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7209912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672468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3786820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8368904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6155767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558243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3321432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0723898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8166381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0598416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Rediger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7337644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Rediger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EB848B-03EA-44C6-BA5F-A919C1305E64}" type="datetimeFigureOut">
              <a:rPr lang="nb-NO" smtClean="0"/>
              <a:t>18.11.2019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160B21-B2C2-4A23-A054-640A7BD49EBF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971635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3048000" y="0"/>
            <a:ext cx="6096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" name="Freeform 5"/>
          <p:cNvSpPr>
            <a:spLocks/>
          </p:cNvSpPr>
          <p:nvPr/>
        </p:nvSpPr>
        <p:spPr bwMode="auto">
          <a:xfrm>
            <a:off x="6119813" y="992188"/>
            <a:ext cx="898525" cy="879475"/>
          </a:xfrm>
          <a:custGeom>
            <a:avLst/>
            <a:gdLst>
              <a:gd name="T0" fmla="*/ 538 w 566"/>
              <a:gd name="T1" fmla="*/ 405 h 554"/>
              <a:gd name="T2" fmla="*/ 553 w 566"/>
              <a:gd name="T3" fmla="*/ 449 h 554"/>
              <a:gd name="T4" fmla="*/ 555 w 566"/>
              <a:gd name="T5" fmla="*/ 453 h 554"/>
              <a:gd name="T6" fmla="*/ 566 w 566"/>
              <a:gd name="T7" fmla="*/ 481 h 554"/>
              <a:gd name="T8" fmla="*/ 561 w 566"/>
              <a:gd name="T9" fmla="*/ 494 h 554"/>
              <a:gd name="T10" fmla="*/ 542 w 566"/>
              <a:gd name="T11" fmla="*/ 528 h 554"/>
              <a:gd name="T12" fmla="*/ 538 w 566"/>
              <a:gd name="T13" fmla="*/ 475 h 554"/>
              <a:gd name="T14" fmla="*/ 538 w 566"/>
              <a:gd name="T15" fmla="*/ 477 h 554"/>
              <a:gd name="T16" fmla="*/ 527 w 566"/>
              <a:gd name="T17" fmla="*/ 485 h 554"/>
              <a:gd name="T18" fmla="*/ 502 w 566"/>
              <a:gd name="T19" fmla="*/ 502 h 554"/>
              <a:gd name="T20" fmla="*/ 453 w 566"/>
              <a:gd name="T21" fmla="*/ 488 h 554"/>
              <a:gd name="T22" fmla="*/ 319 w 566"/>
              <a:gd name="T23" fmla="*/ 554 h 554"/>
              <a:gd name="T24" fmla="*/ 296 w 566"/>
              <a:gd name="T25" fmla="*/ 477 h 554"/>
              <a:gd name="T26" fmla="*/ 229 w 566"/>
              <a:gd name="T27" fmla="*/ 473 h 554"/>
              <a:gd name="T28" fmla="*/ 157 w 566"/>
              <a:gd name="T29" fmla="*/ 485 h 554"/>
              <a:gd name="T30" fmla="*/ 123 w 566"/>
              <a:gd name="T31" fmla="*/ 541 h 554"/>
              <a:gd name="T32" fmla="*/ 21 w 566"/>
              <a:gd name="T33" fmla="*/ 483 h 554"/>
              <a:gd name="T34" fmla="*/ 0 w 566"/>
              <a:gd name="T35" fmla="*/ 445 h 554"/>
              <a:gd name="T36" fmla="*/ 38 w 566"/>
              <a:gd name="T37" fmla="*/ 345 h 554"/>
              <a:gd name="T38" fmla="*/ 106 w 566"/>
              <a:gd name="T39" fmla="*/ 253 h 554"/>
              <a:gd name="T40" fmla="*/ 128 w 566"/>
              <a:gd name="T41" fmla="*/ 224 h 554"/>
              <a:gd name="T42" fmla="*/ 166 w 566"/>
              <a:gd name="T43" fmla="*/ 171 h 554"/>
              <a:gd name="T44" fmla="*/ 206 w 566"/>
              <a:gd name="T45" fmla="*/ 120 h 554"/>
              <a:gd name="T46" fmla="*/ 206 w 566"/>
              <a:gd name="T47" fmla="*/ 119 h 554"/>
              <a:gd name="T48" fmla="*/ 178 w 566"/>
              <a:gd name="T49" fmla="*/ 45 h 554"/>
              <a:gd name="T50" fmla="*/ 189 w 566"/>
              <a:gd name="T51" fmla="*/ 0 h 554"/>
              <a:gd name="T52" fmla="*/ 213 w 566"/>
              <a:gd name="T53" fmla="*/ 20 h 554"/>
              <a:gd name="T54" fmla="*/ 242 w 566"/>
              <a:gd name="T55" fmla="*/ 45 h 554"/>
              <a:gd name="T56" fmla="*/ 264 w 566"/>
              <a:gd name="T57" fmla="*/ 26 h 554"/>
              <a:gd name="T58" fmla="*/ 319 w 566"/>
              <a:gd name="T59" fmla="*/ 96 h 554"/>
              <a:gd name="T60" fmla="*/ 370 w 566"/>
              <a:gd name="T61" fmla="*/ 100 h 554"/>
              <a:gd name="T62" fmla="*/ 378 w 566"/>
              <a:gd name="T63" fmla="*/ 100 h 554"/>
              <a:gd name="T64" fmla="*/ 389 w 566"/>
              <a:gd name="T65" fmla="*/ 102 h 554"/>
              <a:gd name="T66" fmla="*/ 395 w 566"/>
              <a:gd name="T67" fmla="*/ 102 h 554"/>
              <a:gd name="T68" fmla="*/ 402 w 566"/>
              <a:gd name="T69" fmla="*/ 103 h 554"/>
              <a:gd name="T70" fmla="*/ 442 w 566"/>
              <a:gd name="T71" fmla="*/ 107 h 554"/>
              <a:gd name="T72" fmla="*/ 444 w 566"/>
              <a:gd name="T73" fmla="*/ 122 h 554"/>
              <a:gd name="T74" fmla="*/ 446 w 566"/>
              <a:gd name="T75" fmla="*/ 136 h 554"/>
              <a:gd name="T76" fmla="*/ 444 w 566"/>
              <a:gd name="T77" fmla="*/ 141 h 554"/>
              <a:gd name="T78" fmla="*/ 429 w 566"/>
              <a:gd name="T79" fmla="*/ 175 h 554"/>
              <a:gd name="T80" fmla="*/ 440 w 566"/>
              <a:gd name="T81" fmla="*/ 226 h 554"/>
              <a:gd name="T82" fmla="*/ 451 w 566"/>
              <a:gd name="T83" fmla="*/ 273 h 554"/>
              <a:gd name="T84" fmla="*/ 538 w 566"/>
              <a:gd name="T85" fmla="*/ 405 h 5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566" h="554">
                <a:moveTo>
                  <a:pt x="538" y="405"/>
                </a:moveTo>
                <a:lnTo>
                  <a:pt x="553" y="449"/>
                </a:lnTo>
                <a:lnTo>
                  <a:pt x="555" y="453"/>
                </a:lnTo>
                <a:lnTo>
                  <a:pt x="566" y="481"/>
                </a:lnTo>
                <a:lnTo>
                  <a:pt x="561" y="494"/>
                </a:lnTo>
                <a:lnTo>
                  <a:pt x="542" y="528"/>
                </a:lnTo>
                <a:lnTo>
                  <a:pt x="538" y="475"/>
                </a:lnTo>
                <a:lnTo>
                  <a:pt x="538" y="477"/>
                </a:lnTo>
                <a:lnTo>
                  <a:pt x="527" y="485"/>
                </a:lnTo>
                <a:lnTo>
                  <a:pt x="502" y="502"/>
                </a:lnTo>
                <a:lnTo>
                  <a:pt x="453" y="488"/>
                </a:lnTo>
                <a:lnTo>
                  <a:pt x="319" y="554"/>
                </a:lnTo>
                <a:lnTo>
                  <a:pt x="296" y="477"/>
                </a:lnTo>
                <a:lnTo>
                  <a:pt x="229" y="473"/>
                </a:lnTo>
                <a:lnTo>
                  <a:pt x="157" y="485"/>
                </a:lnTo>
                <a:lnTo>
                  <a:pt x="123" y="541"/>
                </a:lnTo>
                <a:lnTo>
                  <a:pt x="21" y="483"/>
                </a:lnTo>
                <a:lnTo>
                  <a:pt x="0" y="445"/>
                </a:lnTo>
                <a:lnTo>
                  <a:pt x="38" y="345"/>
                </a:lnTo>
                <a:lnTo>
                  <a:pt x="106" y="253"/>
                </a:lnTo>
                <a:lnTo>
                  <a:pt x="128" y="224"/>
                </a:lnTo>
                <a:lnTo>
                  <a:pt x="166" y="171"/>
                </a:lnTo>
                <a:lnTo>
                  <a:pt x="206" y="120"/>
                </a:lnTo>
                <a:lnTo>
                  <a:pt x="206" y="119"/>
                </a:lnTo>
                <a:lnTo>
                  <a:pt x="178" y="45"/>
                </a:lnTo>
                <a:lnTo>
                  <a:pt x="189" y="0"/>
                </a:lnTo>
                <a:lnTo>
                  <a:pt x="213" y="20"/>
                </a:lnTo>
                <a:lnTo>
                  <a:pt x="242" y="45"/>
                </a:lnTo>
                <a:lnTo>
                  <a:pt x="264" y="26"/>
                </a:lnTo>
                <a:lnTo>
                  <a:pt x="319" y="96"/>
                </a:lnTo>
                <a:lnTo>
                  <a:pt x="370" y="100"/>
                </a:lnTo>
                <a:lnTo>
                  <a:pt x="378" y="100"/>
                </a:lnTo>
                <a:lnTo>
                  <a:pt x="389" y="102"/>
                </a:lnTo>
                <a:lnTo>
                  <a:pt x="395" y="102"/>
                </a:lnTo>
                <a:lnTo>
                  <a:pt x="402" y="103"/>
                </a:lnTo>
                <a:lnTo>
                  <a:pt x="442" y="107"/>
                </a:lnTo>
                <a:lnTo>
                  <a:pt x="444" y="122"/>
                </a:lnTo>
                <a:lnTo>
                  <a:pt x="446" y="136"/>
                </a:lnTo>
                <a:lnTo>
                  <a:pt x="444" y="141"/>
                </a:lnTo>
                <a:lnTo>
                  <a:pt x="429" y="175"/>
                </a:lnTo>
                <a:lnTo>
                  <a:pt x="440" y="226"/>
                </a:lnTo>
                <a:lnTo>
                  <a:pt x="451" y="273"/>
                </a:lnTo>
                <a:lnTo>
                  <a:pt x="538" y="405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" name="Freeform 6"/>
          <p:cNvSpPr>
            <a:spLocks/>
          </p:cNvSpPr>
          <p:nvPr/>
        </p:nvSpPr>
        <p:spPr bwMode="auto">
          <a:xfrm>
            <a:off x="7300913" y="3622675"/>
            <a:ext cx="989013" cy="1084263"/>
          </a:xfrm>
          <a:custGeom>
            <a:avLst/>
            <a:gdLst>
              <a:gd name="T0" fmla="*/ 578 w 623"/>
              <a:gd name="T1" fmla="*/ 258 h 683"/>
              <a:gd name="T2" fmla="*/ 595 w 623"/>
              <a:gd name="T3" fmla="*/ 351 h 683"/>
              <a:gd name="T4" fmla="*/ 593 w 623"/>
              <a:gd name="T5" fmla="*/ 424 h 683"/>
              <a:gd name="T6" fmla="*/ 519 w 623"/>
              <a:gd name="T7" fmla="*/ 392 h 683"/>
              <a:gd name="T8" fmla="*/ 496 w 623"/>
              <a:gd name="T9" fmla="*/ 441 h 683"/>
              <a:gd name="T10" fmla="*/ 493 w 623"/>
              <a:gd name="T11" fmla="*/ 487 h 683"/>
              <a:gd name="T12" fmla="*/ 462 w 623"/>
              <a:gd name="T13" fmla="*/ 515 h 683"/>
              <a:gd name="T14" fmla="*/ 485 w 623"/>
              <a:gd name="T15" fmla="*/ 541 h 683"/>
              <a:gd name="T16" fmla="*/ 457 w 623"/>
              <a:gd name="T17" fmla="*/ 571 h 683"/>
              <a:gd name="T18" fmla="*/ 378 w 623"/>
              <a:gd name="T19" fmla="*/ 607 h 683"/>
              <a:gd name="T20" fmla="*/ 328 w 623"/>
              <a:gd name="T21" fmla="*/ 658 h 683"/>
              <a:gd name="T22" fmla="*/ 302 w 623"/>
              <a:gd name="T23" fmla="*/ 672 h 683"/>
              <a:gd name="T24" fmla="*/ 289 w 623"/>
              <a:gd name="T25" fmla="*/ 679 h 683"/>
              <a:gd name="T26" fmla="*/ 183 w 623"/>
              <a:gd name="T27" fmla="*/ 641 h 683"/>
              <a:gd name="T28" fmla="*/ 106 w 623"/>
              <a:gd name="T29" fmla="*/ 483 h 683"/>
              <a:gd name="T30" fmla="*/ 98 w 623"/>
              <a:gd name="T31" fmla="*/ 451 h 683"/>
              <a:gd name="T32" fmla="*/ 15 w 623"/>
              <a:gd name="T33" fmla="*/ 288 h 683"/>
              <a:gd name="T34" fmla="*/ 9 w 623"/>
              <a:gd name="T35" fmla="*/ 262 h 683"/>
              <a:gd name="T36" fmla="*/ 62 w 623"/>
              <a:gd name="T37" fmla="*/ 251 h 683"/>
              <a:gd name="T38" fmla="*/ 117 w 623"/>
              <a:gd name="T39" fmla="*/ 241 h 683"/>
              <a:gd name="T40" fmla="*/ 215 w 623"/>
              <a:gd name="T41" fmla="*/ 126 h 683"/>
              <a:gd name="T42" fmla="*/ 230 w 623"/>
              <a:gd name="T43" fmla="*/ 107 h 683"/>
              <a:gd name="T44" fmla="*/ 308 w 623"/>
              <a:gd name="T45" fmla="*/ 68 h 683"/>
              <a:gd name="T46" fmla="*/ 328 w 623"/>
              <a:gd name="T47" fmla="*/ 0 h 683"/>
              <a:gd name="T48" fmla="*/ 381 w 623"/>
              <a:gd name="T49" fmla="*/ 64 h 683"/>
              <a:gd name="T50" fmla="*/ 430 w 623"/>
              <a:gd name="T51" fmla="*/ 171 h 683"/>
              <a:gd name="T52" fmla="*/ 440 w 623"/>
              <a:gd name="T53" fmla="*/ 188 h 683"/>
              <a:gd name="T54" fmla="*/ 455 w 623"/>
              <a:gd name="T55" fmla="*/ 205 h 683"/>
              <a:gd name="T56" fmla="*/ 472 w 623"/>
              <a:gd name="T57" fmla="*/ 230 h 683"/>
              <a:gd name="T58" fmla="*/ 479 w 623"/>
              <a:gd name="T59" fmla="*/ 222 h 683"/>
              <a:gd name="T60" fmla="*/ 540 w 623"/>
              <a:gd name="T61" fmla="*/ 219 h 683"/>
              <a:gd name="T62" fmla="*/ 598 w 623"/>
              <a:gd name="T63" fmla="*/ 196 h 683"/>
              <a:gd name="T64" fmla="*/ 623 w 623"/>
              <a:gd name="T65" fmla="*/ 226 h 6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23" h="683">
                <a:moveTo>
                  <a:pt x="623" y="226"/>
                </a:moveTo>
                <a:lnTo>
                  <a:pt x="578" y="258"/>
                </a:lnTo>
                <a:lnTo>
                  <a:pt x="600" y="322"/>
                </a:lnTo>
                <a:lnTo>
                  <a:pt x="595" y="351"/>
                </a:lnTo>
                <a:lnTo>
                  <a:pt x="580" y="373"/>
                </a:lnTo>
                <a:lnTo>
                  <a:pt x="593" y="424"/>
                </a:lnTo>
                <a:lnTo>
                  <a:pt x="557" y="392"/>
                </a:lnTo>
                <a:lnTo>
                  <a:pt x="519" y="392"/>
                </a:lnTo>
                <a:lnTo>
                  <a:pt x="498" y="381"/>
                </a:lnTo>
                <a:lnTo>
                  <a:pt x="496" y="441"/>
                </a:lnTo>
                <a:lnTo>
                  <a:pt x="496" y="456"/>
                </a:lnTo>
                <a:lnTo>
                  <a:pt x="493" y="487"/>
                </a:lnTo>
                <a:lnTo>
                  <a:pt x="478" y="500"/>
                </a:lnTo>
                <a:lnTo>
                  <a:pt x="462" y="515"/>
                </a:lnTo>
                <a:lnTo>
                  <a:pt x="466" y="519"/>
                </a:lnTo>
                <a:lnTo>
                  <a:pt x="485" y="541"/>
                </a:lnTo>
                <a:lnTo>
                  <a:pt x="493" y="549"/>
                </a:lnTo>
                <a:lnTo>
                  <a:pt x="457" y="571"/>
                </a:lnTo>
                <a:lnTo>
                  <a:pt x="391" y="602"/>
                </a:lnTo>
                <a:lnTo>
                  <a:pt x="378" y="607"/>
                </a:lnTo>
                <a:lnTo>
                  <a:pt x="340" y="622"/>
                </a:lnTo>
                <a:lnTo>
                  <a:pt x="328" y="658"/>
                </a:lnTo>
                <a:lnTo>
                  <a:pt x="327" y="658"/>
                </a:lnTo>
                <a:lnTo>
                  <a:pt x="302" y="672"/>
                </a:lnTo>
                <a:lnTo>
                  <a:pt x="293" y="675"/>
                </a:lnTo>
                <a:lnTo>
                  <a:pt x="289" y="679"/>
                </a:lnTo>
                <a:lnTo>
                  <a:pt x="213" y="683"/>
                </a:lnTo>
                <a:lnTo>
                  <a:pt x="183" y="641"/>
                </a:lnTo>
                <a:lnTo>
                  <a:pt x="136" y="619"/>
                </a:lnTo>
                <a:lnTo>
                  <a:pt x="106" y="483"/>
                </a:lnTo>
                <a:lnTo>
                  <a:pt x="102" y="468"/>
                </a:lnTo>
                <a:lnTo>
                  <a:pt x="98" y="451"/>
                </a:lnTo>
                <a:lnTo>
                  <a:pt x="68" y="375"/>
                </a:lnTo>
                <a:lnTo>
                  <a:pt x="15" y="288"/>
                </a:lnTo>
                <a:lnTo>
                  <a:pt x="0" y="264"/>
                </a:lnTo>
                <a:lnTo>
                  <a:pt x="9" y="262"/>
                </a:lnTo>
                <a:lnTo>
                  <a:pt x="41" y="256"/>
                </a:lnTo>
                <a:lnTo>
                  <a:pt x="62" y="251"/>
                </a:lnTo>
                <a:lnTo>
                  <a:pt x="66" y="251"/>
                </a:lnTo>
                <a:lnTo>
                  <a:pt x="117" y="241"/>
                </a:lnTo>
                <a:lnTo>
                  <a:pt x="176" y="177"/>
                </a:lnTo>
                <a:lnTo>
                  <a:pt x="215" y="126"/>
                </a:lnTo>
                <a:lnTo>
                  <a:pt x="245" y="149"/>
                </a:lnTo>
                <a:lnTo>
                  <a:pt x="230" y="107"/>
                </a:lnTo>
                <a:lnTo>
                  <a:pt x="296" y="73"/>
                </a:lnTo>
                <a:lnTo>
                  <a:pt x="308" y="68"/>
                </a:lnTo>
                <a:lnTo>
                  <a:pt x="325" y="13"/>
                </a:lnTo>
                <a:lnTo>
                  <a:pt x="328" y="0"/>
                </a:lnTo>
                <a:lnTo>
                  <a:pt x="332" y="5"/>
                </a:lnTo>
                <a:lnTo>
                  <a:pt x="381" y="64"/>
                </a:lnTo>
                <a:lnTo>
                  <a:pt x="423" y="162"/>
                </a:lnTo>
                <a:lnTo>
                  <a:pt x="430" y="171"/>
                </a:lnTo>
                <a:lnTo>
                  <a:pt x="432" y="183"/>
                </a:lnTo>
                <a:lnTo>
                  <a:pt x="440" y="188"/>
                </a:lnTo>
                <a:lnTo>
                  <a:pt x="447" y="196"/>
                </a:lnTo>
                <a:lnTo>
                  <a:pt x="455" y="205"/>
                </a:lnTo>
                <a:lnTo>
                  <a:pt x="472" y="228"/>
                </a:lnTo>
                <a:lnTo>
                  <a:pt x="472" y="230"/>
                </a:lnTo>
                <a:lnTo>
                  <a:pt x="476" y="224"/>
                </a:lnTo>
                <a:lnTo>
                  <a:pt x="479" y="222"/>
                </a:lnTo>
                <a:lnTo>
                  <a:pt x="489" y="213"/>
                </a:lnTo>
                <a:lnTo>
                  <a:pt x="540" y="219"/>
                </a:lnTo>
                <a:lnTo>
                  <a:pt x="570" y="181"/>
                </a:lnTo>
                <a:lnTo>
                  <a:pt x="598" y="196"/>
                </a:lnTo>
                <a:lnTo>
                  <a:pt x="610" y="205"/>
                </a:lnTo>
                <a:lnTo>
                  <a:pt x="623" y="226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" name="Freeform 7"/>
          <p:cNvSpPr>
            <a:spLocks/>
          </p:cNvSpPr>
          <p:nvPr/>
        </p:nvSpPr>
        <p:spPr bwMode="auto">
          <a:xfrm>
            <a:off x="7621588" y="3981450"/>
            <a:ext cx="850900" cy="1147763"/>
          </a:xfrm>
          <a:custGeom>
            <a:avLst/>
            <a:gdLst>
              <a:gd name="T0" fmla="*/ 472 w 536"/>
              <a:gd name="T1" fmla="*/ 94 h 723"/>
              <a:gd name="T2" fmla="*/ 493 w 536"/>
              <a:gd name="T3" fmla="*/ 149 h 723"/>
              <a:gd name="T4" fmla="*/ 517 w 536"/>
              <a:gd name="T5" fmla="*/ 213 h 723"/>
              <a:gd name="T6" fmla="*/ 530 w 536"/>
              <a:gd name="T7" fmla="*/ 249 h 723"/>
              <a:gd name="T8" fmla="*/ 536 w 536"/>
              <a:gd name="T9" fmla="*/ 266 h 723"/>
              <a:gd name="T10" fmla="*/ 534 w 536"/>
              <a:gd name="T11" fmla="*/ 315 h 723"/>
              <a:gd name="T12" fmla="*/ 513 w 536"/>
              <a:gd name="T13" fmla="*/ 327 h 723"/>
              <a:gd name="T14" fmla="*/ 449 w 536"/>
              <a:gd name="T15" fmla="*/ 281 h 723"/>
              <a:gd name="T16" fmla="*/ 402 w 536"/>
              <a:gd name="T17" fmla="*/ 268 h 723"/>
              <a:gd name="T18" fmla="*/ 427 w 536"/>
              <a:gd name="T19" fmla="*/ 329 h 723"/>
              <a:gd name="T20" fmla="*/ 364 w 536"/>
              <a:gd name="T21" fmla="*/ 408 h 723"/>
              <a:gd name="T22" fmla="*/ 327 w 536"/>
              <a:gd name="T23" fmla="*/ 415 h 723"/>
              <a:gd name="T24" fmla="*/ 268 w 536"/>
              <a:gd name="T25" fmla="*/ 457 h 723"/>
              <a:gd name="T26" fmla="*/ 245 w 536"/>
              <a:gd name="T27" fmla="*/ 523 h 723"/>
              <a:gd name="T28" fmla="*/ 213 w 536"/>
              <a:gd name="T29" fmla="*/ 532 h 723"/>
              <a:gd name="T30" fmla="*/ 213 w 536"/>
              <a:gd name="T31" fmla="*/ 566 h 723"/>
              <a:gd name="T32" fmla="*/ 232 w 536"/>
              <a:gd name="T33" fmla="*/ 591 h 723"/>
              <a:gd name="T34" fmla="*/ 215 w 536"/>
              <a:gd name="T35" fmla="*/ 638 h 723"/>
              <a:gd name="T36" fmla="*/ 213 w 536"/>
              <a:gd name="T37" fmla="*/ 647 h 723"/>
              <a:gd name="T38" fmla="*/ 206 w 536"/>
              <a:gd name="T39" fmla="*/ 664 h 723"/>
              <a:gd name="T40" fmla="*/ 109 w 536"/>
              <a:gd name="T41" fmla="*/ 723 h 723"/>
              <a:gd name="T42" fmla="*/ 13 w 536"/>
              <a:gd name="T43" fmla="*/ 693 h 723"/>
              <a:gd name="T44" fmla="*/ 2 w 536"/>
              <a:gd name="T45" fmla="*/ 598 h 723"/>
              <a:gd name="T46" fmla="*/ 4 w 536"/>
              <a:gd name="T47" fmla="*/ 574 h 723"/>
              <a:gd name="T48" fmla="*/ 4 w 536"/>
              <a:gd name="T49" fmla="*/ 553 h 723"/>
              <a:gd name="T50" fmla="*/ 21 w 536"/>
              <a:gd name="T51" fmla="*/ 529 h 723"/>
              <a:gd name="T52" fmla="*/ 6 w 536"/>
              <a:gd name="T53" fmla="*/ 493 h 723"/>
              <a:gd name="T54" fmla="*/ 87 w 536"/>
              <a:gd name="T55" fmla="*/ 453 h 723"/>
              <a:gd name="T56" fmla="*/ 100 w 536"/>
              <a:gd name="T57" fmla="*/ 446 h 723"/>
              <a:gd name="T58" fmla="*/ 126 w 536"/>
              <a:gd name="T59" fmla="*/ 432 h 723"/>
              <a:gd name="T60" fmla="*/ 176 w 536"/>
              <a:gd name="T61" fmla="*/ 381 h 723"/>
              <a:gd name="T62" fmla="*/ 255 w 536"/>
              <a:gd name="T63" fmla="*/ 345 h 723"/>
              <a:gd name="T64" fmla="*/ 283 w 536"/>
              <a:gd name="T65" fmla="*/ 315 h 723"/>
              <a:gd name="T66" fmla="*/ 260 w 536"/>
              <a:gd name="T67" fmla="*/ 289 h 723"/>
              <a:gd name="T68" fmla="*/ 291 w 536"/>
              <a:gd name="T69" fmla="*/ 261 h 723"/>
              <a:gd name="T70" fmla="*/ 294 w 536"/>
              <a:gd name="T71" fmla="*/ 215 h 723"/>
              <a:gd name="T72" fmla="*/ 317 w 536"/>
              <a:gd name="T73" fmla="*/ 166 h 723"/>
              <a:gd name="T74" fmla="*/ 391 w 536"/>
              <a:gd name="T75" fmla="*/ 198 h 723"/>
              <a:gd name="T76" fmla="*/ 393 w 536"/>
              <a:gd name="T77" fmla="*/ 125 h 723"/>
              <a:gd name="T78" fmla="*/ 376 w 536"/>
              <a:gd name="T79" fmla="*/ 32 h 723"/>
              <a:gd name="T80" fmla="*/ 425 w 536"/>
              <a:gd name="T81" fmla="*/ 6 h 7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536" h="723">
                <a:moveTo>
                  <a:pt x="462" y="74"/>
                </a:moveTo>
                <a:lnTo>
                  <a:pt x="472" y="94"/>
                </a:lnTo>
                <a:lnTo>
                  <a:pt x="483" y="125"/>
                </a:lnTo>
                <a:lnTo>
                  <a:pt x="493" y="149"/>
                </a:lnTo>
                <a:lnTo>
                  <a:pt x="504" y="179"/>
                </a:lnTo>
                <a:lnTo>
                  <a:pt x="517" y="213"/>
                </a:lnTo>
                <a:lnTo>
                  <a:pt x="525" y="232"/>
                </a:lnTo>
                <a:lnTo>
                  <a:pt x="530" y="249"/>
                </a:lnTo>
                <a:lnTo>
                  <a:pt x="536" y="261"/>
                </a:lnTo>
                <a:lnTo>
                  <a:pt x="536" y="266"/>
                </a:lnTo>
                <a:lnTo>
                  <a:pt x="536" y="274"/>
                </a:lnTo>
                <a:lnTo>
                  <a:pt x="534" y="315"/>
                </a:lnTo>
                <a:lnTo>
                  <a:pt x="536" y="329"/>
                </a:lnTo>
                <a:lnTo>
                  <a:pt x="513" y="327"/>
                </a:lnTo>
                <a:lnTo>
                  <a:pt x="491" y="310"/>
                </a:lnTo>
                <a:lnTo>
                  <a:pt x="449" y="281"/>
                </a:lnTo>
                <a:lnTo>
                  <a:pt x="417" y="255"/>
                </a:lnTo>
                <a:lnTo>
                  <a:pt x="402" y="268"/>
                </a:lnTo>
                <a:lnTo>
                  <a:pt x="438" y="327"/>
                </a:lnTo>
                <a:lnTo>
                  <a:pt x="427" y="329"/>
                </a:lnTo>
                <a:lnTo>
                  <a:pt x="345" y="381"/>
                </a:lnTo>
                <a:lnTo>
                  <a:pt x="364" y="408"/>
                </a:lnTo>
                <a:lnTo>
                  <a:pt x="345" y="404"/>
                </a:lnTo>
                <a:lnTo>
                  <a:pt x="327" y="415"/>
                </a:lnTo>
                <a:lnTo>
                  <a:pt x="319" y="423"/>
                </a:lnTo>
                <a:lnTo>
                  <a:pt x="268" y="457"/>
                </a:lnTo>
                <a:lnTo>
                  <a:pt x="255" y="500"/>
                </a:lnTo>
                <a:lnTo>
                  <a:pt x="245" y="523"/>
                </a:lnTo>
                <a:lnTo>
                  <a:pt x="215" y="532"/>
                </a:lnTo>
                <a:lnTo>
                  <a:pt x="213" y="532"/>
                </a:lnTo>
                <a:lnTo>
                  <a:pt x="213" y="546"/>
                </a:lnTo>
                <a:lnTo>
                  <a:pt x="213" y="566"/>
                </a:lnTo>
                <a:lnTo>
                  <a:pt x="230" y="589"/>
                </a:lnTo>
                <a:lnTo>
                  <a:pt x="232" y="591"/>
                </a:lnTo>
                <a:lnTo>
                  <a:pt x="221" y="623"/>
                </a:lnTo>
                <a:lnTo>
                  <a:pt x="215" y="638"/>
                </a:lnTo>
                <a:lnTo>
                  <a:pt x="213" y="644"/>
                </a:lnTo>
                <a:lnTo>
                  <a:pt x="213" y="647"/>
                </a:lnTo>
                <a:lnTo>
                  <a:pt x="208" y="661"/>
                </a:lnTo>
                <a:lnTo>
                  <a:pt x="206" y="664"/>
                </a:lnTo>
                <a:lnTo>
                  <a:pt x="172" y="683"/>
                </a:lnTo>
                <a:lnTo>
                  <a:pt x="109" y="723"/>
                </a:lnTo>
                <a:lnTo>
                  <a:pt x="13" y="698"/>
                </a:lnTo>
                <a:lnTo>
                  <a:pt x="13" y="693"/>
                </a:lnTo>
                <a:lnTo>
                  <a:pt x="9" y="681"/>
                </a:lnTo>
                <a:lnTo>
                  <a:pt x="2" y="598"/>
                </a:lnTo>
                <a:lnTo>
                  <a:pt x="2" y="585"/>
                </a:lnTo>
                <a:lnTo>
                  <a:pt x="4" y="574"/>
                </a:lnTo>
                <a:lnTo>
                  <a:pt x="0" y="555"/>
                </a:lnTo>
                <a:lnTo>
                  <a:pt x="4" y="553"/>
                </a:lnTo>
                <a:lnTo>
                  <a:pt x="13" y="540"/>
                </a:lnTo>
                <a:lnTo>
                  <a:pt x="21" y="529"/>
                </a:lnTo>
                <a:lnTo>
                  <a:pt x="4" y="502"/>
                </a:lnTo>
                <a:lnTo>
                  <a:pt x="6" y="493"/>
                </a:lnTo>
                <a:lnTo>
                  <a:pt x="11" y="457"/>
                </a:lnTo>
                <a:lnTo>
                  <a:pt x="87" y="453"/>
                </a:lnTo>
                <a:lnTo>
                  <a:pt x="91" y="449"/>
                </a:lnTo>
                <a:lnTo>
                  <a:pt x="100" y="446"/>
                </a:lnTo>
                <a:lnTo>
                  <a:pt x="125" y="432"/>
                </a:lnTo>
                <a:lnTo>
                  <a:pt x="126" y="432"/>
                </a:lnTo>
                <a:lnTo>
                  <a:pt x="138" y="396"/>
                </a:lnTo>
                <a:lnTo>
                  <a:pt x="176" y="381"/>
                </a:lnTo>
                <a:lnTo>
                  <a:pt x="189" y="376"/>
                </a:lnTo>
                <a:lnTo>
                  <a:pt x="255" y="345"/>
                </a:lnTo>
                <a:lnTo>
                  <a:pt x="291" y="323"/>
                </a:lnTo>
                <a:lnTo>
                  <a:pt x="283" y="315"/>
                </a:lnTo>
                <a:lnTo>
                  <a:pt x="264" y="293"/>
                </a:lnTo>
                <a:lnTo>
                  <a:pt x="260" y="289"/>
                </a:lnTo>
                <a:lnTo>
                  <a:pt x="276" y="274"/>
                </a:lnTo>
                <a:lnTo>
                  <a:pt x="291" y="261"/>
                </a:lnTo>
                <a:lnTo>
                  <a:pt x="294" y="230"/>
                </a:lnTo>
                <a:lnTo>
                  <a:pt x="294" y="215"/>
                </a:lnTo>
                <a:lnTo>
                  <a:pt x="296" y="155"/>
                </a:lnTo>
                <a:lnTo>
                  <a:pt x="317" y="166"/>
                </a:lnTo>
                <a:lnTo>
                  <a:pt x="355" y="166"/>
                </a:lnTo>
                <a:lnTo>
                  <a:pt x="391" y="198"/>
                </a:lnTo>
                <a:lnTo>
                  <a:pt x="378" y="147"/>
                </a:lnTo>
                <a:lnTo>
                  <a:pt x="393" y="125"/>
                </a:lnTo>
                <a:lnTo>
                  <a:pt x="398" y="96"/>
                </a:lnTo>
                <a:lnTo>
                  <a:pt x="376" y="32"/>
                </a:lnTo>
                <a:lnTo>
                  <a:pt x="421" y="0"/>
                </a:lnTo>
                <a:lnTo>
                  <a:pt x="425" y="6"/>
                </a:lnTo>
                <a:lnTo>
                  <a:pt x="462" y="74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" name="Freeform 8"/>
          <p:cNvSpPr>
            <a:spLocks/>
          </p:cNvSpPr>
          <p:nvPr/>
        </p:nvSpPr>
        <p:spPr bwMode="auto">
          <a:xfrm>
            <a:off x="7821613" y="2462213"/>
            <a:ext cx="1304925" cy="1636713"/>
          </a:xfrm>
          <a:custGeom>
            <a:avLst/>
            <a:gdLst>
              <a:gd name="T0" fmla="*/ 440 w 822"/>
              <a:gd name="T1" fmla="*/ 125 h 1031"/>
              <a:gd name="T2" fmla="*/ 459 w 822"/>
              <a:gd name="T3" fmla="*/ 140 h 1031"/>
              <a:gd name="T4" fmla="*/ 488 w 822"/>
              <a:gd name="T5" fmla="*/ 183 h 1031"/>
              <a:gd name="T6" fmla="*/ 510 w 822"/>
              <a:gd name="T7" fmla="*/ 219 h 1031"/>
              <a:gd name="T8" fmla="*/ 550 w 822"/>
              <a:gd name="T9" fmla="*/ 215 h 1031"/>
              <a:gd name="T10" fmla="*/ 584 w 822"/>
              <a:gd name="T11" fmla="*/ 215 h 1031"/>
              <a:gd name="T12" fmla="*/ 637 w 822"/>
              <a:gd name="T13" fmla="*/ 246 h 1031"/>
              <a:gd name="T14" fmla="*/ 659 w 822"/>
              <a:gd name="T15" fmla="*/ 281 h 1031"/>
              <a:gd name="T16" fmla="*/ 693 w 822"/>
              <a:gd name="T17" fmla="*/ 332 h 1031"/>
              <a:gd name="T18" fmla="*/ 725 w 822"/>
              <a:gd name="T19" fmla="*/ 385 h 1031"/>
              <a:gd name="T20" fmla="*/ 752 w 822"/>
              <a:gd name="T21" fmla="*/ 429 h 1031"/>
              <a:gd name="T22" fmla="*/ 803 w 822"/>
              <a:gd name="T23" fmla="*/ 508 h 1031"/>
              <a:gd name="T24" fmla="*/ 812 w 822"/>
              <a:gd name="T25" fmla="*/ 580 h 1031"/>
              <a:gd name="T26" fmla="*/ 807 w 822"/>
              <a:gd name="T27" fmla="*/ 610 h 1031"/>
              <a:gd name="T28" fmla="*/ 793 w 822"/>
              <a:gd name="T29" fmla="*/ 670 h 1031"/>
              <a:gd name="T30" fmla="*/ 782 w 822"/>
              <a:gd name="T31" fmla="*/ 704 h 1031"/>
              <a:gd name="T32" fmla="*/ 756 w 822"/>
              <a:gd name="T33" fmla="*/ 774 h 1031"/>
              <a:gd name="T34" fmla="*/ 727 w 822"/>
              <a:gd name="T35" fmla="*/ 808 h 1031"/>
              <a:gd name="T36" fmla="*/ 693 w 822"/>
              <a:gd name="T37" fmla="*/ 851 h 1031"/>
              <a:gd name="T38" fmla="*/ 682 w 822"/>
              <a:gd name="T39" fmla="*/ 914 h 1031"/>
              <a:gd name="T40" fmla="*/ 671 w 822"/>
              <a:gd name="T41" fmla="*/ 972 h 1031"/>
              <a:gd name="T42" fmla="*/ 663 w 822"/>
              <a:gd name="T43" fmla="*/ 980 h 1031"/>
              <a:gd name="T44" fmla="*/ 652 w 822"/>
              <a:gd name="T45" fmla="*/ 984 h 1031"/>
              <a:gd name="T46" fmla="*/ 620 w 822"/>
              <a:gd name="T47" fmla="*/ 991 h 1031"/>
              <a:gd name="T48" fmla="*/ 612 w 822"/>
              <a:gd name="T49" fmla="*/ 991 h 1031"/>
              <a:gd name="T50" fmla="*/ 608 w 822"/>
              <a:gd name="T51" fmla="*/ 991 h 1031"/>
              <a:gd name="T52" fmla="*/ 531 w 822"/>
              <a:gd name="T53" fmla="*/ 982 h 1031"/>
              <a:gd name="T54" fmla="*/ 463 w 822"/>
              <a:gd name="T55" fmla="*/ 991 h 1031"/>
              <a:gd name="T56" fmla="*/ 425 w 822"/>
              <a:gd name="T57" fmla="*/ 1002 h 1031"/>
              <a:gd name="T58" fmla="*/ 389 w 822"/>
              <a:gd name="T59" fmla="*/ 1012 h 1031"/>
              <a:gd name="T60" fmla="*/ 355 w 822"/>
              <a:gd name="T61" fmla="*/ 1021 h 1031"/>
              <a:gd name="T62" fmla="*/ 336 w 822"/>
              <a:gd name="T63" fmla="*/ 1031 h 1031"/>
              <a:gd name="T64" fmla="*/ 295 w 822"/>
              <a:gd name="T65" fmla="*/ 957 h 1031"/>
              <a:gd name="T66" fmla="*/ 270 w 822"/>
              <a:gd name="T67" fmla="*/ 927 h 1031"/>
              <a:gd name="T68" fmla="*/ 212 w 822"/>
              <a:gd name="T69" fmla="*/ 950 h 1031"/>
              <a:gd name="T70" fmla="*/ 151 w 822"/>
              <a:gd name="T71" fmla="*/ 953 h 1031"/>
              <a:gd name="T72" fmla="*/ 144 w 822"/>
              <a:gd name="T73" fmla="*/ 961 h 1031"/>
              <a:gd name="T74" fmla="*/ 127 w 822"/>
              <a:gd name="T75" fmla="*/ 936 h 1031"/>
              <a:gd name="T76" fmla="*/ 112 w 822"/>
              <a:gd name="T77" fmla="*/ 919 h 1031"/>
              <a:gd name="T78" fmla="*/ 102 w 822"/>
              <a:gd name="T79" fmla="*/ 902 h 1031"/>
              <a:gd name="T80" fmla="*/ 53 w 822"/>
              <a:gd name="T81" fmla="*/ 795 h 1031"/>
              <a:gd name="T82" fmla="*/ 0 w 822"/>
              <a:gd name="T83" fmla="*/ 731 h 1031"/>
              <a:gd name="T84" fmla="*/ 36 w 822"/>
              <a:gd name="T85" fmla="*/ 706 h 1031"/>
              <a:gd name="T86" fmla="*/ 89 w 822"/>
              <a:gd name="T87" fmla="*/ 670 h 1031"/>
              <a:gd name="T88" fmla="*/ 125 w 822"/>
              <a:gd name="T89" fmla="*/ 600 h 1031"/>
              <a:gd name="T90" fmla="*/ 104 w 822"/>
              <a:gd name="T91" fmla="*/ 521 h 1031"/>
              <a:gd name="T92" fmla="*/ 74 w 822"/>
              <a:gd name="T93" fmla="*/ 393 h 1031"/>
              <a:gd name="T94" fmla="*/ 63 w 822"/>
              <a:gd name="T95" fmla="*/ 342 h 1031"/>
              <a:gd name="T96" fmla="*/ 48 w 822"/>
              <a:gd name="T97" fmla="*/ 281 h 1031"/>
              <a:gd name="T98" fmla="*/ 112 w 822"/>
              <a:gd name="T99" fmla="*/ 149 h 1031"/>
              <a:gd name="T100" fmla="*/ 110 w 822"/>
              <a:gd name="T101" fmla="*/ 123 h 1031"/>
              <a:gd name="T102" fmla="*/ 112 w 822"/>
              <a:gd name="T103" fmla="*/ 108 h 1031"/>
              <a:gd name="T104" fmla="*/ 116 w 822"/>
              <a:gd name="T105" fmla="*/ 93 h 1031"/>
              <a:gd name="T106" fmla="*/ 153 w 822"/>
              <a:gd name="T107" fmla="*/ 0 h 1031"/>
              <a:gd name="T108" fmla="*/ 225 w 822"/>
              <a:gd name="T109" fmla="*/ 142 h 1031"/>
              <a:gd name="T110" fmla="*/ 274 w 822"/>
              <a:gd name="T111" fmla="*/ 132 h 1031"/>
              <a:gd name="T112" fmla="*/ 414 w 822"/>
              <a:gd name="T113" fmla="*/ 100 h 10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822" h="1031">
                <a:moveTo>
                  <a:pt x="414" y="100"/>
                </a:moveTo>
                <a:lnTo>
                  <a:pt x="440" y="125"/>
                </a:lnTo>
                <a:lnTo>
                  <a:pt x="454" y="136"/>
                </a:lnTo>
                <a:lnTo>
                  <a:pt x="459" y="140"/>
                </a:lnTo>
                <a:lnTo>
                  <a:pt x="474" y="163"/>
                </a:lnTo>
                <a:lnTo>
                  <a:pt x="488" y="183"/>
                </a:lnTo>
                <a:lnTo>
                  <a:pt x="493" y="193"/>
                </a:lnTo>
                <a:lnTo>
                  <a:pt x="510" y="219"/>
                </a:lnTo>
                <a:lnTo>
                  <a:pt x="531" y="214"/>
                </a:lnTo>
                <a:lnTo>
                  <a:pt x="550" y="215"/>
                </a:lnTo>
                <a:lnTo>
                  <a:pt x="563" y="215"/>
                </a:lnTo>
                <a:lnTo>
                  <a:pt x="584" y="215"/>
                </a:lnTo>
                <a:lnTo>
                  <a:pt x="618" y="215"/>
                </a:lnTo>
                <a:lnTo>
                  <a:pt x="637" y="246"/>
                </a:lnTo>
                <a:lnTo>
                  <a:pt x="652" y="270"/>
                </a:lnTo>
                <a:lnTo>
                  <a:pt x="659" y="281"/>
                </a:lnTo>
                <a:lnTo>
                  <a:pt x="676" y="306"/>
                </a:lnTo>
                <a:lnTo>
                  <a:pt x="693" y="332"/>
                </a:lnTo>
                <a:lnTo>
                  <a:pt x="722" y="378"/>
                </a:lnTo>
                <a:lnTo>
                  <a:pt x="725" y="385"/>
                </a:lnTo>
                <a:lnTo>
                  <a:pt x="735" y="400"/>
                </a:lnTo>
                <a:lnTo>
                  <a:pt x="752" y="429"/>
                </a:lnTo>
                <a:lnTo>
                  <a:pt x="776" y="466"/>
                </a:lnTo>
                <a:lnTo>
                  <a:pt x="803" y="508"/>
                </a:lnTo>
                <a:lnTo>
                  <a:pt x="822" y="538"/>
                </a:lnTo>
                <a:lnTo>
                  <a:pt x="812" y="580"/>
                </a:lnTo>
                <a:lnTo>
                  <a:pt x="810" y="597"/>
                </a:lnTo>
                <a:lnTo>
                  <a:pt x="807" y="610"/>
                </a:lnTo>
                <a:lnTo>
                  <a:pt x="799" y="640"/>
                </a:lnTo>
                <a:lnTo>
                  <a:pt x="793" y="670"/>
                </a:lnTo>
                <a:lnTo>
                  <a:pt x="790" y="682"/>
                </a:lnTo>
                <a:lnTo>
                  <a:pt x="782" y="704"/>
                </a:lnTo>
                <a:lnTo>
                  <a:pt x="769" y="738"/>
                </a:lnTo>
                <a:lnTo>
                  <a:pt x="756" y="774"/>
                </a:lnTo>
                <a:lnTo>
                  <a:pt x="741" y="793"/>
                </a:lnTo>
                <a:lnTo>
                  <a:pt x="727" y="808"/>
                </a:lnTo>
                <a:lnTo>
                  <a:pt x="718" y="819"/>
                </a:lnTo>
                <a:lnTo>
                  <a:pt x="693" y="851"/>
                </a:lnTo>
                <a:lnTo>
                  <a:pt x="688" y="882"/>
                </a:lnTo>
                <a:lnTo>
                  <a:pt x="682" y="914"/>
                </a:lnTo>
                <a:lnTo>
                  <a:pt x="676" y="950"/>
                </a:lnTo>
                <a:lnTo>
                  <a:pt x="671" y="972"/>
                </a:lnTo>
                <a:lnTo>
                  <a:pt x="671" y="974"/>
                </a:lnTo>
                <a:lnTo>
                  <a:pt x="663" y="980"/>
                </a:lnTo>
                <a:lnTo>
                  <a:pt x="659" y="982"/>
                </a:lnTo>
                <a:lnTo>
                  <a:pt x="652" y="984"/>
                </a:lnTo>
                <a:lnTo>
                  <a:pt x="648" y="985"/>
                </a:lnTo>
                <a:lnTo>
                  <a:pt x="620" y="991"/>
                </a:lnTo>
                <a:lnTo>
                  <a:pt x="614" y="991"/>
                </a:lnTo>
                <a:lnTo>
                  <a:pt x="612" y="991"/>
                </a:lnTo>
                <a:lnTo>
                  <a:pt x="610" y="991"/>
                </a:lnTo>
                <a:lnTo>
                  <a:pt x="608" y="991"/>
                </a:lnTo>
                <a:lnTo>
                  <a:pt x="569" y="987"/>
                </a:lnTo>
                <a:lnTo>
                  <a:pt x="531" y="982"/>
                </a:lnTo>
                <a:lnTo>
                  <a:pt x="503" y="982"/>
                </a:lnTo>
                <a:lnTo>
                  <a:pt x="463" y="991"/>
                </a:lnTo>
                <a:lnTo>
                  <a:pt x="452" y="995"/>
                </a:lnTo>
                <a:lnTo>
                  <a:pt x="425" y="1002"/>
                </a:lnTo>
                <a:lnTo>
                  <a:pt x="391" y="1012"/>
                </a:lnTo>
                <a:lnTo>
                  <a:pt x="389" y="1012"/>
                </a:lnTo>
                <a:lnTo>
                  <a:pt x="361" y="1019"/>
                </a:lnTo>
                <a:lnTo>
                  <a:pt x="355" y="1021"/>
                </a:lnTo>
                <a:lnTo>
                  <a:pt x="350" y="1023"/>
                </a:lnTo>
                <a:lnTo>
                  <a:pt x="336" y="1031"/>
                </a:lnTo>
                <a:lnTo>
                  <a:pt x="299" y="963"/>
                </a:lnTo>
                <a:lnTo>
                  <a:pt x="295" y="957"/>
                </a:lnTo>
                <a:lnTo>
                  <a:pt x="282" y="936"/>
                </a:lnTo>
                <a:lnTo>
                  <a:pt x="270" y="927"/>
                </a:lnTo>
                <a:lnTo>
                  <a:pt x="242" y="912"/>
                </a:lnTo>
                <a:lnTo>
                  <a:pt x="212" y="950"/>
                </a:lnTo>
                <a:lnTo>
                  <a:pt x="161" y="944"/>
                </a:lnTo>
                <a:lnTo>
                  <a:pt x="151" y="953"/>
                </a:lnTo>
                <a:lnTo>
                  <a:pt x="148" y="955"/>
                </a:lnTo>
                <a:lnTo>
                  <a:pt x="144" y="961"/>
                </a:lnTo>
                <a:lnTo>
                  <a:pt x="144" y="959"/>
                </a:lnTo>
                <a:lnTo>
                  <a:pt x="127" y="936"/>
                </a:lnTo>
                <a:lnTo>
                  <a:pt x="119" y="927"/>
                </a:lnTo>
                <a:lnTo>
                  <a:pt x="112" y="919"/>
                </a:lnTo>
                <a:lnTo>
                  <a:pt x="104" y="914"/>
                </a:lnTo>
                <a:lnTo>
                  <a:pt x="102" y="902"/>
                </a:lnTo>
                <a:lnTo>
                  <a:pt x="95" y="893"/>
                </a:lnTo>
                <a:lnTo>
                  <a:pt x="53" y="795"/>
                </a:lnTo>
                <a:lnTo>
                  <a:pt x="4" y="736"/>
                </a:lnTo>
                <a:lnTo>
                  <a:pt x="0" y="731"/>
                </a:lnTo>
                <a:lnTo>
                  <a:pt x="12" y="723"/>
                </a:lnTo>
                <a:lnTo>
                  <a:pt x="36" y="706"/>
                </a:lnTo>
                <a:lnTo>
                  <a:pt x="57" y="691"/>
                </a:lnTo>
                <a:lnTo>
                  <a:pt x="89" y="670"/>
                </a:lnTo>
                <a:lnTo>
                  <a:pt x="134" y="640"/>
                </a:lnTo>
                <a:lnTo>
                  <a:pt x="125" y="600"/>
                </a:lnTo>
                <a:lnTo>
                  <a:pt x="123" y="597"/>
                </a:lnTo>
                <a:lnTo>
                  <a:pt x="104" y="521"/>
                </a:lnTo>
                <a:lnTo>
                  <a:pt x="99" y="499"/>
                </a:lnTo>
                <a:lnTo>
                  <a:pt x="74" y="393"/>
                </a:lnTo>
                <a:lnTo>
                  <a:pt x="63" y="348"/>
                </a:lnTo>
                <a:lnTo>
                  <a:pt x="63" y="342"/>
                </a:lnTo>
                <a:lnTo>
                  <a:pt x="53" y="302"/>
                </a:lnTo>
                <a:lnTo>
                  <a:pt x="48" y="281"/>
                </a:lnTo>
                <a:lnTo>
                  <a:pt x="104" y="183"/>
                </a:lnTo>
                <a:lnTo>
                  <a:pt x="112" y="149"/>
                </a:lnTo>
                <a:lnTo>
                  <a:pt x="110" y="125"/>
                </a:lnTo>
                <a:lnTo>
                  <a:pt x="110" y="123"/>
                </a:lnTo>
                <a:lnTo>
                  <a:pt x="112" y="117"/>
                </a:lnTo>
                <a:lnTo>
                  <a:pt x="112" y="108"/>
                </a:lnTo>
                <a:lnTo>
                  <a:pt x="114" y="104"/>
                </a:lnTo>
                <a:lnTo>
                  <a:pt x="116" y="93"/>
                </a:lnTo>
                <a:lnTo>
                  <a:pt x="125" y="68"/>
                </a:lnTo>
                <a:lnTo>
                  <a:pt x="153" y="0"/>
                </a:lnTo>
                <a:lnTo>
                  <a:pt x="204" y="147"/>
                </a:lnTo>
                <a:lnTo>
                  <a:pt x="225" y="142"/>
                </a:lnTo>
                <a:lnTo>
                  <a:pt x="248" y="138"/>
                </a:lnTo>
                <a:lnTo>
                  <a:pt x="274" y="132"/>
                </a:lnTo>
                <a:lnTo>
                  <a:pt x="378" y="108"/>
                </a:lnTo>
                <a:lnTo>
                  <a:pt x="414" y="10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Freeform 9"/>
          <p:cNvSpPr>
            <a:spLocks/>
          </p:cNvSpPr>
          <p:nvPr/>
        </p:nvSpPr>
        <p:spPr bwMode="auto">
          <a:xfrm>
            <a:off x="6326188" y="3352800"/>
            <a:ext cx="765175" cy="1473200"/>
          </a:xfrm>
          <a:custGeom>
            <a:avLst/>
            <a:gdLst>
              <a:gd name="T0" fmla="*/ 389 w 482"/>
              <a:gd name="T1" fmla="*/ 62 h 928"/>
              <a:gd name="T2" fmla="*/ 406 w 482"/>
              <a:gd name="T3" fmla="*/ 92 h 928"/>
              <a:gd name="T4" fmla="*/ 416 w 482"/>
              <a:gd name="T5" fmla="*/ 189 h 928"/>
              <a:gd name="T6" fmla="*/ 423 w 482"/>
              <a:gd name="T7" fmla="*/ 245 h 928"/>
              <a:gd name="T8" fmla="*/ 429 w 482"/>
              <a:gd name="T9" fmla="*/ 294 h 928"/>
              <a:gd name="T10" fmla="*/ 436 w 482"/>
              <a:gd name="T11" fmla="*/ 309 h 928"/>
              <a:gd name="T12" fmla="*/ 482 w 482"/>
              <a:gd name="T13" fmla="*/ 411 h 928"/>
              <a:gd name="T14" fmla="*/ 469 w 482"/>
              <a:gd name="T15" fmla="*/ 445 h 928"/>
              <a:gd name="T16" fmla="*/ 453 w 482"/>
              <a:gd name="T17" fmla="*/ 485 h 928"/>
              <a:gd name="T18" fmla="*/ 455 w 482"/>
              <a:gd name="T19" fmla="*/ 658 h 928"/>
              <a:gd name="T20" fmla="*/ 448 w 482"/>
              <a:gd name="T21" fmla="*/ 677 h 928"/>
              <a:gd name="T22" fmla="*/ 438 w 482"/>
              <a:gd name="T23" fmla="*/ 694 h 928"/>
              <a:gd name="T24" fmla="*/ 423 w 482"/>
              <a:gd name="T25" fmla="*/ 719 h 928"/>
              <a:gd name="T26" fmla="*/ 412 w 482"/>
              <a:gd name="T27" fmla="*/ 700 h 928"/>
              <a:gd name="T28" fmla="*/ 391 w 482"/>
              <a:gd name="T29" fmla="*/ 706 h 928"/>
              <a:gd name="T30" fmla="*/ 378 w 482"/>
              <a:gd name="T31" fmla="*/ 709 h 928"/>
              <a:gd name="T32" fmla="*/ 365 w 482"/>
              <a:gd name="T33" fmla="*/ 713 h 928"/>
              <a:gd name="T34" fmla="*/ 397 w 482"/>
              <a:gd name="T35" fmla="*/ 779 h 928"/>
              <a:gd name="T36" fmla="*/ 412 w 482"/>
              <a:gd name="T37" fmla="*/ 881 h 928"/>
              <a:gd name="T38" fmla="*/ 397 w 482"/>
              <a:gd name="T39" fmla="*/ 928 h 928"/>
              <a:gd name="T40" fmla="*/ 270 w 482"/>
              <a:gd name="T41" fmla="*/ 806 h 928"/>
              <a:gd name="T42" fmla="*/ 189 w 482"/>
              <a:gd name="T43" fmla="*/ 766 h 928"/>
              <a:gd name="T44" fmla="*/ 157 w 482"/>
              <a:gd name="T45" fmla="*/ 692 h 928"/>
              <a:gd name="T46" fmla="*/ 183 w 482"/>
              <a:gd name="T47" fmla="*/ 624 h 928"/>
              <a:gd name="T48" fmla="*/ 155 w 482"/>
              <a:gd name="T49" fmla="*/ 538 h 928"/>
              <a:gd name="T50" fmla="*/ 140 w 482"/>
              <a:gd name="T51" fmla="*/ 494 h 928"/>
              <a:gd name="T52" fmla="*/ 14 w 482"/>
              <a:gd name="T53" fmla="*/ 372 h 928"/>
              <a:gd name="T54" fmla="*/ 0 w 482"/>
              <a:gd name="T55" fmla="*/ 324 h 928"/>
              <a:gd name="T56" fmla="*/ 19 w 482"/>
              <a:gd name="T57" fmla="*/ 321 h 928"/>
              <a:gd name="T58" fmla="*/ 34 w 482"/>
              <a:gd name="T59" fmla="*/ 317 h 928"/>
              <a:gd name="T60" fmla="*/ 40 w 482"/>
              <a:gd name="T61" fmla="*/ 315 h 928"/>
              <a:gd name="T62" fmla="*/ 99 w 482"/>
              <a:gd name="T63" fmla="*/ 302 h 928"/>
              <a:gd name="T64" fmla="*/ 168 w 482"/>
              <a:gd name="T65" fmla="*/ 189 h 928"/>
              <a:gd name="T66" fmla="*/ 182 w 482"/>
              <a:gd name="T67" fmla="*/ 164 h 928"/>
              <a:gd name="T68" fmla="*/ 227 w 482"/>
              <a:gd name="T69" fmla="*/ 92 h 928"/>
              <a:gd name="T70" fmla="*/ 233 w 482"/>
              <a:gd name="T71" fmla="*/ 81 h 928"/>
              <a:gd name="T72" fmla="*/ 259 w 482"/>
              <a:gd name="T73" fmla="*/ 68 h 928"/>
              <a:gd name="T74" fmla="*/ 306 w 482"/>
              <a:gd name="T75" fmla="*/ 45 h 928"/>
              <a:gd name="T76" fmla="*/ 312 w 482"/>
              <a:gd name="T77" fmla="*/ 41 h 928"/>
              <a:gd name="T78" fmla="*/ 318 w 482"/>
              <a:gd name="T79" fmla="*/ 36 h 928"/>
              <a:gd name="T80" fmla="*/ 350 w 482"/>
              <a:gd name="T81" fmla="*/ 0 h 928"/>
              <a:gd name="T82" fmla="*/ 372 w 482"/>
              <a:gd name="T83" fmla="*/ 36 h 928"/>
              <a:gd name="T84" fmla="*/ 389 w 482"/>
              <a:gd name="T85" fmla="*/ 62 h 9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82" h="928">
                <a:moveTo>
                  <a:pt x="389" y="62"/>
                </a:moveTo>
                <a:lnTo>
                  <a:pt x="406" y="92"/>
                </a:lnTo>
                <a:lnTo>
                  <a:pt x="416" y="189"/>
                </a:lnTo>
                <a:lnTo>
                  <a:pt x="423" y="245"/>
                </a:lnTo>
                <a:lnTo>
                  <a:pt x="429" y="294"/>
                </a:lnTo>
                <a:lnTo>
                  <a:pt x="436" y="309"/>
                </a:lnTo>
                <a:lnTo>
                  <a:pt x="482" y="411"/>
                </a:lnTo>
                <a:lnTo>
                  <a:pt x="469" y="445"/>
                </a:lnTo>
                <a:lnTo>
                  <a:pt x="453" y="485"/>
                </a:lnTo>
                <a:lnTo>
                  <a:pt x="455" y="658"/>
                </a:lnTo>
                <a:lnTo>
                  <a:pt x="448" y="677"/>
                </a:lnTo>
                <a:lnTo>
                  <a:pt x="438" y="694"/>
                </a:lnTo>
                <a:lnTo>
                  <a:pt x="423" y="719"/>
                </a:lnTo>
                <a:lnTo>
                  <a:pt x="412" y="700"/>
                </a:lnTo>
                <a:lnTo>
                  <a:pt x="391" y="706"/>
                </a:lnTo>
                <a:lnTo>
                  <a:pt x="378" y="709"/>
                </a:lnTo>
                <a:lnTo>
                  <a:pt x="365" y="713"/>
                </a:lnTo>
                <a:lnTo>
                  <a:pt x="397" y="779"/>
                </a:lnTo>
                <a:lnTo>
                  <a:pt x="412" y="881"/>
                </a:lnTo>
                <a:lnTo>
                  <a:pt x="397" y="928"/>
                </a:lnTo>
                <a:lnTo>
                  <a:pt x="270" y="806"/>
                </a:lnTo>
                <a:lnTo>
                  <a:pt x="189" y="766"/>
                </a:lnTo>
                <a:lnTo>
                  <a:pt x="157" y="692"/>
                </a:lnTo>
                <a:lnTo>
                  <a:pt x="183" y="624"/>
                </a:lnTo>
                <a:lnTo>
                  <a:pt x="155" y="538"/>
                </a:lnTo>
                <a:lnTo>
                  <a:pt x="140" y="494"/>
                </a:lnTo>
                <a:lnTo>
                  <a:pt x="14" y="372"/>
                </a:lnTo>
                <a:lnTo>
                  <a:pt x="0" y="324"/>
                </a:lnTo>
                <a:lnTo>
                  <a:pt x="19" y="321"/>
                </a:lnTo>
                <a:lnTo>
                  <a:pt x="34" y="317"/>
                </a:lnTo>
                <a:lnTo>
                  <a:pt x="40" y="315"/>
                </a:lnTo>
                <a:lnTo>
                  <a:pt x="99" y="302"/>
                </a:lnTo>
                <a:lnTo>
                  <a:pt x="168" y="189"/>
                </a:lnTo>
                <a:lnTo>
                  <a:pt x="182" y="164"/>
                </a:lnTo>
                <a:lnTo>
                  <a:pt x="227" y="92"/>
                </a:lnTo>
                <a:lnTo>
                  <a:pt x="233" y="81"/>
                </a:lnTo>
                <a:lnTo>
                  <a:pt x="259" y="68"/>
                </a:lnTo>
                <a:lnTo>
                  <a:pt x="306" y="45"/>
                </a:lnTo>
                <a:lnTo>
                  <a:pt x="312" y="41"/>
                </a:lnTo>
                <a:lnTo>
                  <a:pt x="318" y="36"/>
                </a:lnTo>
                <a:lnTo>
                  <a:pt x="350" y="0"/>
                </a:lnTo>
                <a:lnTo>
                  <a:pt x="372" y="36"/>
                </a:lnTo>
                <a:lnTo>
                  <a:pt x="389" y="62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Freeform 10"/>
          <p:cNvSpPr>
            <a:spLocks/>
          </p:cNvSpPr>
          <p:nvPr/>
        </p:nvSpPr>
        <p:spPr bwMode="auto">
          <a:xfrm>
            <a:off x="6943726" y="2908300"/>
            <a:ext cx="1090613" cy="1133475"/>
          </a:xfrm>
          <a:custGeom>
            <a:avLst/>
            <a:gdLst>
              <a:gd name="T0" fmla="*/ 550 w 687"/>
              <a:gd name="T1" fmla="*/ 463 h 714"/>
              <a:gd name="T2" fmla="*/ 521 w 687"/>
              <a:gd name="T3" fmla="*/ 523 h 714"/>
              <a:gd name="T4" fmla="*/ 470 w 687"/>
              <a:gd name="T5" fmla="*/ 599 h 714"/>
              <a:gd name="T6" fmla="*/ 401 w 687"/>
              <a:gd name="T7" fmla="*/ 627 h 714"/>
              <a:gd name="T8" fmla="*/ 291 w 687"/>
              <a:gd name="T9" fmla="*/ 701 h 714"/>
              <a:gd name="T10" fmla="*/ 266 w 687"/>
              <a:gd name="T11" fmla="*/ 706 h 714"/>
              <a:gd name="T12" fmla="*/ 225 w 687"/>
              <a:gd name="T13" fmla="*/ 714 h 714"/>
              <a:gd name="T14" fmla="*/ 183 w 687"/>
              <a:gd name="T15" fmla="*/ 652 h 714"/>
              <a:gd name="T16" fmla="*/ 95 w 687"/>
              <a:gd name="T17" fmla="*/ 533 h 714"/>
              <a:gd name="T18" fmla="*/ 17 w 687"/>
              <a:gd name="T19" fmla="*/ 372 h 714"/>
              <a:gd name="T20" fmla="*/ 59 w 687"/>
              <a:gd name="T21" fmla="*/ 346 h 714"/>
              <a:gd name="T22" fmla="*/ 138 w 687"/>
              <a:gd name="T23" fmla="*/ 374 h 714"/>
              <a:gd name="T24" fmla="*/ 144 w 687"/>
              <a:gd name="T25" fmla="*/ 393 h 714"/>
              <a:gd name="T26" fmla="*/ 225 w 687"/>
              <a:gd name="T27" fmla="*/ 425 h 714"/>
              <a:gd name="T28" fmla="*/ 249 w 687"/>
              <a:gd name="T29" fmla="*/ 429 h 714"/>
              <a:gd name="T30" fmla="*/ 270 w 687"/>
              <a:gd name="T31" fmla="*/ 414 h 714"/>
              <a:gd name="T32" fmla="*/ 270 w 687"/>
              <a:gd name="T33" fmla="*/ 404 h 714"/>
              <a:gd name="T34" fmla="*/ 255 w 687"/>
              <a:gd name="T35" fmla="*/ 350 h 714"/>
              <a:gd name="T36" fmla="*/ 257 w 687"/>
              <a:gd name="T37" fmla="*/ 336 h 714"/>
              <a:gd name="T38" fmla="*/ 299 w 687"/>
              <a:gd name="T39" fmla="*/ 316 h 714"/>
              <a:gd name="T40" fmla="*/ 248 w 687"/>
              <a:gd name="T41" fmla="*/ 123 h 714"/>
              <a:gd name="T42" fmla="*/ 297 w 687"/>
              <a:gd name="T43" fmla="*/ 112 h 714"/>
              <a:gd name="T44" fmla="*/ 385 w 687"/>
              <a:gd name="T45" fmla="*/ 93 h 714"/>
              <a:gd name="T46" fmla="*/ 436 w 687"/>
              <a:gd name="T47" fmla="*/ 70 h 714"/>
              <a:gd name="T48" fmla="*/ 540 w 687"/>
              <a:gd name="T49" fmla="*/ 27 h 714"/>
              <a:gd name="T50" fmla="*/ 580 w 687"/>
              <a:gd name="T51" fmla="*/ 10 h 714"/>
              <a:gd name="T52" fmla="*/ 606 w 687"/>
              <a:gd name="T53" fmla="*/ 21 h 714"/>
              <a:gd name="T54" fmla="*/ 616 w 687"/>
              <a:gd name="T55" fmla="*/ 67 h 714"/>
              <a:gd name="T56" fmla="*/ 652 w 687"/>
              <a:gd name="T57" fmla="*/ 218 h 714"/>
              <a:gd name="T58" fmla="*/ 676 w 687"/>
              <a:gd name="T59" fmla="*/ 316 h 714"/>
              <a:gd name="T60" fmla="*/ 687 w 687"/>
              <a:gd name="T61" fmla="*/ 359 h 714"/>
              <a:gd name="T62" fmla="*/ 610 w 687"/>
              <a:gd name="T63" fmla="*/ 410 h 714"/>
              <a:gd name="T64" fmla="*/ 565 w 687"/>
              <a:gd name="T65" fmla="*/ 442 h 7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87" h="714">
                <a:moveTo>
                  <a:pt x="553" y="450"/>
                </a:moveTo>
                <a:lnTo>
                  <a:pt x="550" y="463"/>
                </a:lnTo>
                <a:lnTo>
                  <a:pt x="533" y="518"/>
                </a:lnTo>
                <a:lnTo>
                  <a:pt x="521" y="523"/>
                </a:lnTo>
                <a:lnTo>
                  <a:pt x="455" y="557"/>
                </a:lnTo>
                <a:lnTo>
                  <a:pt x="470" y="599"/>
                </a:lnTo>
                <a:lnTo>
                  <a:pt x="440" y="576"/>
                </a:lnTo>
                <a:lnTo>
                  <a:pt x="401" y="627"/>
                </a:lnTo>
                <a:lnTo>
                  <a:pt x="342" y="691"/>
                </a:lnTo>
                <a:lnTo>
                  <a:pt x="291" y="701"/>
                </a:lnTo>
                <a:lnTo>
                  <a:pt x="287" y="701"/>
                </a:lnTo>
                <a:lnTo>
                  <a:pt x="266" y="706"/>
                </a:lnTo>
                <a:lnTo>
                  <a:pt x="234" y="712"/>
                </a:lnTo>
                <a:lnTo>
                  <a:pt x="225" y="714"/>
                </a:lnTo>
                <a:lnTo>
                  <a:pt x="193" y="667"/>
                </a:lnTo>
                <a:lnTo>
                  <a:pt x="183" y="652"/>
                </a:lnTo>
                <a:lnTo>
                  <a:pt x="108" y="557"/>
                </a:lnTo>
                <a:lnTo>
                  <a:pt x="95" y="533"/>
                </a:lnTo>
                <a:lnTo>
                  <a:pt x="83" y="510"/>
                </a:lnTo>
                <a:lnTo>
                  <a:pt x="17" y="372"/>
                </a:lnTo>
                <a:lnTo>
                  <a:pt x="0" y="342"/>
                </a:lnTo>
                <a:lnTo>
                  <a:pt x="59" y="346"/>
                </a:lnTo>
                <a:lnTo>
                  <a:pt x="138" y="353"/>
                </a:lnTo>
                <a:lnTo>
                  <a:pt x="138" y="374"/>
                </a:lnTo>
                <a:lnTo>
                  <a:pt x="142" y="385"/>
                </a:lnTo>
                <a:lnTo>
                  <a:pt x="144" y="393"/>
                </a:lnTo>
                <a:lnTo>
                  <a:pt x="165" y="435"/>
                </a:lnTo>
                <a:lnTo>
                  <a:pt x="225" y="425"/>
                </a:lnTo>
                <a:lnTo>
                  <a:pt x="244" y="427"/>
                </a:lnTo>
                <a:lnTo>
                  <a:pt x="249" y="429"/>
                </a:lnTo>
                <a:lnTo>
                  <a:pt x="268" y="416"/>
                </a:lnTo>
                <a:lnTo>
                  <a:pt x="270" y="414"/>
                </a:lnTo>
                <a:lnTo>
                  <a:pt x="274" y="412"/>
                </a:lnTo>
                <a:lnTo>
                  <a:pt x="270" y="404"/>
                </a:lnTo>
                <a:lnTo>
                  <a:pt x="265" y="382"/>
                </a:lnTo>
                <a:lnTo>
                  <a:pt x="255" y="350"/>
                </a:lnTo>
                <a:lnTo>
                  <a:pt x="251" y="338"/>
                </a:lnTo>
                <a:lnTo>
                  <a:pt x="257" y="336"/>
                </a:lnTo>
                <a:lnTo>
                  <a:pt x="266" y="331"/>
                </a:lnTo>
                <a:lnTo>
                  <a:pt x="299" y="316"/>
                </a:lnTo>
                <a:lnTo>
                  <a:pt x="300" y="314"/>
                </a:lnTo>
                <a:lnTo>
                  <a:pt x="248" y="123"/>
                </a:lnTo>
                <a:lnTo>
                  <a:pt x="274" y="117"/>
                </a:lnTo>
                <a:lnTo>
                  <a:pt x="297" y="112"/>
                </a:lnTo>
                <a:lnTo>
                  <a:pt x="382" y="93"/>
                </a:lnTo>
                <a:lnTo>
                  <a:pt x="385" y="93"/>
                </a:lnTo>
                <a:lnTo>
                  <a:pt x="391" y="91"/>
                </a:lnTo>
                <a:lnTo>
                  <a:pt x="436" y="70"/>
                </a:lnTo>
                <a:lnTo>
                  <a:pt x="506" y="40"/>
                </a:lnTo>
                <a:lnTo>
                  <a:pt x="540" y="27"/>
                </a:lnTo>
                <a:lnTo>
                  <a:pt x="565" y="17"/>
                </a:lnTo>
                <a:lnTo>
                  <a:pt x="580" y="10"/>
                </a:lnTo>
                <a:lnTo>
                  <a:pt x="601" y="0"/>
                </a:lnTo>
                <a:lnTo>
                  <a:pt x="606" y="21"/>
                </a:lnTo>
                <a:lnTo>
                  <a:pt x="616" y="61"/>
                </a:lnTo>
                <a:lnTo>
                  <a:pt x="616" y="67"/>
                </a:lnTo>
                <a:lnTo>
                  <a:pt x="627" y="112"/>
                </a:lnTo>
                <a:lnTo>
                  <a:pt x="652" y="218"/>
                </a:lnTo>
                <a:lnTo>
                  <a:pt x="657" y="240"/>
                </a:lnTo>
                <a:lnTo>
                  <a:pt x="676" y="316"/>
                </a:lnTo>
                <a:lnTo>
                  <a:pt x="678" y="319"/>
                </a:lnTo>
                <a:lnTo>
                  <a:pt x="687" y="359"/>
                </a:lnTo>
                <a:lnTo>
                  <a:pt x="642" y="389"/>
                </a:lnTo>
                <a:lnTo>
                  <a:pt x="610" y="410"/>
                </a:lnTo>
                <a:lnTo>
                  <a:pt x="589" y="425"/>
                </a:lnTo>
                <a:lnTo>
                  <a:pt x="565" y="442"/>
                </a:lnTo>
                <a:lnTo>
                  <a:pt x="553" y="450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Freeform 11"/>
          <p:cNvSpPr>
            <a:spLocks/>
          </p:cNvSpPr>
          <p:nvPr/>
        </p:nvSpPr>
        <p:spPr bwMode="auto">
          <a:xfrm>
            <a:off x="7199313" y="3943350"/>
            <a:ext cx="455613" cy="919163"/>
          </a:xfrm>
          <a:custGeom>
            <a:avLst/>
            <a:gdLst>
              <a:gd name="T0" fmla="*/ 64 w 287"/>
              <a:gd name="T1" fmla="*/ 62 h 579"/>
              <a:gd name="T2" fmla="*/ 79 w 287"/>
              <a:gd name="T3" fmla="*/ 86 h 579"/>
              <a:gd name="T4" fmla="*/ 132 w 287"/>
              <a:gd name="T5" fmla="*/ 173 h 579"/>
              <a:gd name="T6" fmla="*/ 162 w 287"/>
              <a:gd name="T7" fmla="*/ 249 h 579"/>
              <a:gd name="T8" fmla="*/ 166 w 287"/>
              <a:gd name="T9" fmla="*/ 266 h 579"/>
              <a:gd name="T10" fmla="*/ 170 w 287"/>
              <a:gd name="T11" fmla="*/ 281 h 579"/>
              <a:gd name="T12" fmla="*/ 200 w 287"/>
              <a:gd name="T13" fmla="*/ 417 h 579"/>
              <a:gd name="T14" fmla="*/ 247 w 287"/>
              <a:gd name="T15" fmla="*/ 439 h 579"/>
              <a:gd name="T16" fmla="*/ 277 w 287"/>
              <a:gd name="T17" fmla="*/ 481 h 579"/>
              <a:gd name="T18" fmla="*/ 272 w 287"/>
              <a:gd name="T19" fmla="*/ 517 h 579"/>
              <a:gd name="T20" fmla="*/ 270 w 287"/>
              <a:gd name="T21" fmla="*/ 526 h 579"/>
              <a:gd name="T22" fmla="*/ 287 w 287"/>
              <a:gd name="T23" fmla="*/ 553 h 579"/>
              <a:gd name="T24" fmla="*/ 279 w 287"/>
              <a:gd name="T25" fmla="*/ 564 h 579"/>
              <a:gd name="T26" fmla="*/ 270 w 287"/>
              <a:gd name="T27" fmla="*/ 577 h 579"/>
              <a:gd name="T28" fmla="*/ 266 w 287"/>
              <a:gd name="T29" fmla="*/ 579 h 579"/>
              <a:gd name="T30" fmla="*/ 156 w 287"/>
              <a:gd name="T31" fmla="*/ 503 h 579"/>
              <a:gd name="T32" fmla="*/ 147 w 287"/>
              <a:gd name="T33" fmla="*/ 481 h 579"/>
              <a:gd name="T34" fmla="*/ 136 w 287"/>
              <a:gd name="T35" fmla="*/ 473 h 579"/>
              <a:gd name="T36" fmla="*/ 121 w 287"/>
              <a:gd name="T37" fmla="*/ 451 h 579"/>
              <a:gd name="T38" fmla="*/ 66 w 287"/>
              <a:gd name="T39" fmla="*/ 441 h 579"/>
              <a:gd name="T40" fmla="*/ 58 w 287"/>
              <a:gd name="T41" fmla="*/ 402 h 579"/>
              <a:gd name="T42" fmla="*/ 45 w 287"/>
              <a:gd name="T43" fmla="*/ 402 h 579"/>
              <a:gd name="T44" fmla="*/ 39 w 287"/>
              <a:gd name="T45" fmla="*/ 400 h 579"/>
              <a:gd name="T46" fmla="*/ 21 w 287"/>
              <a:gd name="T47" fmla="*/ 400 h 579"/>
              <a:gd name="T48" fmla="*/ 5 w 287"/>
              <a:gd name="T49" fmla="*/ 398 h 579"/>
              <a:gd name="T50" fmla="*/ 2 w 287"/>
              <a:gd name="T51" fmla="*/ 398 h 579"/>
              <a:gd name="T52" fmla="*/ 22 w 287"/>
              <a:gd name="T53" fmla="*/ 339 h 579"/>
              <a:gd name="T54" fmla="*/ 36 w 287"/>
              <a:gd name="T55" fmla="*/ 303 h 579"/>
              <a:gd name="T56" fmla="*/ 32 w 287"/>
              <a:gd name="T57" fmla="*/ 281 h 579"/>
              <a:gd name="T58" fmla="*/ 32 w 287"/>
              <a:gd name="T59" fmla="*/ 279 h 579"/>
              <a:gd name="T60" fmla="*/ 5 w 287"/>
              <a:gd name="T61" fmla="*/ 190 h 579"/>
              <a:gd name="T62" fmla="*/ 0 w 287"/>
              <a:gd name="T63" fmla="*/ 166 h 579"/>
              <a:gd name="T64" fmla="*/ 22 w 287"/>
              <a:gd name="T65" fmla="*/ 5 h 579"/>
              <a:gd name="T66" fmla="*/ 22 w 287"/>
              <a:gd name="T67" fmla="*/ 0 h 579"/>
              <a:gd name="T68" fmla="*/ 32 w 287"/>
              <a:gd name="T69" fmla="*/ 15 h 579"/>
              <a:gd name="T70" fmla="*/ 64 w 287"/>
              <a:gd name="T71" fmla="*/ 62 h 5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87" h="579">
                <a:moveTo>
                  <a:pt x="64" y="62"/>
                </a:moveTo>
                <a:lnTo>
                  <a:pt x="79" y="86"/>
                </a:lnTo>
                <a:lnTo>
                  <a:pt x="132" y="173"/>
                </a:lnTo>
                <a:lnTo>
                  <a:pt x="162" y="249"/>
                </a:lnTo>
                <a:lnTo>
                  <a:pt x="166" y="266"/>
                </a:lnTo>
                <a:lnTo>
                  <a:pt x="170" y="281"/>
                </a:lnTo>
                <a:lnTo>
                  <a:pt x="200" y="417"/>
                </a:lnTo>
                <a:lnTo>
                  <a:pt x="247" y="439"/>
                </a:lnTo>
                <a:lnTo>
                  <a:pt x="277" y="481"/>
                </a:lnTo>
                <a:lnTo>
                  <a:pt x="272" y="517"/>
                </a:lnTo>
                <a:lnTo>
                  <a:pt x="270" y="526"/>
                </a:lnTo>
                <a:lnTo>
                  <a:pt x="287" y="553"/>
                </a:lnTo>
                <a:lnTo>
                  <a:pt x="279" y="564"/>
                </a:lnTo>
                <a:lnTo>
                  <a:pt x="270" y="577"/>
                </a:lnTo>
                <a:lnTo>
                  <a:pt x="266" y="579"/>
                </a:lnTo>
                <a:lnTo>
                  <a:pt x="156" y="503"/>
                </a:lnTo>
                <a:lnTo>
                  <a:pt x="147" y="481"/>
                </a:lnTo>
                <a:lnTo>
                  <a:pt x="136" y="473"/>
                </a:lnTo>
                <a:lnTo>
                  <a:pt x="121" y="451"/>
                </a:lnTo>
                <a:lnTo>
                  <a:pt x="66" y="441"/>
                </a:lnTo>
                <a:lnTo>
                  <a:pt x="58" y="402"/>
                </a:lnTo>
                <a:lnTo>
                  <a:pt x="45" y="402"/>
                </a:lnTo>
                <a:lnTo>
                  <a:pt x="39" y="400"/>
                </a:lnTo>
                <a:lnTo>
                  <a:pt x="21" y="400"/>
                </a:lnTo>
                <a:lnTo>
                  <a:pt x="5" y="398"/>
                </a:lnTo>
                <a:lnTo>
                  <a:pt x="2" y="398"/>
                </a:lnTo>
                <a:lnTo>
                  <a:pt x="22" y="339"/>
                </a:lnTo>
                <a:lnTo>
                  <a:pt x="36" y="303"/>
                </a:lnTo>
                <a:lnTo>
                  <a:pt x="32" y="281"/>
                </a:lnTo>
                <a:lnTo>
                  <a:pt x="32" y="279"/>
                </a:lnTo>
                <a:lnTo>
                  <a:pt x="5" y="190"/>
                </a:lnTo>
                <a:lnTo>
                  <a:pt x="0" y="166"/>
                </a:lnTo>
                <a:lnTo>
                  <a:pt x="22" y="5"/>
                </a:lnTo>
                <a:lnTo>
                  <a:pt x="22" y="0"/>
                </a:lnTo>
                <a:lnTo>
                  <a:pt x="32" y="15"/>
                </a:lnTo>
                <a:lnTo>
                  <a:pt x="64" y="62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Freeform 12"/>
          <p:cNvSpPr>
            <a:spLocks/>
          </p:cNvSpPr>
          <p:nvPr/>
        </p:nvSpPr>
        <p:spPr bwMode="auto">
          <a:xfrm>
            <a:off x="6483351" y="1239838"/>
            <a:ext cx="1503363" cy="1863725"/>
          </a:xfrm>
          <a:custGeom>
            <a:avLst/>
            <a:gdLst>
              <a:gd name="T0" fmla="*/ 819 w 947"/>
              <a:gd name="T1" fmla="*/ 259 h 1174"/>
              <a:gd name="T2" fmla="*/ 872 w 947"/>
              <a:gd name="T3" fmla="*/ 397 h 1174"/>
              <a:gd name="T4" fmla="*/ 885 w 947"/>
              <a:gd name="T5" fmla="*/ 497 h 1174"/>
              <a:gd name="T6" fmla="*/ 877 w 947"/>
              <a:gd name="T7" fmla="*/ 570 h 1174"/>
              <a:gd name="T8" fmla="*/ 811 w 947"/>
              <a:gd name="T9" fmla="*/ 646 h 1174"/>
              <a:gd name="T10" fmla="*/ 811 w 947"/>
              <a:gd name="T11" fmla="*/ 717 h 1174"/>
              <a:gd name="T12" fmla="*/ 838 w 947"/>
              <a:gd name="T13" fmla="*/ 789 h 1174"/>
              <a:gd name="T14" fmla="*/ 857 w 947"/>
              <a:gd name="T15" fmla="*/ 844 h 1174"/>
              <a:gd name="T16" fmla="*/ 947 w 947"/>
              <a:gd name="T17" fmla="*/ 953 h 1174"/>
              <a:gd name="T18" fmla="*/ 870 w 947"/>
              <a:gd name="T19" fmla="*/ 1061 h 1174"/>
              <a:gd name="T20" fmla="*/ 830 w 947"/>
              <a:gd name="T21" fmla="*/ 1078 h 1174"/>
              <a:gd name="T22" fmla="*/ 726 w 947"/>
              <a:gd name="T23" fmla="*/ 1121 h 1174"/>
              <a:gd name="T24" fmla="*/ 675 w 947"/>
              <a:gd name="T25" fmla="*/ 1144 h 1174"/>
              <a:gd name="T26" fmla="*/ 587 w 947"/>
              <a:gd name="T27" fmla="*/ 1163 h 1174"/>
              <a:gd name="T28" fmla="*/ 538 w 947"/>
              <a:gd name="T29" fmla="*/ 1174 h 1174"/>
              <a:gd name="T30" fmla="*/ 439 w 947"/>
              <a:gd name="T31" fmla="*/ 934 h 1174"/>
              <a:gd name="T32" fmla="*/ 409 w 947"/>
              <a:gd name="T33" fmla="*/ 783 h 1174"/>
              <a:gd name="T34" fmla="*/ 392 w 947"/>
              <a:gd name="T35" fmla="*/ 742 h 1174"/>
              <a:gd name="T36" fmla="*/ 381 w 947"/>
              <a:gd name="T37" fmla="*/ 727 h 1174"/>
              <a:gd name="T38" fmla="*/ 315 w 947"/>
              <a:gd name="T39" fmla="*/ 629 h 1174"/>
              <a:gd name="T40" fmla="*/ 247 w 947"/>
              <a:gd name="T41" fmla="*/ 663 h 1174"/>
              <a:gd name="T42" fmla="*/ 236 w 947"/>
              <a:gd name="T43" fmla="*/ 670 h 1174"/>
              <a:gd name="T44" fmla="*/ 147 w 947"/>
              <a:gd name="T45" fmla="*/ 534 h 1174"/>
              <a:gd name="T46" fmla="*/ 0 w 947"/>
              <a:gd name="T47" fmla="*/ 317 h 1174"/>
              <a:gd name="T48" fmla="*/ 90 w 947"/>
              <a:gd name="T49" fmla="*/ 398 h 1174"/>
              <a:gd name="T50" fmla="*/ 273 w 947"/>
              <a:gd name="T51" fmla="*/ 346 h 1174"/>
              <a:gd name="T52" fmla="*/ 309 w 947"/>
              <a:gd name="T53" fmla="*/ 321 h 1174"/>
              <a:gd name="T54" fmla="*/ 313 w 947"/>
              <a:gd name="T55" fmla="*/ 372 h 1174"/>
              <a:gd name="T56" fmla="*/ 337 w 947"/>
              <a:gd name="T57" fmla="*/ 325 h 1174"/>
              <a:gd name="T58" fmla="*/ 324 w 947"/>
              <a:gd name="T59" fmla="*/ 293 h 1174"/>
              <a:gd name="T60" fmla="*/ 334 w 947"/>
              <a:gd name="T61" fmla="*/ 246 h 1174"/>
              <a:gd name="T62" fmla="*/ 371 w 947"/>
              <a:gd name="T63" fmla="*/ 238 h 1174"/>
              <a:gd name="T64" fmla="*/ 364 w 947"/>
              <a:gd name="T65" fmla="*/ 168 h 1174"/>
              <a:gd name="T66" fmla="*/ 381 w 947"/>
              <a:gd name="T67" fmla="*/ 112 h 1174"/>
              <a:gd name="T68" fmla="*/ 396 w 947"/>
              <a:gd name="T69" fmla="*/ 89 h 1174"/>
              <a:gd name="T70" fmla="*/ 455 w 947"/>
              <a:gd name="T71" fmla="*/ 80 h 1174"/>
              <a:gd name="T72" fmla="*/ 506 w 947"/>
              <a:gd name="T73" fmla="*/ 74 h 1174"/>
              <a:gd name="T74" fmla="*/ 515 w 947"/>
              <a:gd name="T75" fmla="*/ 36 h 1174"/>
              <a:gd name="T76" fmla="*/ 556 w 947"/>
              <a:gd name="T77" fmla="*/ 0 h 1174"/>
              <a:gd name="T78" fmla="*/ 651 w 947"/>
              <a:gd name="T79" fmla="*/ 68 h 1174"/>
              <a:gd name="T80" fmla="*/ 717 w 947"/>
              <a:gd name="T81" fmla="*/ 64 h 1174"/>
              <a:gd name="T82" fmla="*/ 755 w 947"/>
              <a:gd name="T83" fmla="*/ 97 h 1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947" h="1174">
                <a:moveTo>
                  <a:pt x="755" y="97"/>
                </a:moveTo>
                <a:lnTo>
                  <a:pt x="819" y="259"/>
                </a:lnTo>
                <a:lnTo>
                  <a:pt x="843" y="321"/>
                </a:lnTo>
                <a:lnTo>
                  <a:pt x="872" y="397"/>
                </a:lnTo>
                <a:lnTo>
                  <a:pt x="881" y="463"/>
                </a:lnTo>
                <a:lnTo>
                  <a:pt x="885" y="497"/>
                </a:lnTo>
                <a:lnTo>
                  <a:pt x="887" y="504"/>
                </a:lnTo>
                <a:lnTo>
                  <a:pt x="877" y="570"/>
                </a:lnTo>
                <a:lnTo>
                  <a:pt x="855" y="610"/>
                </a:lnTo>
                <a:lnTo>
                  <a:pt x="811" y="646"/>
                </a:lnTo>
                <a:lnTo>
                  <a:pt x="806" y="649"/>
                </a:lnTo>
                <a:lnTo>
                  <a:pt x="811" y="717"/>
                </a:lnTo>
                <a:lnTo>
                  <a:pt x="811" y="721"/>
                </a:lnTo>
                <a:lnTo>
                  <a:pt x="838" y="789"/>
                </a:lnTo>
                <a:lnTo>
                  <a:pt x="855" y="836"/>
                </a:lnTo>
                <a:lnTo>
                  <a:pt x="857" y="844"/>
                </a:lnTo>
                <a:lnTo>
                  <a:pt x="896" y="893"/>
                </a:lnTo>
                <a:lnTo>
                  <a:pt x="947" y="953"/>
                </a:lnTo>
                <a:lnTo>
                  <a:pt x="891" y="1051"/>
                </a:lnTo>
                <a:lnTo>
                  <a:pt x="870" y="1061"/>
                </a:lnTo>
                <a:lnTo>
                  <a:pt x="855" y="1068"/>
                </a:lnTo>
                <a:lnTo>
                  <a:pt x="830" y="1078"/>
                </a:lnTo>
                <a:lnTo>
                  <a:pt x="796" y="1091"/>
                </a:lnTo>
                <a:lnTo>
                  <a:pt x="726" y="1121"/>
                </a:lnTo>
                <a:lnTo>
                  <a:pt x="681" y="1142"/>
                </a:lnTo>
                <a:lnTo>
                  <a:pt x="675" y="1144"/>
                </a:lnTo>
                <a:lnTo>
                  <a:pt x="672" y="1144"/>
                </a:lnTo>
                <a:lnTo>
                  <a:pt x="587" y="1163"/>
                </a:lnTo>
                <a:lnTo>
                  <a:pt x="564" y="1168"/>
                </a:lnTo>
                <a:lnTo>
                  <a:pt x="538" y="1174"/>
                </a:lnTo>
                <a:lnTo>
                  <a:pt x="438" y="944"/>
                </a:lnTo>
                <a:lnTo>
                  <a:pt x="439" y="934"/>
                </a:lnTo>
                <a:lnTo>
                  <a:pt x="453" y="895"/>
                </a:lnTo>
                <a:lnTo>
                  <a:pt x="409" y="783"/>
                </a:lnTo>
                <a:lnTo>
                  <a:pt x="400" y="751"/>
                </a:lnTo>
                <a:lnTo>
                  <a:pt x="392" y="742"/>
                </a:lnTo>
                <a:lnTo>
                  <a:pt x="387" y="734"/>
                </a:lnTo>
                <a:lnTo>
                  <a:pt x="381" y="727"/>
                </a:lnTo>
                <a:lnTo>
                  <a:pt x="347" y="640"/>
                </a:lnTo>
                <a:lnTo>
                  <a:pt x="315" y="629"/>
                </a:lnTo>
                <a:lnTo>
                  <a:pt x="249" y="663"/>
                </a:lnTo>
                <a:lnTo>
                  <a:pt x="247" y="663"/>
                </a:lnTo>
                <a:lnTo>
                  <a:pt x="239" y="668"/>
                </a:lnTo>
                <a:lnTo>
                  <a:pt x="236" y="670"/>
                </a:lnTo>
                <a:lnTo>
                  <a:pt x="151" y="540"/>
                </a:lnTo>
                <a:lnTo>
                  <a:pt x="147" y="534"/>
                </a:lnTo>
                <a:lnTo>
                  <a:pt x="41" y="448"/>
                </a:lnTo>
                <a:lnTo>
                  <a:pt x="0" y="317"/>
                </a:lnTo>
                <a:lnTo>
                  <a:pt x="67" y="321"/>
                </a:lnTo>
                <a:lnTo>
                  <a:pt x="90" y="398"/>
                </a:lnTo>
                <a:lnTo>
                  <a:pt x="224" y="332"/>
                </a:lnTo>
                <a:lnTo>
                  <a:pt x="273" y="346"/>
                </a:lnTo>
                <a:lnTo>
                  <a:pt x="298" y="329"/>
                </a:lnTo>
                <a:lnTo>
                  <a:pt x="309" y="321"/>
                </a:lnTo>
                <a:lnTo>
                  <a:pt x="309" y="319"/>
                </a:lnTo>
                <a:lnTo>
                  <a:pt x="313" y="372"/>
                </a:lnTo>
                <a:lnTo>
                  <a:pt x="332" y="338"/>
                </a:lnTo>
                <a:lnTo>
                  <a:pt x="337" y="325"/>
                </a:lnTo>
                <a:lnTo>
                  <a:pt x="326" y="297"/>
                </a:lnTo>
                <a:lnTo>
                  <a:pt x="324" y="293"/>
                </a:lnTo>
                <a:lnTo>
                  <a:pt x="309" y="249"/>
                </a:lnTo>
                <a:lnTo>
                  <a:pt x="334" y="246"/>
                </a:lnTo>
                <a:lnTo>
                  <a:pt x="364" y="240"/>
                </a:lnTo>
                <a:lnTo>
                  <a:pt x="371" y="238"/>
                </a:lnTo>
                <a:lnTo>
                  <a:pt x="358" y="180"/>
                </a:lnTo>
                <a:lnTo>
                  <a:pt x="364" y="168"/>
                </a:lnTo>
                <a:lnTo>
                  <a:pt x="371" y="144"/>
                </a:lnTo>
                <a:lnTo>
                  <a:pt x="381" y="112"/>
                </a:lnTo>
                <a:lnTo>
                  <a:pt x="390" y="98"/>
                </a:lnTo>
                <a:lnTo>
                  <a:pt x="396" y="89"/>
                </a:lnTo>
                <a:lnTo>
                  <a:pt x="436" y="83"/>
                </a:lnTo>
                <a:lnTo>
                  <a:pt x="455" y="80"/>
                </a:lnTo>
                <a:lnTo>
                  <a:pt x="477" y="55"/>
                </a:lnTo>
                <a:lnTo>
                  <a:pt x="506" y="74"/>
                </a:lnTo>
                <a:lnTo>
                  <a:pt x="509" y="55"/>
                </a:lnTo>
                <a:lnTo>
                  <a:pt x="515" y="36"/>
                </a:lnTo>
                <a:lnTo>
                  <a:pt x="545" y="12"/>
                </a:lnTo>
                <a:lnTo>
                  <a:pt x="556" y="0"/>
                </a:lnTo>
                <a:lnTo>
                  <a:pt x="630" y="23"/>
                </a:lnTo>
                <a:lnTo>
                  <a:pt x="651" y="68"/>
                </a:lnTo>
                <a:lnTo>
                  <a:pt x="679" y="66"/>
                </a:lnTo>
                <a:lnTo>
                  <a:pt x="717" y="64"/>
                </a:lnTo>
                <a:lnTo>
                  <a:pt x="730" y="64"/>
                </a:lnTo>
                <a:lnTo>
                  <a:pt x="755" y="97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Freeform 13"/>
          <p:cNvSpPr>
            <a:spLocks/>
          </p:cNvSpPr>
          <p:nvPr/>
        </p:nvSpPr>
        <p:spPr bwMode="auto">
          <a:xfrm>
            <a:off x="7462838" y="5578475"/>
            <a:ext cx="482600" cy="776288"/>
          </a:xfrm>
          <a:custGeom>
            <a:avLst/>
            <a:gdLst>
              <a:gd name="T0" fmla="*/ 232 w 304"/>
              <a:gd name="T1" fmla="*/ 34 h 489"/>
              <a:gd name="T2" fmla="*/ 294 w 304"/>
              <a:gd name="T3" fmla="*/ 125 h 489"/>
              <a:gd name="T4" fmla="*/ 300 w 304"/>
              <a:gd name="T5" fmla="*/ 157 h 489"/>
              <a:gd name="T6" fmla="*/ 304 w 304"/>
              <a:gd name="T7" fmla="*/ 174 h 489"/>
              <a:gd name="T8" fmla="*/ 283 w 304"/>
              <a:gd name="T9" fmla="*/ 245 h 489"/>
              <a:gd name="T10" fmla="*/ 283 w 304"/>
              <a:gd name="T11" fmla="*/ 253 h 489"/>
              <a:gd name="T12" fmla="*/ 272 w 304"/>
              <a:gd name="T13" fmla="*/ 270 h 489"/>
              <a:gd name="T14" fmla="*/ 268 w 304"/>
              <a:gd name="T15" fmla="*/ 289 h 489"/>
              <a:gd name="T16" fmla="*/ 277 w 304"/>
              <a:gd name="T17" fmla="*/ 306 h 489"/>
              <a:gd name="T18" fmla="*/ 285 w 304"/>
              <a:gd name="T19" fmla="*/ 317 h 489"/>
              <a:gd name="T20" fmla="*/ 283 w 304"/>
              <a:gd name="T21" fmla="*/ 338 h 489"/>
              <a:gd name="T22" fmla="*/ 268 w 304"/>
              <a:gd name="T23" fmla="*/ 374 h 489"/>
              <a:gd name="T24" fmla="*/ 274 w 304"/>
              <a:gd name="T25" fmla="*/ 402 h 489"/>
              <a:gd name="T26" fmla="*/ 274 w 304"/>
              <a:gd name="T27" fmla="*/ 428 h 489"/>
              <a:gd name="T28" fmla="*/ 274 w 304"/>
              <a:gd name="T29" fmla="*/ 457 h 489"/>
              <a:gd name="T30" fmla="*/ 206 w 304"/>
              <a:gd name="T31" fmla="*/ 481 h 489"/>
              <a:gd name="T32" fmla="*/ 160 w 304"/>
              <a:gd name="T33" fmla="*/ 415 h 489"/>
              <a:gd name="T34" fmla="*/ 123 w 304"/>
              <a:gd name="T35" fmla="*/ 398 h 489"/>
              <a:gd name="T36" fmla="*/ 40 w 304"/>
              <a:gd name="T37" fmla="*/ 302 h 489"/>
              <a:gd name="T38" fmla="*/ 36 w 304"/>
              <a:gd name="T39" fmla="*/ 296 h 489"/>
              <a:gd name="T40" fmla="*/ 34 w 304"/>
              <a:gd name="T41" fmla="*/ 266 h 489"/>
              <a:gd name="T42" fmla="*/ 40 w 304"/>
              <a:gd name="T43" fmla="*/ 227 h 489"/>
              <a:gd name="T44" fmla="*/ 53 w 304"/>
              <a:gd name="T45" fmla="*/ 177 h 489"/>
              <a:gd name="T46" fmla="*/ 0 w 304"/>
              <a:gd name="T47" fmla="*/ 109 h 489"/>
              <a:gd name="T48" fmla="*/ 13 w 304"/>
              <a:gd name="T49" fmla="*/ 100 h 489"/>
              <a:gd name="T50" fmla="*/ 40 w 304"/>
              <a:gd name="T51" fmla="*/ 87 h 489"/>
              <a:gd name="T52" fmla="*/ 57 w 304"/>
              <a:gd name="T53" fmla="*/ 91 h 489"/>
              <a:gd name="T54" fmla="*/ 68 w 304"/>
              <a:gd name="T55" fmla="*/ 98 h 489"/>
              <a:gd name="T56" fmla="*/ 77 w 304"/>
              <a:gd name="T57" fmla="*/ 91 h 489"/>
              <a:gd name="T58" fmla="*/ 72 w 304"/>
              <a:gd name="T59" fmla="*/ 0 h 489"/>
              <a:gd name="T60" fmla="*/ 140 w 304"/>
              <a:gd name="T61" fmla="*/ 21 h 489"/>
              <a:gd name="T62" fmla="*/ 172 w 304"/>
              <a:gd name="T63" fmla="*/ 15 h 489"/>
              <a:gd name="T64" fmla="*/ 200 w 304"/>
              <a:gd name="T65" fmla="*/ 15 h 489"/>
              <a:gd name="T66" fmla="*/ 213 w 304"/>
              <a:gd name="T67" fmla="*/ 21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304" h="489">
                <a:moveTo>
                  <a:pt x="221" y="28"/>
                </a:moveTo>
                <a:lnTo>
                  <a:pt x="232" y="34"/>
                </a:lnTo>
                <a:lnTo>
                  <a:pt x="287" y="113"/>
                </a:lnTo>
                <a:lnTo>
                  <a:pt x="294" y="125"/>
                </a:lnTo>
                <a:lnTo>
                  <a:pt x="296" y="142"/>
                </a:lnTo>
                <a:lnTo>
                  <a:pt x="300" y="157"/>
                </a:lnTo>
                <a:lnTo>
                  <a:pt x="302" y="164"/>
                </a:lnTo>
                <a:lnTo>
                  <a:pt x="304" y="174"/>
                </a:lnTo>
                <a:lnTo>
                  <a:pt x="272" y="208"/>
                </a:lnTo>
                <a:lnTo>
                  <a:pt x="283" y="245"/>
                </a:lnTo>
                <a:lnTo>
                  <a:pt x="285" y="253"/>
                </a:lnTo>
                <a:lnTo>
                  <a:pt x="283" y="253"/>
                </a:lnTo>
                <a:lnTo>
                  <a:pt x="279" y="259"/>
                </a:lnTo>
                <a:lnTo>
                  <a:pt x="272" y="270"/>
                </a:lnTo>
                <a:lnTo>
                  <a:pt x="262" y="279"/>
                </a:lnTo>
                <a:lnTo>
                  <a:pt x="268" y="289"/>
                </a:lnTo>
                <a:lnTo>
                  <a:pt x="274" y="298"/>
                </a:lnTo>
                <a:lnTo>
                  <a:pt x="277" y="306"/>
                </a:lnTo>
                <a:lnTo>
                  <a:pt x="287" y="310"/>
                </a:lnTo>
                <a:lnTo>
                  <a:pt x="285" y="317"/>
                </a:lnTo>
                <a:lnTo>
                  <a:pt x="283" y="325"/>
                </a:lnTo>
                <a:lnTo>
                  <a:pt x="283" y="338"/>
                </a:lnTo>
                <a:lnTo>
                  <a:pt x="266" y="366"/>
                </a:lnTo>
                <a:lnTo>
                  <a:pt x="268" y="374"/>
                </a:lnTo>
                <a:lnTo>
                  <a:pt x="270" y="389"/>
                </a:lnTo>
                <a:lnTo>
                  <a:pt x="274" y="402"/>
                </a:lnTo>
                <a:lnTo>
                  <a:pt x="270" y="408"/>
                </a:lnTo>
                <a:lnTo>
                  <a:pt x="274" y="428"/>
                </a:lnTo>
                <a:lnTo>
                  <a:pt x="277" y="432"/>
                </a:lnTo>
                <a:lnTo>
                  <a:pt x="274" y="457"/>
                </a:lnTo>
                <a:lnTo>
                  <a:pt x="217" y="459"/>
                </a:lnTo>
                <a:lnTo>
                  <a:pt x="206" y="481"/>
                </a:lnTo>
                <a:lnTo>
                  <a:pt x="181" y="489"/>
                </a:lnTo>
                <a:lnTo>
                  <a:pt x="160" y="415"/>
                </a:lnTo>
                <a:lnTo>
                  <a:pt x="130" y="406"/>
                </a:lnTo>
                <a:lnTo>
                  <a:pt x="123" y="398"/>
                </a:lnTo>
                <a:lnTo>
                  <a:pt x="45" y="315"/>
                </a:lnTo>
                <a:lnTo>
                  <a:pt x="40" y="302"/>
                </a:lnTo>
                <a:lnTo>
                  <a:pt x="40" y="298"/>
                </a:lnTo>
                <a:lnTo>
                  <a:pt x="36" y="296"/>
                </a:lnTo>
                <a:lnTo>
                  <a:pt x="28" y="293"/>
                </a:lnTo>
                <a:lnTo>
                  <a:pt x="34" y="266"/>
                </a:lnTo>
                <a:lnTo>
                  <a:pt x="36" y="253"/>
                </a:lnTo>
                <a:lnTo>
                  <a:pt x="40" y="227"/>
                </a:lnTo>
                <a:lnTo>
                  <a:pt x="51" y="183"/>
                </a:lnTo>
                <a:lnTo>
                  <a:pt x="53" y="177"/>
                </a:lnTo>
                <a:lnTo>
                  <a:pt x="57" y="155"/>
                </a:lnTo>
                <a:lnTo>
                  <a:pt x="0" y="109"/>
                </a:lnTo>
                <a:lnTo>
                  <a:pt x="6" y="108"/>
                </a:lnTo>
                <a:lnTo>
                  <a:pt x="13" y="100"/>
                </a:lnTo>
                <a:lnTo>
                  <a:pt x="24" y="93"/>
                </a:lnTo>
                <a:lnTo>
                  <a:pt x="40" y="87"/>
                </a:lnTo>
                <a:lnTo>
                  <a:pt x="49" y="87"/>
                </a:lnTo>
                <a:lnTo>
                  <a:pt x="57" y="91"/>
                </a:lnTo>
                <a:lnTo>
                  <a:pt x="66" y="100"/>
                </a:lnTo>
                <a:lnTo>
                  <a:pt x="68" y="98"/>
                </a:lnTo>
                <a:lnTo>
                  <a:pt x="77" y="91"/>
                </a:lnTo>
                <a:lnTo>
                  <a:pt x="77" y="91"/>
                </a:lnTo>
                <a:lnTo>
                  <a:pt x="77" y="49"/>
                </a:lnTo>
                <a:lnTo>
                  <a:pt x="72" y="0"/>
                </a:lnTo>
                <a:lnTo>
                  <a:pt x="136" y="19"/>
                </a:lnTo>
                <a:lnTo>
                  <a:pt x="140" y="21"/>
                </a:lnTo>
                <a:lnTo>
                  <a:pt x="157" y="32"/>
                </a:lnTo>
                <a:lnTo>
                  <a:pt x="172" y="15"/>
                </a:lnTo>
                <a:lnTo>
                  <a:pt x="183" y="0"/>
                </a:lnTo>
                <a:lnTo>
                  <a:pt x="200" y="15"/>
                </a:lnTo>
                <a:lnTo>
                  <a:pt x="209" y="17"/>
                </a:lnTo>
                <a:lnTo>
                  <a:pt x="213" y="21"/>
                </a:lnTo>
                <a:lnTo>
                  <a:pt x="221" y="28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Freeform 14"/>
          <p:cNvSpPr>
            <a:spLocks/>
          </p:cNvSpPr>
          <p:nvPr/>
        </p:nvSpPr>
        <p:spPr bwMode="auto">
          <a:xfrm>
            <a:off x="7831138" y="5554663"/>
            <a:ext cx="819150" cy="985838"/>
          </a:xfrm>
          <a:custGeom>
            <a:avLst/>
            <a:gdLst>
              <a:gd name="T0" fmla="*/ 495 w 516"/>
              <a:gd name="T1" fmla="*/ 189 h 621"/>
              <a:gd name="T2" fmla="*/ 499 w 516"/>
              <a:gd name="T3" fmla="*/ 223 h 621"/>
              <a:gd name="T4" fmla="*/ 504 w 516"/>
              <a:gd name="T5" fmla="*/ 264 h 621"/>
              <a:gd name="T6" fmla="*/ 504 w 516"/>
              <a:gd name="T7" fmla="*/ 351 h 621"/>
              <a:gd name="T8" fmla="*/ 495 w 516"/>
              <a:gd name="T9" fmla="*/ 394 h 621"/>
              <a:gd name="T10" fmla="*/ 482 w 516"/>
              <a:gd name="T11" fmla="*/ 443 h 621"/>
              <a:gd name="T12" fmla="*/ 478 w 516"/>
              <a:gd name="T13" fmla="*/ 455 h 621"/>
              <a:gd name="T14" fmla="*/ 446 w 516"/>
              <a:gd name="T15" fmla="*/ 521 h 621"/>
              <a:gd name="T16" fmla="*/ 419 w 516"/>
              <a:gd name="T17" fmla="*/ 555 h 621"/>
              <a:gd name="T18" fmla="*/ 385 w 516"/>
              <a:gd name="T19" fmla="*/ 591 h 621"/>
              <a:gd name="T20" fmla="*/ 376 w 516"/>
              <a:gd name="T21" fmla="*/ 606 h 621"/>
              <a:gd name="T22" fmla="*/ 353 w 516"/>
              <a:gd name="T23" fmla="*/ 589 h 621"/>
              <a:gd name="T24" fmla="*/ 349 w 516"/>
              <a:gd name="T25" fmla="*/ 555 h 621"/>
              <a:gd name="T26" fmla="*/ 332 w 516"/>
              <a:gd name="T27" fmla="*/ 525 h 621"/>
              <a:gd name="T28" fmla="*/ 285 w 516"/>
              <a:gd name="T29" fmla="*/ 479 h 621"/>
              <a:gd name="T30" fmla="*/ 306 w 516"/>
              <a:gd name="T31" fmla="*/ 406 h 621"/>
              <a:gd name="T32" fmla="*/ 230 w 516"/>
              <a:gd name="T33" fmla="*/ 379 h 621"/>
              <a:gd name="T34" fmla="*/ 206 w 516"/>
              <a:gd name="T35" fmla="*/ 394 h 621"/>
              <a:gd name="T36" fmla="*/ 181 w 516"/>
              <a:gd name="T37" fmla="*/ 411 h 621"/>
              <a:gd name="T38" fmla="*/ 149 w 516"/>
              <a:gd name="T39" fmla="*/ 447 h 621"/>
              <a:gd name="T40" fmla="*/ 42 w 516"/>
              <a:gd name="T41" fmla="*/ 443 h 621"/>
              <a:gd name="T42" fmla="*/ 42 w 516"/>
              <a:gd name="T43" fmla="*/ 417 h 621"/>
              <a:gd name="T44" fmla="*/ 36 w 516"/>
              <a:gd name="T45" fmla="*/ 389 h 621"/>
              <a:gd name="T46" fmla="*/ 51 w 516"/>
              <a:gd name="T47" fmla="*/ 353 h 621"/>
              <a:gd name="T48" fmla="*/ 53 w 516"/>
              <a:gd name="T49" fmla="*/ 332 h 621"/>
              <a:gd name="T50" fmla="*/ 45 w 516"/>
              <a:gd name="T51" fmla="*/ 321 h 621"/>
              <a:gd name="T52" fmla="*/ 36 w 516"/>
              <a:gd name="T53" fmla="*/ 304 h 621"/>
              <a:gd name="T54" fmla="*/ 40 w 516"/>
              <a:gd name="T55" fmla="*/ 285 h 621"/>
              <a:gd name="T56" fmla="*/ 51 w 516"/>
              <a:gd name="T57" fmla="*/ 268 h 621"/>
              <a:gd name="T58" fmla="*/ 51 w 516"/>
              <a:gd name="T59" fmla="*/ 260 h 621"/>
              <a:gd name="T60" fmla="*/ 72 w 516"/>
              <a:gd name="T61" fmla="*/ 189 h 621"/>
              <a:gd name="T62" fmla="*/ 68 w 516"/>
              <a:gd name="T63" fmla="*/ 172 h 621"/>
              <a:gd name="T64" fmla="*/ 62 w 516"/>
              <a:gd name="T65" fmla="*/ 140 h 621"/>
              <a:gd name="T66" fmla="*/ 0 w 516"/>
              <a:gd name="T67" fmla="*/ 49 h 621"/>
              <a:gd name="T68" fmla="*/ 66 w 516"/>
              <a:gd name="T69" fmla="*/ 57 h 621"/>
              <a:gd name="T70" fmla="*/ 151 w 516"/>
              <a:gd name="T71" fmla="*/ 34 h 621"/>
              <a:gd name="T72" fmla="*/ 164 w 516"/>
              <a:gd name="T73" fmla="*/ 30 h 621"/>
              <a:gd name="T74" fmla="*/ 181 w 516"/>
              <a:gd name="T75" fmla="*/ 32 h 621"/>
              <a:gd name="T76" fmla="*/ 257 w 516"/>
              <a:gd name="T77" fmla="*/ 79 h 621"/>
              <a:gd name="T78" fmla="*/ 297 w 516"/>
              <a:gd name="T79" fmla="*/ 130 h 621"/>
              <a:gd name="T80" fmla="*/ 297 w 516"/>
              <a:gd name="T81" fmla="*/ 104 h 621"/>
              <a:gd name="T82" fmla="*/ 338 w 516"/>
              <a:gd name="T83" fmla="*/ 72 h 621"/>
              <a:gd name="T84" fmla="*/ 359 w 516"/>
              <a:gd name="T85" fmla="*/ 0 h 621"/>
              <a:gd name="T86" fmla="*/ 391 w 516"/>
              <a:gd name="T87" fmla="*/ 40 h 621"/>
              <a:gd name="T88" fmla="*/ 446 w 516"/>
              <a:gd name="T89" fmla="*/ 47 h 621"/>
              <a:gd name="T90" fmla="*/ 455 w 516"/>
              <a:gd name="T91" fmla="*/ 106 h 621"/>
              <a:gd name="T92" fmla="*/ 472 w 516"/>
              <a:gd name="T93" fmla="*/ 157 h 6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16" h="621">
                <a:moveTo>
                  <a:pt x="495" y="185"/>
                </a:moveTo>
                <a:lnTo>
                  <a:pt x="495" y="189"/>
                </a:lnTo>
                <a:lnTo>
                  <a:pt x="499" y="217"/>
                </a:lnTo>
                <a:lnTo>
                  <a:pt x="499" y="223"/>
                </a:lnTo>
                <a:lnTo>
                  <a:pt x="502" y="245"/>
                </a:lnTo>
                <a:lnTo>
                  <a:pt x="504" y="264"/>
                </a:lnTo>
                <a:lnTo>
                  <a:pt x="516" y="311"/>
                </a:lnTo>
                <a:lnTo>
                  <a:pt x="504" y="351"/>
                </a:lnTo>
                <a:lnTo>
                  <a:pt x="500" y="372"/>
                </a:lnTo>
                <a:lnTo>
                  <a:pt x="495" y="394"/>
                </a:lnTo>
                <a:lnTo>
                  <a:pt x="483" y="434"/>
                </a:lnTo>
                <a:lnTo>
                  <a:pt x="482" y="443"/>
                </a:lnTo>
                <a:lnTo>
                  <a:pt x="480" y="449"/>
                </a:lnTo>
                <a:lnTo>
                  <a:pt x="478" y="455"/>
                </a:lnTo>
                <a:lnTo>
                  <a:pt x="463" y="489"/>
                </a:lnTo>
                <a:lnTo>
                  <a:pt x="446" y="521"/>
                </a:lnTo>
                <a:lnTo>
                  <a:pt x="438" y="538"/>
                </a:lnTo>
                <a:lnTo>
                  <a:pt x="419" y="555"/>
                </a:lnTo>
                <a:lnTo>
                  <a:pt x="397" y="572"/>
                </a:lnTo>
                <a:lnTo>
                  <a:pt x="385" y="591"/>
                </a:lnTo>
                <a:lnTo>
                  <a:pt x="381" y="596"/>
                </a:lnTo>
                <a:lnTo>
                  <a:pt x="376" y="606"/>
                </a:lnTo>
                <a:lnTo>
                  <a:pt x="368" y="621"/>
                </a:lnTo>
                <a:lnTo>
                  <a:pt x="353" y="589"/>
                </a:lnTo>
                <a:lnTo>
                  <a:pt x="344" y="576"/>
                </a:lnTo>
                <a:lnTo>
                  <a:pt x="349" y="555"/>
                </a:lnTo>
                <a:lnTo>
                  <a:pt x="342" y="542"/>
                </a:lnTo>
                <a:lnTo>
                  <a:pt x="332" y="525"/>
                </a:lnTo>
                <a:lnTo>
                  <a:pt x="338" y="513"/>
                </a:lnTo>
                <a:lnTo>
                  <a:pt x="285" y="479"/>
                </a:lnTo>
                <a:lnTo>
                  <a:pt x="314" y="451"/>
                </a:lnTo>
                <a:lnTo>
                  <a:pt x="306" y="406"/>
                </a:lnTo>
                <a:lnTo>
                  <a:pt x="287" y="385"/>
                </a:lnTo>
                <a:lnTo>
                  <a:pt x="230" y="379"/>
                </a:lnTo>
                <a:lnTo>
                  <a:pt x="223" y="377"/>
                </a:lnTo>
                <a:lnTo>
                  <a:pt x="206" y="394"/>
                </a:lnTo>
                <a:lnTo>
                  <a:pt x="191" y="406"/>
                </a:lnTo>
                <a:lnTo>
                  <a:pt x="181" y="411"/>
                </a:lnTo>
                <a:lnTo>
                  <a:pt x="159" y="438"/>
                </a:lnTo>
                <a:lnTo>
                  <a:pt x="149" y="447"/>
                </a:lnTo>
                <a:lnTo>
                  <a:pt x="45" y="447"/>
                </a:lnTo>
                <a:lnTo>
                  <a:pt x="42" y="443"/>
                </a:lnTo>
                <a:lnTo>
                  <a:pt x="38" y="423"/>
                </a:lnTo>
                <a:lnTo>
                  <a:pt x="42" y="417"/>
                </a:lnTo>
                <a:lnTo>
                  <a:pt x="38" y="404"/>
                </a:lnTo>
                <a:lnTo>
                  <a:pt x="36" y="389"/>
                </a:lnTo>
                <a:lnTo>
                  <a:pt x="34" y="381"/>
                </a:lnTo>
                <a:lnTo>
                  <a:pt x="51" y="353"/>
                </a:lnTo>
                <a:lnTo>
                  <a:pt x="51" y="340"/>
                </a:lnTo>
                <a:lnTo>
                  <a:pt x="53" y="332"/>
                </a:lnTo>
                <a:lnTo>
                  <a:pt x="55" y="325"/>
                </a:lnTo>
                <a:lnTo>
                  <a:pt x="45" y="321"/>
                </a:lnTo>
                <a:lnTo>
                  <a:pt x="42" y="313"/>
                </a:lnTo>
                <a:lnTo>
                  <a:pt x="36" y="304"/>
                </a:lnTo>
                <a:lnTo>
                  <a:pt x="30" y="294"/>
                </a:lnTo>
                <a:lnTo>
                  <a:pt x="40" y="285"/>
                </a:lnTo>
                <a:lnTo>
                  <a:pt x="47" y="274"/>
                </a:lnTo>
                <a:lnTo>
                  <a:pt x="51" y="268"/>
                </a:lnTo>
                <a:lnTo>
                  <a:pt x="53" y="268"/>
                </a:lnTo>
                <a:lnTo>
                  <a:pt x="51" y="260"/>
                </a:lnTo>
                <a:lnTo>
                  <a:pt x="40" y="223"/>
                </a:lnTo>
                <a:lnTo>
                  <a:pt x="72" y="189"/>
                </a:lnTo>
                <a:lnTo>
                  <a:pt x="70" y="179"/>
                </a:lnTo>
                <a:lnTo>
                  <a:pt x="68" y="172"/>
                </a:lnTo>
                <a:lnTo>
                  <a:pt x="64" y="157"/>
                </a:lnTo>
                <a:lnTo>
                  <a:pt x="62" y="140"/>
                </a:lnTo>
                <a:lnTo>
                  <a:pt x="55" y="128"/>
                </a:lnTo>
                <a:lnTo>
                  <a:pt x="0" y="49"/>
                </a:lnTo>
                <a:lnTo>
                  <a:pt x="34" y="53"/>
                </a:lnTo>
                <a:lnTo>
                  <a:pt x="66" y="57"/>
                </a:lnTo>
                <a:lnTo>
                  <a:pt x="132" y="40"/>
                </a:lnTo>
                <a:lnTo>
                  <a:pt x="151" y="34"/>
                </a:lnTo>
                <a:lnTo>
                  <a:pt x="157" y="32"/>
                </a:lnTo>
                <a:lnTo>
                  <a:pt x="164" y="30"/>
                </a:lnTo>
                <a:lnTo>
                  <a:pt x="170" y="28"/>
                </a:lnTo>
                <a:lnTo>
                  <a:pt x="181" y="32"/>
                </a:lnTo>
                <a:lnTo>
                  <a:pt x="242" y="58"/>
                </a:lnTo>
                <a:lnTo>
                  <a:pt x="257" y="79"/>
                </a:lnTo>
                <a:lnTo>
                  <a:pt x="272" y="92"/>
                </a:lnTo>
                <a:lnTo>
                  <a:pt x="297" y="130"/>
                </a:lnTo>
                <a:lnTo>
                  <a:pt x="298" y="130"/>
                </a:lnTo>
                <a:lnTo>
                  <a:pt x="297" y="104"/>
                </a:lnTo>
                <a:lnTo>
                  <a:pt x="297" y="79"/>
                </a:lnTo>
                <a:lnTo>
                  <a:pt x="338" y="72"/>
                </a:lnTo>
                <a:lnTo>
                  <a:pt x="323" y="2"/>
                </a:lnTo>
                <a:lnTo>
                  <a:pt x="359" y="0"/>
                </a:lnTo>
                <a:lnTo>
                  <a:pt x="372" y="47"/>
                </a:lnTo>
                <a:lnTo>
                  <a:pt x="391" y="40"/>
                </a:lnTo>
                <a:lnTo>
                  <a:pt x="412" y="64"/>
                </a:lnTo>
                <a:lnTo>
                  <a:pt x="446" y="47"/>
                </a:lnTo>
                <a:lnTo>
                  <a:pt x="448" y="75"/>
                </a:lnTo>
                <a:lnTo>
                  <a:pt x="455" y="106"/>
                </a:lnTo>
                <a:lnTo>
                  <a:pt x="466" y="140"/>
                </a:lnTo>
                <a:lnTo>
                  <a:pt x="472" y="157"/>
                </a:lnTo>
                <a:lnTo>
                  <a:pt x="495" y="185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Freeform 15"/>
          <p:cNvSpPr>
            <a:spLocks/>
          </p:cNvSpPr>
          <p:nvPr/>
        </p:nvSpPr>
        <p:spPr bwMode="auto">
          <a:xfrm>
            <a:off x="6099176" y="9525"/>
            <a:ext cx="1266825" cy="1625600"/>
          </a:xfrm>
          <a:custGeom>
            <a:avLst/>
            <a:gdLst>
              <a:gd name="T0" fmla="*/ 517 w 798"/>
              <a:gd name="T1" fmla="*/ 137 h 1024"/>
              <a:gd name="T2" fmla="*/ 449 w 798"/>
              <a:gd name="T3" fmla="*/ 232 h 1024"/>
              <a:gd name="T4" fmla="*/ 366 w 798"/>
              <a:gd name="T5" fmla="*/ 239 h 1024"/>
              <a:gd name="T6" fmla="*/ 340 w 798"/>
              <a:gd name="T7" fmla="*/ 264 h 1024"/>
              <a:gd name="T8" fmla="*/ 317 w 798"/>
              <a:gd name="T9" fmla="*/ 290 h 1024"/>
              <a:gd name="T10" fmla="*/ 396 w 798"/>
              <a:gd name="T11" fmla="*/ 375 h 1024"/>
              <a:gd name="T12" fmla="*/ 432 w 798"/>
              <a:gd name="T13" fmla="*/ 443 h 1024"/>
              <a:gd name="T14" fmla="*/ 566 w 798"/>
              <a:gd name="T15" fmla="*/ 543 h 1024"/>
              <a:gd name="T16" fmla="*/ 568 w 798"/>
              <a:gd name="T17" fmla="*/ 547 h 1024"/>
              <a:gd name="T18" fmla="*/ 568 w 798"/>
              <a:gd name="T19" fmla="*/ 562 h 1024"/>
              <a:gd name="T20" fmla="*/ 596 w 798"/>
              <a:gd name="T21" fmla="*/ 547 h 1024"/>
              <a:gd name="T22" fmla="*/ 615 w 798"/>
              <a:gd name="T23" fmla="*/ 545 h 1024"/>
              <a:gd name="T24" fmla="*/ 644 w 798"/>
              <a:gd name="T25" fmla="*/ 551 h 1024"/>
              <a:gd name="T26" fmla="*/ 653 w 798"/>
              <a:gd name="T27" fmla="*/ 605 h 1024"/>
              <a:gd name="T28" fmla="*/ 664 w 798"/>
              <a:gd name="T29" fmla="*/ 739 h 1024"/>
              <a:gd name="T30" fmla="*/ 717 w 798"/>
              <a:gd name="T31" fmla="*/ 756 h 1024"/>
              <a:gd name="T32" fmla="*/ 772 w 798"/>
              <a:gd name="T33" fmla="*/ 766 h 1024"/>
              <a:gd name="T34" fmla="*/ 798 w 798"/>
              <a:gd name="T35" fmla="*/ 775 h 1024"/>
              <a:gd name="T36" fmla="*/ 757 w 798"/>
              <a:gd name="T37" fmla="*/ 811 h 1024"/>
              <a:gd name="T38" fmla="*/ 748 w 798"/>
              <a:gd name="T39" fmla="*/ 849 h 1024"/>
              <a:gd name="T40" fmla="*/ 697 w 798"/>
              <a:gd name="T41" fmla="*/ 855 h 1024"/>
              <a:gd name="T42" fmla="*/ 638 w 798"/>
              <a:gd name="T43" fmla="*/ 864 h 1024"/>
              <a:gd name="T44" fmla="*/ 623 w 798"/>
              <a:gd name="T45" fmla="*/ 887 h 1024"/>
              <a:gd name="T46" fmla="*/ 606 w 798"/>
              <a:gd name="T47" fmla="*/ 943 h 1024"/>
              <a:gd name="T48" fmla="*/ 613 w 798"/>
              <a:gd name="T49" fmla="*/ 1013 h 1024"/>
              <a:gd name="T50" fmla="*/ 576 w 798"/>
              <a:gd name="T51" fmla="*/ 1021 h 1024"/>
              <a:gd name="T52" fmla="*/ 464 w 798"/>
              <a:gd name="T53" fmla="*/ 892 h 1024"/>
              <a:gd name="T54" fmla="*/ 442 w 798"/>
              <a:gd name="T55" fmla="*/ 794 h 1024"/>
              <a:gd name="T56" fmla="*/ 459 w 798"/>
              <a:gd name="T57" fmla="*/ 755 h 1024"/>
              <a:gd name="T58" fmla="*/ 455 w 798"/>
              <a:gd name="T59" fmla="*/ 726 h 1024"/>
              <a:gd name="T60" fmla="*/ 408 w 798"/>
              <a:gd name="T61" fmla="*/ 721 h 1024"/>
              <a:gd name="T62" fmla="*/ 391 w 798"/>
              <a:gd name="T63" fmla="*/ 719 h 1024"/>
              <a:gd name="T64" fmla="*/ 332 w 798"/>
              <a:gd name="T65" fmla="*/ 715 h 1024"/>
              <a:gd name="T66" fmla="*/ 255 w 798"/>
              <a:gd name="T67" fmla="*/ 664 h 1024"/>
              <a:gd name="T68" fmla="*/ 202 w 798"/>
              <a:gd name="T69" fmla="*/ 619 h 1024"/>
              <a:gd name="T70" fmla="*/ 196 w 798"/>
              <a:gd name="T71" fmla="*/ 605 h 1024"/>
              <a:gd name="T72" fmla="*/ 183 w 798"/>
              <a:gd name="T73" fmla="*/ 588 h 1024"/>
              <a:gd name="T74" fmla="*/ 141 w 798"/>
              <a:gd name="T75" fmla="*/ 470 h 1024"/>
              <a:gd name="T76" fmla="*/ 92 w 798"/>
              <a:gd name="T77" fmla="*/ 424 h 1024"/>
              <a:gd name="T78" fmla="*/ 49 w 798"/>
              <a:gd name="T79" fmla="*/ 386 h 1024"/>
              <a:gd name="T80" fmla="*/ 24 w 798"/>
              <a:gd name="T81" fmla="*/ 149 h 1024"/>
              <a:gd name="T82" fmla="*/ 89 w 798"/>
              <a:gd name="T83" fmla="*/ 39 h 1024"/>
              <a:gd name="T84" fmla="*/ 109 w 798"/>
              <a:gd name="T85" fmla="*/ 3 h 1024"/>
              <a:gd name="T86" fmla="*/ 177 w 798"/>
              <a:gd name="T87" fmla="*/ 1 h 1024"/>
              <a:gd name="T88" fmla="*/ 413 w 798"/>
              <a:gd name="T89" fmla="*/ 60 h 1024"/>
              <a:gd name="T90" fmla="*/ 512 w 798"/>
              <a:gd name="T91" fmla="*/ 94 h 10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798" h="1024">
                <a:moveTo>
                  <a:pt x="512" y="94"/>
                </a:moveTo>
                <a:lnTo>
                  <a:pt x="517" y="137"/>
                </a:lnTo>
                <a:lnTo>
                  <a:pt x="493" y="162"/>
                </a:lnTo>
                <a:lnTo>
                  <a:pt x="449" y="232"/>
                </a:lnTo>
                <a:lnTo>
                  <a:pt x="417" y="234"/>
                </a:lnTo>
                <a:lnTo>
                  <a:pt x="366" y="239"/>
                </a:lnTo>
                <a:lnTo>
                  <a:pt x="359" y="239"/>
                </a:lnTo>
                <a:lnTo>
                  <a:pt x="340" y="264"/>
                </a:lnTo>
                <a:lnTo>
                  <a:pt x="319" y="286"/>
                </a:lnTo>
                <a:lnTo>
                  <a:pt x="317" y="290"/>
                </a:lnTo>
                <a:lnTo>
                  <a:pt x="357" y="332"/>
                </a:lnTo>
                <a:lnTo>
                  <a:pt x="396" y="375"/>
                </a:lnTo>
                <a:lnTo>
                  <a:pt x="423" y="405"/>
                </a:lnTo>
                <a:lnTo>
                  <a:pt x="432" y="443"/>
                </a:lnTo>
                <a:lnTo>
                  <a:pt x="464" y="456"/>
                </a:lnTo>
                <a:lnTo>
                  <a:pt x="566" y="543"/>
                </a:lnTo>
                <a:lnTo>
                  <a:pt x="566" y="545"/>
                </a:lnTo>
                <a:lnTo>
                  <a:pt x="568" y="547"/>
                </a:lnTo>
                <a:lnTo>
                  <a:pt x="568" y="553"/>
                </a:lnTo>
                <a:lnTo>
                  <a:pt x="568" y="562"/>
                </a:lnTo>
                <a:lnTo>
                  <a:pt x="579" y="556"/>
                </a:lnTo>
                <a:lnTo>
                  <a:pt x="596" y="547"/>
                </a:lnTo>
                <a:lnTo>
                  <a:pt x="606" y="545"/>
                </a:lnTo>
                <a:lnTo>
                  <a:pt x="615" y="545"/>
                </a:lnTo>
                <a:lnTo>
                  <a:pt x="623" y="543"/>
                </a:lnTo>
                <a:lnTo>
                  <a:pt x="644" y="551"/>
                </a:lnTo>
                <a:lnTo>
                  <a:pt x="649" y="587"/>
                </a:lnTo>
                <a:lnTo>
                  <a:pt x="653" y="605"/>
                </a:lnTo>
                <a:lnTo>
                  <a:pt x="661" y="654"/>
                </a:lnTo>
                <a:lnTo>
                  <a:pt x="664" y="739"/>
                </a:lnTo>
                <a:lnTo>
                  <a:pt x="683" y="753"/>
                </a:lnTo>
                <a:lnTo>
                  <a:pt x="717" y="756"/>
                </a:lnTo>
                <a:lnTo>
                  <a:pt x="732" y="781"/>
                </a:lnTo>
                <a:lnTo>
                  <a:pt x="772" y="766"/>
                </a:lnTo>
                <a:lnTo>
                  <a:pt x="795" y="758"/>
                </a:lnTo>
                <a:lnTo>
                  <a:pt x="798" y="775"/>
                </a:lnTo>
                <a:lnTo>
                  <a:pt x="787" y="787"/>
                </a:lnTo>
                <a:lnTo>
                  <a:pt x="757" y="811"/>
                </a:lnTo>
                <a:lnTo>
                  <a:pt x="751" y="830"/>
                </a:lnTo>
                <a:lnTo>
                  <a:pt x="748" y="849"/>
                </a:lnTo>
                <a:lnTo>
                  <a:pt x="719" y="830"/>
                </a:lnTo>
                <a:lnTo>
                  <a:pt x="697" y="855"/>
                </a:lnTo>
                <a:lnTo>
                  <a:pt x="678" y="858"/>
                </a:lnTo>
                <a:lnTo>
                  <a:pt x="638" y="864"/>
                </a:lnTo>
                <a:lnTo>
                  <a:pt x="632" y="873"/>
                </a:lnTo>
                <a:lnTo>
                  <a:pt x="623" y="887"/>
                </a:lnTo>
                <a:lnTo>
                  <a:pt x="613" y="919"/>
                </a:lnTo>
                <a:lnTo>
                  <a:pt x="606" y="943"/>
                </a:lnTo>
                <a:lnTo>
                  <a:pt x="600" y="955"/>
                </a:lnTo>
                <a:lnTo>
                  <a:pt x="613" y="1013"/>
                </a:lnTo>
                <a:lnTo>
                  <a:pt x="606" y="1015"/>
                </a:lnTo>
                <a:lnTo>
                  <a:pt x="576" y="1021"/>
                </a:lnTo>
                <a:lnTo>
                  <a:pt x="551" y="1024"/>
                </a:lnTo>
                <a:lnTo>
                  <a:pt x="464" y="892"/>
                </a:lnTo>
                <a:lnTo>
                  <a:pt x="453" y="845"/>
                </a:lnTo>
                <a:lnTo>
                  <a:pt x="442" y="794"/>
                </a:lnTo>
                <a:lnTo>
                  <a:pt x="457" y="760"/>
                </a:lnTo>
                <a:lnTo>
                  <a:pt x="459" y="755"/>
                </a:lnTo>
                <a:lnTo>
                  <a:pt x="457" y="741"/>
                </a:lnTo>
                <a:lnTo>
                  <a:pt x="455" y="726"/>
                </a:lnTo>
                <a:lnTo>
                  <a:pt x="415" y="722"/>
                </a:lnTo>
                <a:lnTo>
                  <a:pt x="408" y="721"/>
                </a:lnTo>
                <a:lnTo>
                  <a:pt x="402" y="721"/>
                </a:lnTo>
                <a:lnTo>
                  <a:pt x="391" y="719"/>
                </a:lnTo>
                <a:lnTo>
                  <a:pt x="383" y="719"/>
                </a:lnTo>
                <a:lnTo>
                  <a:pt x="332" y="715"/>
                </a:lnTo>
                <a:lnTo>
                  <a:pt x="277" y="645"/>
                </a:lnTo>
                <a:lnTo>
                  <a:pt x="255" y="664"/>
                </a:lnTo>
                <a:lnTo>
                  <a:pt x="226" y="639"/>
                </a:lnTo>
                <a:lnTo>
                  <a:pt x="202" y="619"/>
                </a:lnTo>
                <a:lnTo>
                  <a:pt x="200" y="613"/>
                </a:lnTo>
                <a:lnTo>
                  <a:pt x="196" y="605"/>
                </a:lnTo>
                <a:lnTo>
                  <a:pt x="192" y="596"/>
                </a:lnTo>
                <a:lnTo>
                  <a:pt x="183" y="588"/>
                </a:lnTo>
                <a:lnTo>
                  <a:pt x="123" y="547"/>
                </a:lnTo>
                <a:lnTo>
                  <a:pt x="141" y="470"/>
                </a:lnTo>
                <a:lnTo>
                  <a:pt x="92" y="445"/>
                </a:lnTo>
                <a:lnTo>
                  <a:pt x="92" y="424"/>
                </a:lnTo>
                <a:lnTo>
                  <a:pt x="51" y="428"/>
                </a:lnTo>
                <a:lnTo>
                  <a:pt x="49" y="386"/>
                </a:lnTo>
                <a:lnTo>
                  <a:pt x="0" y="188"/>
                </a:lnTo>
                <a:lnTo>
                  <a:pt x="24" y="149"/>
                </a:lnTo>
                <a:lnTo>
                  <a:pt x="49" y="105"/>
                </a:lnTo>
                <a:lnTo>
                  <a:pt x="89" y="39"/>
                </a:lnTo>
                <a:lnTo>
                  <a:pt x="107" y="7"/>
                </a:lnTo>
                <a:lnTo>
                  <a:pt x="109" y="3"/>
                </a:lnTo>
                <a:lnTo>
                  <a:pt x="113" y="3"/>
                </a:lnTo>
                <a:lnTo>
                  <a:pt x="177" y="1"/>
                </a:lnTo>
                <a:lnTo>
                  <a:pt x="232" y="0"/>
                </a:lnTo>
                <a:lnTo>
                  <a:pt x="413" y="60"/>
                </a:lnTo>
                <a:lnTo>
                  <a:pt x="468" y="47"/>
                </a:lnTo>
                <a:lnTo>
                  <a:pt x="512" y="94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Freeform 16"/>
          <p:cNvSpPr>
            <a:spLocks/>
          </p:cNvSpPr>
          <p:nvPr/>
        </p:nvSpPr>
        <p:spPr bwMode="auto">
          <a:xfrm>
            <a:off x="6602413" y="266700"/>
            <a:ext cx="1292225" cy="1127125"/>
          </a:xfrm>
          <a:custGeom>
            <a:avLst/>
            <a:gdLst>
              <a:gd name="T0" fmla="*/ 795 w 814"/>
              <a:gd name="T1" fmla="*/ 694 h 710"/>
              <a:gd name="T2" fmla="*/ 768 w 814"/>
              <a:gd name="T3" fmla="*/ 704 h 710"/>
              <a:gd name="T4" fmla="*/ 680 w 814"/>
              <a:gd name="T5" fmla="*/ 710 h 710"/>
              <a:gd name="T6" fmla="*/ 642 w 814"/>
              <a:gd name="T7" fmla="*/ 677 h 710"/>
              <a:gd name="T8" fmla="*/ 576 w 814"/>
              <a:gd name="T9" fmla="*/ 681 h 710"/>
              <a:gd name="T10" fmla="*/ 481 w 814"/>
              <a:gd name="T11" fmla="*/ 613 h 710"/>
              <a:gd name="T12" fmla="*/ 455 w 814"/>
              <a:gd name="T13" fmla="*/ 604 h 710"/>
              <a:gd name="T14" fmla="*/ 400 w 814"/>
              <a:gd name="T15" fmla="*/ 594 h 710"/>
              <a:gd name="T16" fmla="*/ 347 w 814"/>
              <a:gd name="T17" fmla="*/ 577 h 710"/>
              <a:gd name="T18" fmla="*/ 336 w 814"/>
              <a:gd name="T19" fmla="*/ 443 h 710"/>
              <a:gd name="T20" fmla="*/ 327 w 814"/>
              <a:gd name="T21" fmla="*/ 389 h 710"/>
              <a:gd name="T22" fmla="*/ 298 w 814"/>
              <a:gd name="T23" fmla="*/ 383 h 710"/>
              <a:gd name="T24" fmla="*/ 279 w 814"/>
              <a:gd name="T25" fmla="*/ 385 h 710"/>
              <a:gd name="T26" fmla="*/ 251 w 814"/>
              <a:gd name="T27" fmla="*/ 400 h 710"/>
              <a:gd name="T28" fmla="*/ 251 w 814"/>
              <a:gd name="T29" fmla="*/ 385 h 710"/>
              <a:gd name="T30" fmla="*/ 249 w 814"/>
              <a:gd name="T31" fmla="*/ 381 h 710"/>
              <a:gd name="T32" fmla="*/ 115 w 814"/>
              <a:gd name="T33" fmla="*/ 281 h 710"/>
              <a:gd name="T34" fmla="*/ 79 w 814"/>
              <a:gd name="T35" fmla="*/ 213 h 710"/>
              <a:gd name="T36" fmla="*/ 0 w 814"/>
              <a:gd name="T37" fmla="*/ 128 h 710"/>
              <a:gd name="T38" fmla="*/ 23 w 814"/>
              <a:gd name="T39" fmla="*/ 102 h 710"/>
              <a:gd name="T40" fmla="*/ 49 w 814"/>
              <a:gd name="T41" fmla="*/ 77 h 710"/>
              <a:gd name="T42" fmla="*/ 132 w 814"/>
              <a:gd name="T43" fmla="*/ 70 h 710"/>
              <a:gd name="T44" fmla="*/ 296 w 814"/>
              <a:gd name="T45" fmla="*/ 119 h 710"/>
              <a:gd name="T46" fmla="*/ 327 w 814"/>
              <a:gd name="T47" fmla="*/ 177 h 710"/>
              <a:gd name="T48" fmla="*/ 344 w 814"/>
              <a:gd name="T49" fmla="*/ 181 h 710"/>
              <a:gd name="T50" fmla="*/ 370 w 814"/>
              <a:gd name="T51" fmla="*/ 194 h 710"/>
              <a:gd name="T52" fmla="*/ 393 w 814"/>
              <a:gd name="T53" fmla="*/ 221 h 710"/>
              <a:gd name="T54" fmla="*/ 423 w 814"/>
              <a:gd name="T55" fmla="*/ 228 h 710"/>
              <a:gd name="T56" fmla="*/ 429 w 814"/>
              <a:gd name="T57" fmla="*/ 257 h 710"/>
              <a:gd name="T58" fmla="*/ 466 w 814"/>
              <a:gd name="T59" fmla="*/ 287 h 710"/>
              <a:gd name="T60" fmla="*/ 483 w 814"/>
              <a:gd name="T61" fmla="*/ 270 h 710"/>
              <a:gd name="T62" fmla="*/ 570 w 814"/>
              <a:gd name="T63" fmla="*/ 302 h 710"/>
              <a:gd name="T64" fmla="*/ 582 w 814"/>
              <a:gd name="T65" fmla="*/ 425 h 710"/>
              <a:gd name="T66" fmla="*/ 648 w 814"/>
              <a:gd name="T67" fmla="*/ 468 h 710"/>
              <a:gd name="T68" fmla="*/ 695 w 814"/>
              <a:gd name="T69" fmla="*/ 500 h 710"/>
              <a:gd name="T70" fmla="*/ 814 w 814"/>
              <a:gd name="T71" fmla="*/ 664 h 7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14" h="710">
                <a:moveTo>
                  <a:pt x="814" y="664"/>
                </a:moveTo>
                <a:lnTo>
                  <a:pt x="795" y="694"/>
                </a:lnTo>
                <a:lnTo>
                  <a:pt x="789" y="702"/>
                </a:lnTo>
                <a:lnTo>
                  <a:pt x="768" y="704"/>
                </a:lnTo>
                <a:lnTo>
                  <a:pt x="719" y="708"/>
                </a:lnTo>
                <a:lnTo>
                  <a:pt x="680" y="710"/>
                </a:lnTo>
                <a:lnTo>
                  <a:pt x="655" y="677"/>
                </a:lnTo>
                <a:lnTo>
                  <a:pt x="642" y="677"/>
                </a:lnTo>
                <a:lnTo>
                  <a:pt x="604" y="679"/>
                </a:lnTo>
                <a:lnTo>
                  <a:pt x="576" y="681"/>
                </a:lnTo>
                <a:lnTo>
                  <a:pt x="555" y="636"/>
                </a:lnTo>
                <a:lnTo>
                  <a:pt x="481" y="613"/>
                </a:lnTo>
                <a:lnTo>
                  <a:pt x="478" y="596"/>
                </a:lnTo>
                <a:lnTo>
                  <a:pt x="455" y="604"/>
                </a:lnTo>
                <a:lnTo>
                  <a:pt x="415" y="619"/>
                </a:lnTo>
                <a:lnTo>
                  <a:pt x="400" y="594"/>
                </a:lnTo>
                <a:lnTo>
                  <a:pt x="366" y="591"/>
                </a:lnTo>
                <a:lnTo>
                  <a:pt x="347" y="577"/>
                </a:lnTo>
                <a:lnTo>
                  <a:pt x="344" y="492"/>
                </a:lnTo>
                <a:lnTo>
                  <a:pt x="336" y="443"/>
                </a:lnTo>
                <a:lnTo>
                  <a:pt x="332" y="425"/>
                </a:lnTo>
                <a:lnTo>
                  <a:pt x="327" y="389"/>
                </a:lnTo>
                <a:lnTo>
                  <a:pt x="306" y="381"/>
                </a:lnTo>
                <a:lnTo>
                  <a:pt x="298" y="383"/>
                </a:lnTo>
                <a:lnTo>
                  <a:pt x="289" y="383"/>
                </a:lnTo>
                <a:lnTo>
                  <a:pt x="279" y="385"/>
                </a:lnTo>
                <a:lnTo>
                  <a:pt x="262" y="394"/>
                </a:lnTo>
                <a:lnTo>
                  <a:pt x="251" y="400"/>
                </a:lnTo>
                <a:lnTo>
                  <a:pt x="251" y="391"/>
                </a:lnTo>
                <a:lnTo>
                  <a:pt x="251" y="385"/>
                </a:lnTo>
                <a:lnTo>
                  <a:pt x="249" y="383"/>
                </a:lnTo>
                <a:lnTo>
                  <a:pt x="249" y="381"/>
                </a:lnTo>
                <a:lnTo>
                  <a:pt x="147" y="294"/>
                </a:lnTo>
                <a:lnTo>
                  <a:pt x="115" y="281"/>
                </a:lnTo>
                <a:lnTo>
                  <a:pt x="106" y="243"/>
                </a:lnTo>
                <a:lnTo>
                  <a:pt x="79" y="213"/>
                </a:lnTo>
                <a:lnTo>
                  <a:pt x="40" y="170"/>
                </a:lnTo>
                <a:lnTo>
                  <a:pt x="0" y="128"/>
                </a:lnTo>
                <a:lnTo>
                  <a:pt x="2" y="124"/>
                </a:lnTo>
                <a:lnTo>
                  <a:pt x="23" y="102"/>
                </a:lnTo>
                <a:lnTo>
                  <a:pt x="42" y="77"/>
                </a:lnTo>
                <a:lnTo>
                  <a:pt x="49" y="77"/>
                </a:lnTo>
                <a:lnTo>
                  <a:pt x="100" y="72"/>
                </a:lnTo>
                <a:lnTo>
                  <a:pt x="132" y="70"/>
                </a:lnTo>
                <a:lnTo>
                  <a:pt x="176" y="0"/>
                </a:lnTo>
                <a:lnTo>
                  <a:pt x="296" y="119"/>
                </a:lnTo>
                <a:lnTo>
                  <a:pt x="313" y="151"/>
                </a:lnTo>
                <a:lnTo>
                  <a:pt x="327" y="177"/>
                </a:lnTo>
                <a:lnTo>
                  <a:pt x="334" y="192"/>
                </a:lnTo>
                <a:lnTo>
                  <a:pt x="344" y="181"/>
                </a:lnTo>
                <a:lnTo>
                  <a:pt x="366" y="175"/>
                </a:lnTo>
                <a:lnTo>
                  <a:pt x="370" y="194"/>
                </a:lnTo>
                <a:lnTo>
                  <a:pt x="376" y="202"/>
                </a:lnTo>
                <a:lnTo>
                  <a:pt x="393" y="221"/>
                </a:lnTo>
                <a:lnTo>
                  <a:pt x="423" y="224"/>
                </a:lnTo>
                <a:lnTo>
                  <a:pt x="423" y="228"/>
                </a:lnTo>
                <a:lnTo>
                  <a:pt x="427" y="249"/>
                </a:lnTo>
                <a:lnTo>
                  <a:pt x="429" y="257"/>
                </a:lnTo>
                <a:lnTo>
                  <a:pt x="429" y="266"/>
                </a:lnTo>
                <a:lnTo>
                  <a:pt x="466" y="287"/>
                </a:lnTo>
                <a:lnTo>
                  <a:pt x="476" y="277"/>
                </a:lnTo>
                <a:lnTo>
                  <a:pt x="483" y="270"/>
                </a:lnTo>
                <a:lnTo>
                  <a:pt x="542" y="275"/>
                </a:lnTo>
                <a:lnTo>
                  <a:pt x="570" y="302"/>
                </a:lnTo>
                <a:lnTo>
                  <a:pt x="582" y="402"/>
                </a:lnTo>
                <a:lnTo>
                  <a:pt x="582" y="425"/>
                </a:lnTo>
                <a:lnTo>
                  <a:pt x="623" y="453"/>
                </a:lnTo>
                <a:lnTo>
                  <a:pt x="648" y="468"/>
                </a:lnTo>
                <a:lnTo>
                  <a:pt x="680" y="491"/>
                </a:lnTo>
                <a:lnTo>
                  <a:pt x="695" y="500"/>
                </a:lnTo>
                <a:lnTo>
                  <a:pt x="717" y="572"/>
                </a:lnTo>
                <a:lnTo>
                  <a:pt x="814" y="66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Freeform 17"/>
          <p:cNvSpPr>
            <a:spLocks/>
          </p:cNvSpPr>
          <p:nvPr/>
        </p:nvSpPr>
        <p:spPr bwMode="auto">
          <a:xfrm>
            <a:off x="7747001" y="6153150"/>
            <a:ext cx="668338" cy="692150"/>
          </a:xfrm>
          <a:custGeom>
            <a:avLst/>
            <a:gdLst>
              <a:gd name="T0" fmla="*/ 408 w 421"/>
              <a:gd name="T1" fmla="*/ 266 h 436"/>
              <a:gd name="T2" fmla="*/ 359 w 421"/>
              <a:gd name="T3" fmla="*/ 295 h 436"/>
              <a:gd name="T4" fmla="*/ 329 w 421"/>
              <a:gd name="T5" fmla="*/ 316 h 436"/>
              <a:gd name="T6" fmla="*/ 304 w 421"/>
              <a:gd name="T7" fmla="*/ 342 h 436"/>
              <a:gd name="T8" fmla="*/ 278 w 421"/>
              <a:gd name="T9" fmla="*/ 374 h 436"/>
              <a:gd name="T10" fmla="*/ 263 w 421"/>
              <a:gd name="T11" fmla="*/ 378 h 436"/>
              <a:gd name="T12" fmla="*/ 221 w 421"/>
              <a:gd name="T13" fmla="*/ 370 h 436"/>
              <a:gd name="T14" fmla="*/ 181 w 421"/>
              <a:gd name="T15" fmla="*/ 374 h 436"/>
              <a:gd name="T16" fmla="*/ 172 w 421"/>
              <a:gd name="T17" fmla="*/ 370 h 436"/>
              <a:gd name="T18" fmla="*/ 166 w 421"/>
              <a:gd name="T19" fmla="*/ 368 h 436"/>
              <a:gd name="T20" fmla="*/ 136 w 421"/>
              <a:gd name="T21" fmla="*/ 351 h 436"/>
              <a:gd name="T22" fmla="*/ 104 w 421"/>
              <a:gd name="T23" fmla="*/ 367 h 436"/>
              <a:gd name="T24" fmla="*/ 93 w 421"/>
              <a:gd name="T25" fmla="*/ 372 h 436"/>
              <a:gd name="T26" fmla="*/ 87 w 421"/>
              <a:gd name="T27" fmla="*/ 380 h 436"/>
              <a:gd name="T28" fmla="*/ 83 w 421"/>
              <a:gd name="T29" fmla="*/ 391 h 436"/>
              <a:gd name="T30" fmla="*/ 78 w 421"/>
              <a:gd name="T31" fmla="*/ 391 h 436"/>
              <a:gd name="T32" fmla="*/ 59 w 421"/>
              <a:gd name="T33" fmla="*/ 395 h 436"/>
              <a:gd name="T34" fmla="*/ 59 w 421"/>
              <a:gd name="T35" fmla="*/ 402 h 436"/>
              <a:gd name="T36" fmla="*/ 59 w 421"/>
              <a:gd name="T37" fmla="*/ 414 h 436"/>
              <a:gd name="T38" fmla="*/ 25 w 421"/>
              <a:gd name="T39" fmla="*/ 434 h 436"/>
              <a:gd name="T40" fmla="*/ 17 w 421"/>
              <a:gd name="T41" fmla="*/ 391 h 436"/>
              <a:gd name="T42" fmla="*/ 8 w 421"/>
              <a:gd name="T43" fmla="*/ 353 h 436"/>
              <a:gd name="T44" fmla="*/ 17 w 421"/>
              <a:gd name="T45" fmla="*/ 302 h 436"/>
              <a:gd name="T46" fmla="*/ 36 w 421"/>
              <a:gd name="T47" fmla="*/ 176 h 436"/>
              <a:gd name="T48" fmla="*/ 27 w 421"/>
              <a:gd name="T49" fmla="*/ 119 h 436"/>
              <a:gd name="T50" fmla="*/ 95 w 421"/>
              <a:gd name="T51" fmla="*/ 95 h 436"/>
              <a:gd name="T52" fmla="*/ 202 w 421"/>
              <a:gd name="T53" fmla="*/ 70 h 436"/>
              <a:gd name="T54" fmla="*/ 234 w 421"/>
              <a:gd name="T55" fmla="*/ 34 h 436"/>
              <a:gd name="T56" fmla="*/ 259 w 421"/>
              <a:gd name="T57" fmla="*/ 17 h 436"/>
              <a:gd name="T58" fmla="*/ 283 w 421"/>
              <a:gd name="T59" fmla="*/ 2 h 436"/>
              <a:gd name="T60" fmla="*/ 359 w 421"/>
              <a:gd name="T61" fmla="*/ 29 h 436"/>
              <a:gd name="T62" fmla="*/ 338 w 421"/>
              <a:gd name="T63" fmla="*/ 102 h 436"/>
              <a:gd name="T64" fmla="*/ 385 w 421"/>
              <a:gd name="T65" fmla="*/ 148 h 436"/>
              <a:gd name="T66" fmla="*/ 402 w 421"/>
              <a:gd name="T67" fmla="*/ 178 h 436"/>
              <a:gd name="T68" fmla="*/ 406 w 421"/>
              <a:gd name="T69" fmla="*/ 212 h 4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21" h="436">
                <a:moveTo>
                  <a:pt x="421" y="244"/>
                </a:moveTo>
                <a:lnTo>
                  <a:pt x="408" y="266"/>
                </a:lnTo>
                <a:lnTo>
                  <a:pt x="391" y="278"/>
                </a:lnTo>
                <a:lnTo>
                  <a:pt x="359" y="295"/>
                </a:lnTo>
                <a:lnTo>
                  <a:pt x="331" y="314"/>
                </a:lnTo>
                <a:lnTo>
                  <a:pt x="329" y="316"/>
                </a:lnTo>
                <a:lnTo>
                  <a:pt x="323" y="319"/>
                </a:lnTo>
                <a:lnTo>
                  <a:pt x="304" y="342"/>
                </a:lnTo>
                <a:lnTo>
                  <a:pt x="291" y="357"/>
                </a:lnTo>
                <a:lnTo>
                  <a:pt x="278" y="374"/>
                </a:lnTo>
                <a:lnTo>
                  <a:pt x="276" y="374"/>
                </a:lnTo>
                <a:lnTo>
                  <a:pt x="263" y="378"/>
                </a:lnTo>
                <a:lnTo>
                  <a:pt x="242" y="367"/>
                </a:lnTo>
                <a:lnTo>
                  <a:pt x="221" y="370"/>
                </a:lnTo>
                <a:lnTo>
                  <a:pt x="187" y="376"/>
                </a:lnTo>
                <a:lnTo>
                  <a:pt x="181" y="374"/>
                </a:lnTo>
                <a:lnTo>
                  <a:pt x="178" y="372"/>
                </a:lnTo>
                <a:lnTo>
                  <a:pt x="172" y="370"/>
                </a:lnTo>
                <a:lnTo>
                  <a:pt x="166" y="368"/>
                </a:lnTo>
                <a:lnTo>
                  <a:pt x="166" y="368"/>
                </a:lnTo>
                <a:lnTo>
                  <a:pt x="138" y="353"/>
                </a:lnTo>
                <a:lnTo>
                  <a:pt x="136" y="351"/>
                </a:lnTo>
                <a:lnTo>
                  <a:pt x="136" y="353"/>
                </a:lnTo>
                <a:lnTo>
                  <a:pt x="104" y="367"/>
                </a:lnTo>
                <a:lnTo>
                  <a:pt x="98" y="370"/>
                </a:lnTo>
                <a:lnTo>
                  <a:pt x="93" y="372"/>
                </a:lnTo>
                <a:lnTo>
                  <a:pt x="89" y="376"/>
                </a:lnTo>
                <a:lnTo>
                  <a:pt x="87" y="380"/>
                </a:lnTo>
                <a:lnTo>
                  <a:pt x="89" y="385"/>
                </a:lnTo>
                <a:lnTo>
                  <a:pt x="83" y="391"/>
                </a:lnTo>
                <a:lnTo>
                  <a:pt x="80" y="393"/>
                </a:lnTo>
                <a:lnTo>
                  <a:pt x="78" y="391"/>
                </a:lnTo>
                <a:lnTo>
                  <a:pt x="59" y="391"/>
                </a:lnTo>
                <a:lnTo>
                  <a:pt x="59" y="395"/>
                </a:lnTo>
                <a:lnTo>
                  <a:pt x="57" y="399"/>
                </a:lnTo>
                <a:lnTo>
                  <a:pt x="59" y="402"/>
                </a:lnTo>
                <a:lnTo>
                  <a:pt x="61" y="410"/>
                </a:lnTo>
                <a:lnTo>
                  <a:pt x="59" y="414"/>
                </a:lnTo>
                <a:lnTo>
                  <a:pt x="47" y="423"/>
                </a:lnTo>
                <a:lnTo>
                  <a:pt x="25" y="434"/>
                </a:lnTo>
                <a:lnTo>
                  <a:pt x="25" y="436"/>
                </a:lnTo>
                <a:lnTo>
                  <a:pt x="17" y="391"/>
                </a:lnTo>
                <a:lnTo>
                  <a:pt x="10" y="367"/>
                </a:lnTo>
                <a:lnTo>
                  <a:pt x="8" y="353"/>
                </a:lnTo>
                <a:lnTo>
                  <a:pt x="2" y="316"/>
                </a:lnTo>
                <a:lnTo>
                  <a:pt x="17" y="302"/>
                </a:lnTo>
                <a:lnTo>
                  <a:pt x="0" y="250"/>
                </a:lnTo>
                <a:lnTo>
                  <a:pt x="36" y="176"/>
                </a:lnTo>
                <a:lnTo>
                  <a:pt x="21" y="163"/>
                </a:lnTo>
                <a:lnTo>
                  <a:pt x="27" y="119"/>
                </a:lnTo>
                <a:lnTo>
                  <a:pt x="38" y="97"/>
                </a:lnTo>
                <a:lnTo>
                  <a:pt x="95" y="95"/>
                </a:lnTo>
                <a:lnTo>
                  <a:pt x="98" y="70"/>
                </a:lnTo>
                <a:lnTo>
                  <a:pt x="202" y="70"/>
                </a:lnTo>
                <a:lnTo>
                  <a:pt x="212" y="61"/>
                </a:lnTo>
                <a:lnTo>
                  <a:pt x="234" y="34"/>
                </a:lnTo>
                <a:lnTo>
                  <a:pt x="244" y="29"/>
                </a:lnTo>
                <a:lnTo>
                  <a:pt x="259" y="17"/>
                </a:lnTo>
                <a:lnTo>
                  <a:pt x="276" y="0"/>
                </a:lnTo>
                <a:lnTo>
                  <a:pt x="283" y="2"/>
                </a:lnTo>
                <a:lnTo>
                  <a:pt x="340" y="8"/>
                </a:lnTo>
                <a:lnTo>
                  <a:pt x="359" y="29"/>
                </a:lnTo>
                <a:lnTo>
                  <a:pt x="367" y="74"/>
                </a:lnTo>
                <a:lnTo>
                  <a:pt x="338" y="102"/>
                </a:lnTo>
                <a:lnTo>
                  <a:pt x="391" y="136"/>
                </a:lnTo>
                <a:lnTo>
                  <a:pt x="385" y="148"/>
                </a:lnTo>
                <a:lnTo>
                  <a:pt x="395" y="165"/>
                </a:lnTo>
                <a:lnTo>
                  <a:pt x="402" y="178"/>
                </a:lnTo>
                <a:lnTo>
                  <a:pt x="397" y="199"/>
                </a:lnTo>
                <a:lnTo>
                  <a:pt x="406" y="212"/>
                </a:lnTo>
                <a:lnTo>
                  <a:pt x="421" y="244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Freeform 18"/>
          <p:cNvSpPr>
            <a:spLocks/>
          </p:cNvSpPr>
          <p:nvPr/>
        </p:nvSpPr>
        <p:spPr bwMode="auto">
          <a:xfrm>
            <a:off x="7804151" y="5183188"/>
            <a:ext cx="947738" cy="665163"/>
          </a:xfrm>
          <a:custGeom>
            <a:avLst/>
            <a:gdLst>
              <a:gd name="T0" fmla="*/ 597 w 597"/>
              <a:gd name="T1" fmla="*/ 72 h 419"/>
              <a:gd name="T2" fmla="*/ 597 w 597"/>
              <a:gd name="T3" fmla="*/ 124 h 419"/>
              <a:gd name="T4" fmla="*/ 595 w 597"/>
              <a:gd name="T5" fmla="*/ 174 h 419"/>
              <a:gd name="T6" fmla="*/ 591 w 597"/>
              <a:gd name="T7" fmla="*/ 232 h 419"/>
              <a:gd name="T8" fmla="*/ 563 w 597"/>
              <a:gd name="T9" fmla="*/ 281 h 419"/>
              <a:gd name="T10" fmla="*/ 538 w 597"/>
              <a:gd name="T11" fmla="*/ 321 h 419"/>
              <a:gd name="T12" fmla="*/ 523 w 597"/>
              <a:gd name="T13" fmla="*/ 334 h 419"/>
              <a:gd name="T14" fmla="*/ 508 w 597"/>
              <a:gd name="T15" fmla="*/ 374 h 419"/>
              <a:gd name="T16" fmla="*/ 510 w 597"/>
              <a:gd name="T17" fmla="*/ 413 h 419"/>
              <a:gd name="T18" fmla="*/ 489 w 597"/>
              <a:gd name="T19" fmla="*/ 391 h 419"/>
              <a:gd name="T20" fmla="*/ 472 w 597"/>
              <a:gd name="T21" fmla="*/ 340 h 419"/>
              <a:gd name="T22" fmla="*/ 463 w 597"/>
              <a:gd name="T23" fmla="*/ 281 h 419"/>
              <a:gd name="T24" fmla="*/ 408 w 597"/>
              <a:gd name="T25" fmla="*/ 274 h 419"/>
              <a:gd name="T26" fmla="*/ 376 w 597"/>
              <a:gd name="T27" fmla="*/ 234 h 419"/>
              <a:gd name="T28" fmla="*/ 355 w 597"/>
              <a:gd name="T29" fmla="*/ 306 h 419"/>
              <a:gd name="T30" fmla="*/ 314 w 597"/>
              <a:gd name="T31" fmla="*/ 338 h 419"/>
              <a:gd name="T32" fmla="*/ 314 w 597"/>
              <a:gd name="T33" fmla="*/ 364 h 419"/>
              <a:gd name="T34" fmla="*/ 274 w 597"/>
              <a:gd name="T35" fmla="*/ 313 h 419"/>
              <a:gd name="T36" fmla="*/ 198 w 597"/>
              <a:gd name="T37" fmla="*/ 266 h 419"/>
              <a:gd name="T38" fmla="*/ 181 w 597"/>
              <a:gd name="T39" fmla="*/ 264 h 419"/>
              <a:gd name="T40" fmla="*/ 168 w 597"/>
              <a:gd name="T41" fmla="*/ 268 h 419"/>
              <a:gd name="T42" fmla="*/ 83 w 597"/>
              <a:gd name="T43" fmla="*/ 291 h 419"/>
              <a:gd name="T44" fmla="*/ 17 w 597"/>
              <a:gd name="T45" fmla="*/ 283 h 419"/>
              <a:gd name="T46" fmla="*/ 6 w 597"/>
              <a:gd name="T47" fmla="*/ 274 h 419"/>
              <a:gd name="T48" fmla="*/ 15 w 597"/>
              <a:gd name="T49" fmla="*/ 228 h 419"/>
              <a:gd name="T50" fmla="*/ 28 w 597"/>
              <a:gd name="T51" fmla="*/ 177 h 419"/>
              <a:gd name="T52" fmla="*/ 4 w 597"/>
              <a:gd name="T53" fmla="*/ 85 h 419"/>
              <a:gd name="T54" fmla="*/ 138 w 597"/>
              <a:gd name="T55" fmla="*/ 55 h 419"/>
              <a:gd name="T56" fmla="*/ 183 w 597"/>
              <a:gd name="T57" fmla="*/ 17 h 419"/>
              <a:gd name="T58" fmla="*/ 202 w 597"/>
              <a:gd name="T59" fmla="*/ 0 h 419"/>
              <a:gd name="T60" fmla="*/ 227 w 597"/>
              <a:gd name="T61" fmla="*/ 7 h 419"/>
              <a:gd name="T62" fmla="*/ 276 w 597"/>
              <a:gd name="T63" fmla="*/ 11 h 419"/>
              <a:gd name="T64" fmla="*/ 291 w 597"/>
              <a:gd name="T65" fmla="*/ 4 h 419"/>
              <a:gd name="T66" fmla="*/ 346 w 597"/>
              <a:gd name="T67" fmla="*/ 41 h 419"/>
              <a:gd name="T68" fmla="*/ 393 w 597"/>
              <a:gd name="T69" fmla="*/ 38 h 419"/>
              <a:gd name="T70" fmla="*/ 431 w 597"/>
              <a:gd name="T71" fmla="*/ 28 h 419"/>
              <a:gd name="T72" fmla="*/ 438 w 597"/>
              <a:gd name="T73" fmla="*/ 21 h 419"/>
              <a:gd name="T74" fmla="*/ 448 w 597"/>
              <a:gd name="T75" fmla="*/ 15 h 419"/>
              <a:gd name="T76" fmla="*/ 459 w 597"/>
              <a:gd name="T77" fmla="*/ 15 h 419"/>
              <a:gd name="T78" fmla="*/ 508 w 597"/>
              <a:gd name="T79" fmla="*/ 49 h 4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97" h="419">
                <a:moveTo>
                  <a:pt x="593" y="53"/>
                </a:moveTo>
                <a:lnTo>
                  <a:pt x="597" y="72"/>
                </a:lnTo>
                <a:lnTo>
                  <a:pt x="597" y="102"/>
                </a:lnTo>
                <a:lnTo>
                  <a:pt x="597" y="124"/>
                </a:lnTo>
                <a:lnTo>
                  <a:pt x="597" y="140"/>
                </a:lnTo>
                <a:lnTo>
                  <a:pt x="595" y="174"/>
                </a:lnTo>
                <a:lnTo>
                  <a:pt x="593" y="198"/>
                </a:lnTo>
                <a:lnTo>
                  <a:pt x="591" y="232"/>
                </a:lnTo>
                <a:lnTo>
                  <a:pt x="576" y="258"/>
                </a:lnTo>
                <a:lnTo>
                  <a:pt x="563" y="281"/>
                </a:lnTo>
                <a:lnTo>
                  <a:pt x="546" y="313"/>
                </a:lnTo>
                <a:lnTo>
                  <a:pt x="538" y="321"/>
                </a:lnTo>
                <a:lnTo>
                  <a:pt x="536" y="323"/>
                </a:lnTo>
                <a:lnTo>
                  <a:pt x="523" y="334"/>
                </a:lnTo>
                <a:lnTo>
                  <a:pt x="508" y="349"/>
                </a:lnTo>
                <a:lnTo>
                  <a:pt x="508" y="374"/>
                </a:lnTo>
                <a:lnTo>
                  <a:pt x="510" y="385"/>
                </a:lnTo>
                <a:lnTo>
                  <a:pt x="510" y="413"/>
                </a:lnTo>
                <a:lnTo>
                  <a:pt x="512" y="419"/>
                </a:lnTo>
                <a:lnTo>
                  <a:pt x="489" y="391"/>
                </a:lnTo>
                <a:lnTo>
                  <a:pt x="483" y="374"/>
                </a:lnTo>
                <a:lnTo>
                  <a:pt x="472" y="340"/>
                </a:lnTo>
                <a:lnTo>
                  <a:pt x="465" y="309"/>
                </a:lnTo>
                <a:lnTo>
                  <a:pt x="463" y="281"/>
                </a:lnTo>
                <a:lnTo>
                  <a:pt x="429" y="298"/>
                </a:lnTo>
                <a:lnTo>
                  <a:pt x="408" y="274"/>
                </a:lnTo>
                <a:lnTo>
                  <a:pt x="389" y="281"/>
                </a:lnTo>
                <a:lnTo>
                  <a:pt x="376" y="234"/>
                </a:lnTo>
                <a:lnTo>
                  <a:pt x="340" y="236"/>
                </a:lnTo>
                <a:lnTo>
                  <a:pt x="355" y="306"/>
                </a:lnTo>
                <a:lnTo>
                  <a:pt x="314" y="313"/>
                </a:lnTo>
                <a:lnTo>
                  <a:pt x="314" y="338"/>
                </a:lnTo>
                <a:lnTo>
                  <a:pt x="315" y="364"/>
                </a:lnTo>
                <a:lnTo>
                  <a:pt x="314" y="364"/>
                </a:lnTo>
                <a:lnTo>
                  <a:pt x="289" y="326"/>
                </a:lnTo>
                <a:lnTo>
                  <a:pt x="274" y="313"/>
                </a:lnTo>
                <a:lnTo>
                  <a:pt x="259" y="292"/>
                </a:lnTo>
                <a:lnTo>
                  <a:pt x="198" y="266"/>
                </a:lnTo>
                <a:lnTo>
                  <a:pt x="187" y="262"/>
                </a:lnTo>
                <a:lnTo>
                  <a:pt x="181" y="264"/>
                </a:lnTo>
                <a:lnTo>
                  <a:pt x="174" y="266"/>
                </a:lnTo>
                <a:lnTo>
                  <a:pt x="168" y="268"/>
                </a:lnTo>
                <a:lnTo>
                  <a:pt x="149" y="274"/>
                </a:lnTo>
                <a:lnTo>
                  <a:pt x="83" y="291"/>
                </a:lnTo>
                <a:lnTo>
                  <a:pt x="51" y="287"/>
                </a:lnTo>
                <a:lnTo>
                  <a:pt x="17" y="283"/>
                </a:lnTo>
                <a:lnTo>
                  <a:pt x="6" y="277"/>
                </a:lnTo>
                <a:lnTo>
                  <a:pt x="6" y="274"/>
                </a:lnTo>
                <a:lnTo>
                  <a:pt x="10" y="266"/>
                </a:lnTo>
                <a:lnTo>
                  <a:pt x="15" y="228"/>
                </a:lnTo>
                <a:lnTo>
                  <a:pt x="17" y="215"/>
                </a:lnTo>
                <a:lnTo>
                  <a:pt x="28" y="177"/>
                </a:lnTo>
                <a:lnTo>
                  <a:pt x="0" y="130"/>
                </a:lnTo>
                <a:lnTo>
                  <a:pt x="4" y="85"/>
                </a:lnTo>
                <a:lnTo>
                  <a:pt x="108" y="49"/>
                </a:lnTo>
                <a:lnTo>
                  <a:pt x="138" y="55"/>
                </a:lnTo>
                <a:lnTo>
                  <a:pt x="189" y="62"/>
                </a:lnTo>
                <a:lnTo>
                  <a:pt x="183" y="17"/>
                </a:lnTo>
                <a:lnTo>
                  <a:pt x="189" y="11"/>
                </a:lnTo>
                <a:lnTo>
                  <a:pt x="202" y="0"/>
                </a:lnTo>
                <a:lnTo>
                  <a:pt x="225" y="7"/>
                </a:lnTo>
                <a:lnTo>
                  <a:pt x="227" y="7"/>
                </a:lnTo>
                <a:lnTo>
                  <a:pt x="272" y="17"/>
                </a:lnTo>
                <a:lnTo>
                  <a:pt x="276" y="11"/>
                </a:lnTo>
                <a:lnTo>
                  <a:pt x="287" y="4"/>
                </a:lnTo>
                <a:lnTo>
                  <a:pt x="291" y="4"/>
                </a:lnTo>
                <a:lnTo>
                  <a:pt x="346" y="26"/>
                </a:lnTo>
                <a:lnTo>
                  <a:pt x="346" y="41"/>
                </a:lnTo>
                <a:lnTo>
                  <a:pt x="349" y="47"/>
                </a:lnTo>
                <a:lnTo>
                  <a:pt x="393" y="38"/>
                </a:lnTo>
                <a:lnTo>
                  <a:pt x="417" y="26"/>
                </a:lnTo>
                <a:lnTo>
                  <a:pt x="431" y="28"/>
                </a:lnTo>
                <a:lnTo>
                  <a:pt x="434" y="28"/>
                </a:lnTo>
                <a:lnTo>
                  <a:pt x="438" y="21"/>
                </a:lnTo>
                <a:lnTo>
                  <a:pt x="444" y="19"/>
                </a:lnTo>
                <a:lnTo>
                  <a:pt x="448" y="15"/>
                </a:lnTo>
                <a:lnTo>
                  <a:pt x="449" y="15"/>
                </a:lnTo>
                <a:lnTo>
                  <a:pt x="459" y="15"/>
                </a:lnTo>
                <a:lnTo>
                  <a:pt x="480" y="24"/>
                </a:lnTo>
                <a:lnTo>
                  <a:pt x="508" y="49"/>
                </a:lnTo>
                <a:lnTo>
                  <a:pt x="593" y="53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19"/>
          <p:cNvSpPr>
            <a:spLocks/>
          </p:cNvSpPr>
          <p:nvPr/>
        </p:nvSpPr>
        <p:spPr bwMode="auto">
          <a:xfrm>
            <a:off x="6905626" y="3498850"/>
            <a:ext cx="350838" cy="1114425"/>
          </a:xfrm>
          <a:custGeom>
            <a:avLst/>
            <a:gdLst>
              <a:gd name="T0" fmla="*/ 207 w 221"/>
              <a:gd name="T1" fmla="*/ 280 h 702"/>
              <a:gd name="T2" fmla="*/ 207 w 221"/>
              <a:gd name="T3" fmla="*/ 285 h 702"/>
              <a:gd name="T4" fmla="*/ 185 w 221"/>
              <a:gd name="T5" fmla="*/ 446 h 702"/>
              <a:gd name="T6" fmla="*/ 190 w 221"/>
              <a:gd name="T7" fmla="*/ 470 h 702"/>
              <a:gd name="T8" fmla="*/ 217 w 221"/>
              <a:gd name="T9" fmla="*/ 559 h 702"/>
              <a:gd name="T10" fmla="*/ 217 w 221"/>
              <a:gd name="T11" fmla="*/ 561 h 702"/>
              <a:gd name="T12" fmla="*/ 221 w 221"/>
              <a:gd name="T13" fmla="*/ 583 h 702"/>
              <a:gd name="T14" fmla="*/ 207 w 221"/>
              <a:gd name="T15" fmla="*/ 619 h 702"/>
              <a:gd name="T16" fmla="*/ 187 w 221"/>
              <a:gd name="T17" fmla="*/ 678 h 702"/>
              <a:gd name="T18" fmla="*/ 187 w 221"/>
              <a:gd name="T19" fmla="*/ 678 h 702"/>
              <a:gd name="T20" fmla="*/ 155 w 221"/>
              <a:gd name="T21" fmla="*/ 702 h 702"/>
              <a:gd name="T22" fmla="*/ 115 w 221"/>
              <a:gd name="T23" fmla="*/ 676 h 702"/>
              <a:gd name="T24" fmla="*/ 105 w 221"/>
              <a:gd name="T25" fmla="*/ 668 h 702"/>
              <a:gd name="T26" fmla="*/ 104 w 221"/>
              <a:gd name="T27" fmla="*/ 666 h 702"/>
              <a:gd name="T28" fmla="*/ 79 w 221"/>
              <a:gd name="T29" fmla="*/ 672 h 702"/>
              <a:gd name="T30" fmla="*/ 32 w 221"/>
              <a:gd name="T31" fmla="*/ 687 h 702"/>
              <a:gd name="T32" fmla="*/ 0 w 221"/>
              <a:gd name="T33" fmla="*/ 621 h 702"/>
              <a:gd name="T34" fmla="*/ 13 w 221"/>
              <a:gd name="T35" fmla="*/ 617 h 702"/>
              <a:gd name="T36" fmla="*/ 26 w 221"/>
              <a:gd name="T37" fmla="*/ 614 h 702"/>
              <a:gd name="T38" fmla="*/ 47 w 221"/>
              <a:gd name="T39" fmla="*/ 608 h 702"/>
              <a:gd name="T40" fmla="*/ 58 w 221"/>
              <a:gd name="T41" fmla="*/ 627 h 702"/>
              <a:gd name="T42" fmla="*/ 73 w 221"/>
              <a:gd name="T43" fmla="*/ 602 h 702"/>
              <a:gd name="T44" fmla="*/ 83 w 221"/>
              <a:gd name="T45" fmla="*/ 585 h 702"/>
              <a:gd name="T46" fmla="*/ 90 w 221"/>
              <a:gd name="T47" fmla="*/ 566 h 702"/>
              <a:gd name="T48" fmla="*/ 88 w 221"/>
              <a:gd name="T49" fmla="*/ 393 h 702"/>
              <a:gd name="T50" fmla="*/ 104 w 221"/>
              <a:gd name="T51" fmla="*/ 353 h 702"/>
              <a:gd name="T52" fmla="*/ 117 w 221"/>
              <a:gd name="T53" fmla="*/ 319 h 702"/>
              <a:gd name="T54" fmla="*/ 71 w 221"/>
              <a:gd name="T55" fmla="*/ 217 h 702"/>
              <a:gd name="T56" fmla="*/ 64 w 221"/>
              <a:gd name="T57" fmla="*/ 202 h 702"/>
              <a:gd name="T58" fmla="*/ 58 w 221"/>
              <a:gd name="T59" fmla="*/ 153 h 702"/>
              <a:gd name="T60" fmla="*/ 51 w 221"/>
              <a:gd name="T61" fmla="*/ 97 h 702"/>
              <a:gd name="T62" fmla="*/ 41 w 221"/>
              <a:gd name="T63" fmla="*/ 0 h 702"/>
              <a:gd name="T64" fmla="*/ 107 w 221"/>
              <a:gd name="T65" fmla="*/ 138 h 702"/>
              <a:gd name="T66" fmla="*/ 119 w 221"/>
              <a:gd name="T67" fmla="*/ 161 h 702"/>
              <a:gd name="T68" fmla="*/ 132 w 221"/>
              <a:gd name="T69" fmla="*/ 185 h 702"/>
              <a:gd name="T70" fmla="*/ 207 w 221"/>
              <a:gd name="T71" fmla="*/ 280 h 7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21" h="702">
                <a:moveTo>
                  <a:pt x="207" y="280"/>
                </a:moveTo>
                <a:lnTo>
                  <a:pt x="207" y="285"/>
                </a:lnTo>
                <a:lnTo>
                  <a:pt x="185" y="446"/>
                </a:lnTo>
                <a:lnTo>
                  <a:pt x="190" y="470"/>
                </a:lnTo>
                <a:lnTo>
                  <a:pt x="217" y="559"/>
                </a:lnTo>
                <a:lnTo>
                  <a:pt x="217" y="561"/>
                </a:lnTo>
                <a:lnTo>
                  <a:pt x="221" y="583"/>
                </a:lnTo>
                <a:lnTo>
                  <a:pt x="207" y="619"/>
                </a:lnTo>
                <a:lnTo>
                  <a:pt x="187" y="678"/>
                </a:lnTo>
                <a:lnTo>
                  <a:pt x="187" y="678"/>
                </a:lnTo>
                <a:lnTo>
                  <a:pt x="155" y="702"/>
                </a:lnTo>
                <a:lnTo>
                  <a:pt x="115" y="676"/>
                </a:lnTo>
                <a:lnTo>
                  <a:pt x="105" y="668"/>
                </a:lnTo>
                <a:lnTo>
                  <a:pt x="104" y="666"/>
                </a:lnTo>
                <a:lnTo>
                  <a:pt x="79" y="672"/>
                </a:lnTo>
                <a:lnTo>
                  <a:pt x="32" y="687"/>
                </a:lnTo>
                <a:lnTo>
                  <a:pt x="0" y="621"/>
                </a:lnTo>
                <a:lnTo>
                  <a:pt x="13" y="617"/>
                </a:lnTo>
                <a:lnTo>
                  <a:pt x="26" y="614"/>
                </a:lnTo>
                <a:lnTo>
                  <a:pt x="47" y="608"/>
                </a:lnTo>
                <a:lnTo>
                  <a:pt x="58" y="627"/>
                </a:lnTo>
                <a:lnTo>
                  <a:pt x="73" y="602"/>
                </a:lnTo>
                <a:lnTo>
                  <a:pt x="83" y="585"/>
                </a:lnTo>
                <a:lnTo>
                  <a:pt x="90" y="566"/>
                </a:lnTo>
                <a:lnTo>
                  <a:pt x="88" y="393"/>
                </a:lnTo>
                <a:lnTo>
                  <a:pt x="104" y="353"/>
                </a:lnTo>
                <a:lnTo>
                  <a:pt x="117" y="319"/>
                </a:lnTo>
                <a:lnTo>
                  <a:pt x="71" y="217"/>
                </a:lnTo>
                <a:lnTo>
                  <a:pt x="64" y="202"/>
                </a:lnTo>
                <a:lnTo>
                  <a:pt x="58" y="153"/>
                </a:lnTo>
                <a:lnTo>
                  <a:pt x="51" y="97"/>
                </a:lnTo>
                <a:lnTo>
                  <a:pt x="41" y="0"/>
                </a:lnTo>
                <a:lnTo>
                  <a:pt x="107" y="138"/>
                </a:lnTo>
                <a:lnTo>
                  <a:pt x="119" y="161"/>
                </a:lnTo>
                <a:lnTo>
                  <a:pt x="132" y="185"/>
                </a:lnTo>
                <a:lnTo>
                  <a:pt x="207" y="280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20"/>
          <p:cNvSpPr>
            <a:spLocks/>
          </p:cNvSpPr>
          <p:nvPr/>
        </p:nvSpPr>
        <p:spPr bwMode="auto">
          <a:xfrm>
            <a:off x="5565776" y="622300"/>
            <a:ext cx="881063" cy="1274763"/>
          </a:xfrm>
          <a:custGeom>
            <a:avLst/>
            <a:gdLst>
              <a:gd name="T0" fmla="*/ 538 w 555"/>
              <a:gd name="T1" fmla="*/ 233 h 803"/>
              <a:gd name="T2" fmla="*/ 527 w 555"/>
              <a:gd name="T3" fmla="*/ 278 h 803"/>
              <a:gd name="T4" fmla="*/ 555 w 555"/>
              <a:gd name="T5" fmla="*/ 352 h 803"/>
              <a:gd name="T6" fmla="*/ 555 w 555"/>
              <a:gd name="T7" fmla="*/ 353 h 803"/>
              <a:gd name="T8" fmla="*/ 515 w 555"/>
              <a:gd name="T9" fmla="*/ 404 h 803"/>
              <a:gd name="T10" fmla="*/ 477 w 555"/>
              <a:gd name="T11" fmla="*/ 457 h 803"/>
              <a:gd name="T12" fmla="*/ 455 w 555"/>
              <a:gd name="T13" fmla="*/ 486 h 803"/>
              <a:gd name="T14" fmla="*/ 387 w 555"/>
              <a:gd name="T15" fmla="*/ 578 h 803"/>
              <a:gd name="T16" fmla="*/ 349 w 555"/>
              <a:gd name="T17" fmla="*/ 678 h 803"/>
              <a:gd name="T18" fmla="*/ 370 w 555"/>
              <a:gd name="T19" fmla="*/ 716 h 803"/>
              <a:gd name="T20" fmla="*/ 353 w 555"/>
              <a:gd name="T21" fmla="*/ 712 h 803"/>
              <a:gd name="T22" fmla="*/ 325 w 555"/>
              <a:gd name="T23" fmla="*/ 761 h 803"/>
              <a:gd name="T24" fmla="*/ 319 w 555"/>
              <a:gd name="T25" fmla="*/ 769 h 803"/>
              <a:gd name="T26" fmla="*/ 317 w 555"/>
              <a:gd name="T27" fmla="*/ 772 h 803"/>
              <a:gd name="T28" fmla="*/ 302 w 555"/>
              <a:gd name="T29" fmla="*/ 771 h 803"/>
              <a:gd name="T30" fmla="*/ 275 w 555"/>
              <a:gd name="T31" fmla="*/ 765 h 803"/>
              <a:gd name="T32" fmla="*/ 268 w 555"/>
              <a:gd name="T33" fmla="*/ 765 h 803"/>
              <a:gd name="T34" fmla="*/ 266 w 555"/>
              <a:gd name="T35" fmla="*/ 780 h 803"/>
              <a:gd name="T36" fmla="*/ 266 w 555"/>
              <a:gd name="T37" fmla="*/ 803 h 803"/>
              <a:gd name="T38" fmla="*/ 262 w 555"/>
              <a:gd name="T39" fmla="*/ 801 h 803"/>
              <a:gd name="T40" fmla="*/ 260 w 555"/>
              <a:gd name="T41" fmla="*/ 801 h 803"/>
              <a:gd name="T42" fmla="*/ 151 w 555"/>
              <a:gd name="T43" fmla="*/ 765 h 803"/>
              <a:gd name="T44" fmla="*/ 170 w 555"/>
              <a:gd name="T45" fmla="*/ 697 h 803"/>
              <a:gd name="T46" fmla="*/ 160 w 555"/>
              <a:gd name="T47" fmla="*/ 618 h 803"/>
              <a:gd name="T48" fmla="*/ 158 w 555"/>
              <a:gd name="T49" fmla="*/ 604 h 803"/>
              <a:gd name="T50" fmla="*/ 157 w 555"/>
              <a:gd name="T51" fmla="*/ 603 h 803"/>
              <a:gd name="T52" fmla="*/ 181 w 555"/>
              <a:gd name="T53" fmla="*/ 569 h 803"/>
              <a:gd name="T54" fmla="*/ 187 w 555"/>
              <a:gd name="T55" fmla="*/ 563 h 803"/>
              <a:gd name="T56" fmla="*/ 223 w 555"/>
              <a:gd name="T57" fmla="*/ 555 h 803"/>
              <a:gd name="T58" fmla="*/ 219 w 555"/>
              <a:gd name="T59" fmla="*/ 536 h 803"/>
              <a:gd name="T60" fmla="*/ 217 w 555"/>
              <a:gd name="T61" fmla="*/ 527 h 803"/>
              <a:gd name="T62" fmla="*/ 200 w 555"/>
              <a:gd name="T63" fmla="*/ 510 h 803"/>
              <a:gd name="T64" fmla="*/ 138 w 555"/>
              <a:gd name="T65" fmla="*/ 453 h 803"/>
              <a:gd name="T66" fmla="*/ 119 w 555"/>
              <a:gd name="T67" fmla="*/ 435 h 803"/>
              <a:gd name="T68" fmla="*/ 41 w 555"/>
              <a:gd name="T69" fmla="*/ 402 h 803"/>
              <a:gd name="T70" fmla="*/ 7 w 555"/>
              <a:gd name="T71" fmla="*/ 344 h 803"/>
              <a:gd name="T72" fmla="*/ 0 w 555"/>
              <a:gd name="T73" fmla="*/ 333 h 803"/>
              <a:gd name="T74" fmla="*/ 45 w 555"/>
              <a:gd name="T75" fmla="*/ 316 h 803"/>
              <a:gd name="T76" fmla="*/ 51 w 555"/>
              <a:gd name="T77" fmla="*/ 308 h 803"/>
              <a:gd name="T78" fmla="*/ 55 w 555"/>
              <a:gd name="T79" fmla="*/ 302 h 803"/>
              <a:gd name="T80" fmla="*/ 70 w 555"/>
              <a:gd name="T81" fmla="*/ 282 h 803"/>
              <a:gd name="T82" fmla="*/ 102 w 555"/>
              <a:gd name="T83" fmla="*/ 235 h 803"/>
              <a:gd name="T84" fmla="*/ 104 w 555"/>
              <a:gd name="T85" fmla="*/ 231 h 803"/>
              <a:gd name="T86" fmla="*/ 157 w 555"/>
              <a:gd name="T87" fmla="*/ 191 h 803"/>
              <a:gd name="T88" fmla="*/ 206 w 555"/>
              <a:gd name="T89" fmla="*/ 131 h 803"/>
              <a:gd name="T90" fmla="*/ 185 w 555"/>
              <a:gd name="T91" fmla="*/ 112 h 803"/>
              <a:gd name="T92" fmla="*/ 198 w 555"/>
              <a:gd name="T93" fmla="*/ 84 h 803"/>
              <a:gd name="T94" fmla="*/ 238 w 555"/>
              <a:gd name="T95" fmla="*/ 112 h 803"/>
              <a:gd name="T96" fmla="*/ 262 w 555"/>
              <a:gd name="T97" fmla="*/ 99 h 803"/>
              <a:gd name="T98" fmla="*/ 279 w 555"/>
              <a:gd name="T99" fmla="*/ 36 h 803"/>
              <a:gd name="T100" fmla="*/ 385 w 555"/>
              <a:gd name="T101" fmla="*/ 0 h 803"/>
              <a:gd name="T102" fmla="*/ 387 w 555"/>
              <a:gd name="T103" fmla="*/ 42 h 803"/>
              <a:gd name="T104" fmla="*/ 428 w 555"/>
              <a:gd name="T105" fmla="*/ 38 h 803"/>
              <a:gd name="T106" fmla="*/ 428 w 555"/>
              <a:gd name="T107" fmla="*/ 59 h 803"/>
              <a:gd name="T108" fmla="*/ 477 w 555"/>
              <a:gd name="T109" fmla="*/ 84 h 803"/>
              <a:gd name="T110" fmla="*/ 459 w 555"/>
              <a:gd name="T111" fmla="*/ 161 h 803"/>
              <a:gd name="T112" fmla="*/ 519 w 555"/>
              <a:gd name="T113" fmla="*/ 202 h 803"/>
              <a:gd name="T114" fmla="*/ 528 w 555"/>
              <a:gd name="T115" fmla="*/ 210 h 803"/>
              <a:gd name="T116" fmla="*/ 532 w 555"/>
              <a:gd name="T117" fmla="*/ 219 h 803"/>
              <a:gd name="T118" fmla="*/ 536 w 555"/>
              <a:gd name="T119" fmla="*/ 227 h 803"/>
              <a:gd name="T120" fmla="*/ 538 w 555"/>
              <a:gd name="T121" fmla="*/ 233 h 8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555" h="803">
                <a:moveTo>
                  <a:pt x="538" y="233"/>
                </a:moveTo>
                <a:lnTo>
                  <a:pt x="527" y="278"/>
                </a:lnTo>
                <a:lnTo>
                  <a:pt x="555" y="352"/>
                </a:lnTo>
                <a:lnTo>
                  <a:pt x="555" y="353"/>
                </a:lnTo>
                <a:lnTo>
                  <a:pt x="515" y="404"/>
                </a:lnTo>
                <a:lnTo>
                  <a:pt x="477" y="457"/>
                </a:lnTo>
                <a:lnTo>
                  <a:pt x="455" y="486"/>
                </a:lnTo>
                <a:lnTo>
                  <a:pt x="387" y="578"/>
                </a:lnTo>
                <a:lnTo>
                  <a:pt x="349" y="678"/>
                </a:lnTo>
                <a:lnTo>
                  <a:pt x="370" y="716"/>
                </a:lnTo>
                <a:lnTo>
                  <a:pt x="353" y="712"/>
                </a:lnTo>
                <a:lnTo>
                  <a:pt x="325" y="761"/>
                </a:lnTo>
                <a:lnTo>
                  <a:pt x="319" y="769"/>
                </a:lnTo>
                <a:lnTo>
                  <a:pt x="317" y="772"/>
                </a:lnTo>
                <a:lnTo>
                  <a:pt x="302" y="771"/>
                </a:lnTo>
                <a:lnTo>
                  <a:pt x="275" y="765"/>
                </a:lnTo>
                <a:lnTo>
                  <a:pt x="268" y="765"/>
                </a:lnTo>
                <a:lnTo>
                  <a:pt x="266" y="780"/>
                </a:lnTo>
                <a:lnTo>
                  <a:pt x="266" y="803"/>
                </a:lnTo>
                <a:lnTo>
                  <a:pt x="262" y="801"/>
                </a:lnTo>
                <a:lnTo>
                  <a:pt x="260" y="801"/>
                </a:lnTo>
                <a:lnTo>
                  <a:pt x="151" y="765"/>
                </a:lnTo>
                <a:lnTo>
                  <a:pt x="170" y="697"/>
                </a:lnTo>
                <a:lnTo>
                  <a:pt x="160" y="618"/>
                </a:lnTo>
                <a:lnTo>
                  <a:pt x="158" y="604"/>
                </a:lnTo>
                <a:lnTo>
                  <a:pt x="157" y="603"/>
                </a:lnTo>
                <a:lnTo>
                  <a:pt x="181" y="569"/>
                </a:lnTo>
                <a:lnTo>
                  <a:pt x="187" y="563"/>
                </a:lnTo>
                <a:lnTo>
                  <a:pt x="223" y="555"/>
                </a:lnTo>
                <a:lnTo>
                  <a:pt x="219" y="536"/>
                </a:lnTo>
                <a:lnTo>
                  <a:pt x="217" y="527"/>
                </a:lnTo>
                <a:lnTo>
                  <a:pt x="200" y="510"/>
                </a:lnTo>
                <a:lnTo>
                  <a:pt x="138" y="453"/>
                </a:lnTo>
                <a:lnTo>
                  <a:pt x="119" y="435"/>
                </a:lnTo>
                <a:lnTo>
                  <a:pt x="41" y="402"/>
                </a:lnTo>
                <a:lnTo>
                  <a:pt x="7" y="344"/>
                </a:lnTo>
                <a:lnTo>
                  <a:pt x="0" y="333"/>
                </a:lnTo>
                <a:lnTo>
                  <a:pt x="45" y="316"/>
                </a:lnTo>
                <a:lnTo>
                  <a:pt x="51" y="308"/>
                </a:lnTo>
                <a:lnTo>
                  <a:pt x="55" y="302"/>
                </a:lnTo>
                <a:lnTo>
                  <a:pt x="70" y="282"/>
                </a:lnTo>
                <a:lnTo>
                  <a:pt x="102" y="235"/>
                </a:lnTo>
                <a:lnTo>
                  <a:pt x="104" y="231"/>
                </a:lnTo>
                <a:lnTo>
                  <a:pt x="157" y="191"/>
                </a:lnTo>
                <a:lnTo>
                  <a:pt x="206" y="131"/>
                </a:lnTo>
                <a:lnTo>
                  <a:pt x="185" y="112"/>
                </a:lnTo>
                <a:lnTo>
                  <a:pt x="198" y="84"/>
                </a:lnTo>
                <a:lnTo>
                  <a:pt x="238" y="112"/>
                </a:lnTo>
                <a:lnTo>
                  <a:pt x="262" y="99"/>
                </a:lnTo>
                <a:lnTo>
                  <a:pt x="279" y="36"/>
                </a:lnTo>
                <a:lnTo>
                  <a:pt x="385" y="0"/>
                </a:lnTo>
                <a:lnTo>
                  <a:pt x="387" y="42"/>
                </a:lnTo>
                <a:lnTo>
                  <a:pt x="428" y="38"/>
                </a:lnTo>
                <a:lnTo>
                  <a:pt x="428" y="59"/>
                </a:lnTo>
                <a:lnTo>
                  <a:pt x="477" y="84"/>
                </a:lnTo>
                <a:lnTo>
                  <a:pt x="459" y="161"/>
                </a:lnTo>
                <a:lnTo>
                  <a:pt x="519" y="202"/>
                </a:lnTo>
                <a:lnTo>
                  <a:pt x="528" y="210"/>
                </a:lnTo>
                <a:lnTo>
                  <a:pt x="532" y="219"/>
                </a:lnTo>
                <a:lnTo>
                  <a:pt x="536" y="227"/>
                </a:lnTo>
                <a:lnTo>
                  <a:pt x="538" y="233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21"/>
          <p:cNvSpPr>
            <a:spLocks/>
          </p:cNvSpPr>
          <p:nvPr/>
        </p:nvSpPr>
        <p:spPr bwMode="auto">
          <a:xfrm>
            <a:off x="6956426" y="4556125"/>
            <a:ext cx="695325" cy="800100"/>
          </a:xfrm>
          <a:custGeom>
            <a:avLst/>
            <a:gdLst>
              <a:gd name="T0" fmla="*/ 155 w 438"/>
              <a:gd name="T1" fmla="*/ 12 h 504"/>
              <a:gd name="T2" fmla="*/ 158 w 438"/>
              <a:gd name="T3" fmla="*/ 12 h 504"/>
              <a:gd name="T4" fmla="*/ 174 w 438"/>
              <a:gd name="T5" fmla="*/ 14 h 504"/>
              <a:gd name="T6" fmla="*/ 192 w 438"/>
              <a:gd name="T7" fmla="*/ 14 h 504"/>
              <a:gd name="T8" fmla="*/ 198 w 438"/>
              <a:gd name="T9" fmla="*/ 16 h 504"/>
              <a:gd name="T10" fmla="*/ 211 w 438"/>
              <a:gd name="T11" fmla="*/ 16 h 504"/>
              <a:gd name="T12" fmla="*/ 219 w 438"/>
              <a:gd name="T13" fmla="*/ 55 h 504"/>
              <a:gd name="T14" fmla="*/ 274 w 438"/>
              <a:gd name="T15" fmla="*/ 65 h 504"/>
              <a:gd name="T16" fmla="*/ 289 w 438"/>
              <a:gd name="T17" fmla="*/ 87 h 504"/>
              <a:gd name="T18" fmla="*/ 300 w 438"/>
              <a:gd name="T19" fmla="*/ 95 h 504"/>
              <a:gd name="T20" fmla="*/ 309 w 438"/>
              <a:gd name="T21" fmla="*/ 117 h 504"/>
              <a:gd name="T22" fmla="*/ 419 w 438"/>
              <a:gd name="T23" fmla="*/ 193 h 504"/>
              <a:gd name="T24" fmla="*/ 423 w 438"/>
              <a:gd name="T25" fmla="*/ 212 h 504"/>
              <a:gd name="T26" fmla="*/ 421 w 438"/>
              <a:gd name="T27" fmla="*/ 223 h 504"/>
              <a:gd name="T28" fmla="*/ 421 w 438"/>
              <a:gd name="T29" fmla="*/ 236 h 504"/>
              <a:gd name="T30" fmla="*/ 428 w 438"/>
              <a:gd name="T31" fmla="*/ 319 h 504"/>
              <a:gd name="T32" fmla="*/ 432 w 438"/>
              <a:gd name="T33" fmla="*/ 331 h 504"/>
              <a:gd name="T34" fmla="*/ 432 w 438"/>
              <a:gd name="T35" fmla="*/ 336 h 504"/>
              <a:gd name="T36" fmla="*/ 434 w 438"/>
              <a:gd name="T37" fmla="*/ 352 h 504"/>
              <a:gd name="T38" fmla="*/ 438 w 438"/>
              <a:gd name="T39" fmla="*/ 359 h 504"/>
              <a:gd name="T40" fmla="*/ 411 w 438"/>
              <a:gd name="T41" fmla="*/ 329 h 504"/>
              <a:gd name="T42" fmla="*/ 353 w 438"/>
              <a:gd name="T43" fmla="*/ 352 h 504"/>
              <a:gd name="T44" fmla="*/ 357 w 438"/>
              <a:gd name="T45" fmla="*/ 425 h 504"/>
              <a:gd name="T46" fmla="*/ 328 w 438"/>
              <a:gd name="T47" fmla="*/ 431 h 504"/>
              <a:gd name="T48" fmla="*/ 285 w 438"/>
              <a:gd name="T49" fmla="*/ 438 h 504"/>
              <a:gd name="T50" fmla="*/ 211 w 438"/>
              <a:gd name="T51" fmla="*/ 416 h 504"/>
              <a:gd name="T52" fmla="*/ 200 w 438"/>
              <a:gd name="T53" fmla="*/ 504 h 504"/>
              <a:gd name="T54" fmla="*/ 157 w 438"/>
              <a:gd name="T55" fmla="*/ 465 h 504"/>
              <a:gd name="T56" fmla="*/ 149 w 438"/>
              <a:gd name="T57" fmla="*/ 459 h 504"/>
              <a:gd name="T58" fmla="*/ 134 w 438"/>
              <a:gd name="T59" fmla="*/ 446 h 504"/>
              <a:gd name="T60" fmla="*/ 130 w 438"/>
              <a:gd name="T61" fmla="*/ 442 h 504"/>
              <a:gd name="T62" fmla="*/ 126 w 438"/>
              <a:gd name="T63" fmla="*/ 440 h 504"/>
              <a:gd name="T64" fmla="*/ 107 w 438"/>
              <a:gd name="T65" fmla="*/ 431 h 504"/>
              <a:gd name="T66" fmla="*/ 117 w 438"/>
              <a:gd name="T67" fmla="*/ 344 h 504"/>
              <a:gd name="T68" fmla="*/ 75 w 438"/>
              <a:gd name="T69" fmla="*/ 276 h 504"/>
              <a:gd name="T70" fmla="*/ 0 w 438"/>
              <a:gd name="T71" fmla="*/ 170 h 504"/>
              <a:gd name="T72" fmla="*/ 15 w 438"/>
              <a:gd name="T73" fmla="*/ 123 h 504"/>
              <a:gd name="T74" fmla="*/ 0 w 438"/>
              <a:gd name="T75" fmla="*/ 21 h 504"/>
              <a:gd name="T76" fmla="*/ 47 w 438"/>
              <a:gd name="T77" fmla="*/ 6 h 504"/>
              <a:gd name="T78" fmla="*/ 72 w 438"/>
              <a:gd name="T79" fmla="*/ 0 h 504"/>
              <a:gd name="T80" fmla="*/ 73 w 438"/>
              <a:gd name="T81" fmla="*/ 2 h 504"/>
              <a:gd name="T82" fmla="*/ 83 w 438"/>
              <a:gd name="T83" fmla="*/ 10 h 504"/>
              <a:gd name="T84" fmla="*/ 123 w 438"/>
              <a:gd name="T85" fmla="*/ 36 h 504"/>
              <a:gd name="T86" fmla="*/ 155 w 438"/>
              <a:gd name="T87" fmla="*/ 12 h 504"/>
              <a:gd name="T88" fmla="*/ 155 w 438"/>
              <a:gd name="T89" fmla="*/ 12 h 5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438" h="504">
                <a:moveTo>
                  <a:pt x="155" y="12"/>
                </a:moveTo>
                <a:lnTo>
                  <a:pt x="158" y="12"/>
                </a:lnTo>
                <a:lnTo>
                  <a:pt x="174" y="14"/>
                </a:lnTo>
                <a:lnTo>
                  <a:pt x="192" y="14"/>
                </a:lnTo>
                <a:lnTo>
                  <a:pt x="198" y="16"/>
                </a:lnTo>
                <a:lnTo>
                  <a:pt x="211" y="16"/>
                </a:lnTo>
                <a:lnTo>
                  <a:pt x="219" y="55"/>
                </a:lnTo>
                <a:lnTo>
                  <a:pt x="274" y="65"/>
                </a:lnTo>
                <a:lnTo>
                  <a:pt x="289" y="87"/>
                </a:lnTo>
                <a:lnTo>
                  <a:pt x="300" y="95"/>
                </a:lnTo>
                <a:lnTo>
                  <a:pt x="309" y="117"/>
                </a:lnTo>
                <a:lnTo>
                  <a:pt x="419" y="193"/>
                </a:lnTo>
                <a:lnTo>
                  <a:pt x="423" y="212"/>
                </a:lnTo>
                <a:lnTo>
                  <a:pt x="421" y="223"/>
                </a:lnTo>
                <a:lnTo>
                  <a:pt x="421" y="236"/>
                </a:lnTo>
                <a:lnTo>
                  <a:pt x="428" y="319"/>
                </a:lnTo>
                <a:lnTo>
                  <a:pt x="432" y="331"/>
                </a:lnTo>
                <a:lnTo>
                  <a:pt x="432" y="336"/>
                </a:lnTo>
                <a:lnTo>
                  <a:pt x="434" y="352"/>
                </a:lnTo>
                <a:lnTo>
                  <a:pt x="438" y="359"/>
                </a:lnTo>
                <a:lnTo>
                  <a:pt x="411" y="329"/>
                </a:lnTo>
                <a:lnTo>
                  <a:pt x="353" y="352"/>
                </a:lnTo>
                <a:lnTo>
                  <a:pt x="357" y="425"/>
                </a:lnTo>
                <a:lnTo>
                  <a:pt x="328" y="431"/>
                </a:lnTo>
                <a:lnTo>
                  <a:pt x="285" y="438"/>
                </a:lnTo>
                <a:lnTo>
                  <a:pt x="211" y="416"/>
                </a:lnTo>
                <a:lnTo>
                  <a:pt x="200" y="504"/>
                </a:lnTo>
                <a:lnTo>
                  <a:pt x="157" y="465"/>
                </a:lnTo>
                <a:lnTo>
                  <a:pt x="149" y="459"/>
                </a:lnTo>
                <a:lnTo>
                  <a:pt x="134" y="446"/>
                </a:lnTo>
                <a:lnTo>
                  <a:pt x="130" y="442"/>
                </a:lnTo>
                <a:lnTo>
                  <a:pt x="126" y="440"/>
                </a:lnTo>
                <a:lnTo>
                  <a:pt x="107" y="431"/>
                </a:lnTo>
                <a:lnTo>
                  <a:pt x="117" y="344"/>
                </a:lnTo>
                <a:lnTo>
                  <a:pt x="75" y="276"/>
                </a:lnTo>
                <a:lnTo>
                  <a:pt x="0" y="170"/>
                </a:lnTo>
                <a:lnTo>
                  <a:pt x="15" y="123"/>
                </a:lnTo>
                <a:lnTo>
                  <a:pt x="0" y="21"/>
                </a:lnTo>
                <a:lnTo>
                  <a:pt x="47" y="6"/>
                </a:lnTo>
                <a:lnTo>
                  <a:pt x="72" y="0"/>
                </a:lnTo>
                <a:lnTo>
                  <a:pt x="73" y="2"/>
                </a:lnTo>
                <a:lnTo>
                  <a:pt x="83" y="10"/>
                </a:lnTo>
                <a:lnTo>
                  <a:pt x="123" y="36"/>
                </a:lnTo>
                <a:lnTo>
                  <a:pt x="155" y="12"/>
                </a:lnTo>
                <a:lnTo>
                  <a:pt x="155" y="1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22"/>
          <p:cNvSpPr>
            <a:spLocks/>
          </p:cNvSpPr>
          <p:nvPr/>
        </p:nvSpPr>
        <p:spPr bwMode="auto">
          <a:xfrm>
            <a:off x="6005513" y="1743075"/>
            <a:ext cx="1414463" cy="1855788"/>
          </a:xfrm>
          <a:custGeom>
            <a:avLst/>
            <a:gdLst>
              <a:gd name="T0" fmla="*/ 891 w 891"/>
              <a:gd name="T1" fmla="*/ 1048 h 1169"/>
              <a:gd name="T2" fmla="*/ 857 w 891"/>
              <a:gd name="T3" fmla="*/ 1065 h 1169"/>
              <a:gd name="T4" fmla="*/ 842 w 891"/>
              <a:gd name="T5" fmla="*/ 1072 h 1169"/>
              <a:gd name="T6" fmla="*/ 856 w 891"/>
              <a:gd name="T7" fmla="*/ 1116 h 1169"/>
              <a:gd name="T8" fmla="*/ 865 w 891"/>
              <a:gd name="T9" fmla="*/ 1146 h 1169"/>
              <a:gd name="T10" fmla="*/ 859 w 891"/>
              <a:gd name="T11" fmla="*/ 1150 h 1169"/>
              <a:gd name="T12" fmla="*/ 835 w 891"/>
              <a:gd name="T13" fmla="*/ 1161 h 1169"/>
              <a:gd name="T14" fmla="*/ 756 w 891"/>
              <a:gd name="T15" fmla="*/ 1169 h 1169"/>
              <a:gd name="T16" fmla="*/ 733 w 891"/>
              <a:gd name="T17" fmla="*/ 1119 h 1169"/>
              <a:gd name="T18" fmla="*/ 729 w 891"/>
              <a:gd name="T19" fmla="*/ 1087 h 1169"/>
              <a:gd name="T20" fmla="*/ 591 w 891"/>
              <a:gd name="T21" fmla="*/ 1076 h 1169"/>
              <a:gd name="T22" fmla="*/ 552 w 891"/>
              <a:gd name="T23" fmla="*/ 1014 h 1169"/>
              <a:gd name="T24" fmla="*/ 514 w 891"/>
              <a:gd name="T25" fmla="*/ 1055 h 1169"/>
              <a:gd name="T26" fmla="*/ 442 w 891"/>
              <a:gd name="T27" fmla="*/ 827 h 1169"/>
              <a:gd name="T28" fmla="*/ 414 w 891"/>
              <a:gd name="T29" fmla="*/ 744 h 1169"/>
              <a:gd name="T30" fmla="*/ 433 w 891"/>
              <a:gd name="T31" fmla="*/ 701 h 1169"/>
              <a:gd name="T32" fmla="*/ 408 w 891"/>
              <a:gd name="T33" fmla="*/ 551 h 1169"/>
              <a:gd name="T34" fmla="*/ 408 w 891"/>
              <a:gd name="T35" fmla="*/ 493 h 1169"/>
              <a:gd name="T36" fmla="*/ 368 w 891"/>
              <a:gd name="T37" fmla="*/ 334 h 1169"/>
              <a:gd name="T38" fmla="*/ 297 w 891"/>
              <a:gd name="T39" fmla="*/ 372 h 1169"/>
              <a:gd name="T40" fmla="*/ 163 w 891"/>
              <a:gd name="T41" fmla="*/ 365 h 1169"/>
              <a:gd name="T42" fmla="*/ 68 w 891"/>
              <a:gd name="T43" fmla="*/ 325 h 1169"/>
              <a:gd name="T44" fmla="*/ 55 w 891"/>
              <a:gd name="T45" fmla="*/ 183 h 1169"/>
              <a:gd name="T46" fmla="*/ 93 w 891"/>
              <a:gd name="T47" fmla="*/ 108 h 1169"/>
              <a:gd name="T48" fmla="*/ 63 w 891"/>
              <a:gd name="T49" fmla="*/ 83 h 1169"/>
              <a:gd name="T50" fmla="*/ 42 w 891"/>
              <a:gd name="T51" fmla="*/ 63 h 1169"/>
              <a:gd name="T52" fmla="*/ 76 w 891"/>
              <a:gd name="T53" fmla="*/ 6 h 1169"/>
              <a:gd name="T54" fmla="*/ 195 w 891"/>
              <a:gd name="T55" fmla="*/ 68 h 1169"/>
              <a:gd name="T56" fmla="*/ 301 w 891"/>
              <a:gd name="T57" fmla="*/ 0 h 1169"/>
              <a:gd name="T58" fmla="*/ 448 w 891"/>
              <a:gd name="T59" fmla="*/ 217 h 1169"/>
              <a:gd name="T60" fmla="*/ 537 w 891"/>
              <a:gd name="T61" fmla="*/ 353 h 1169"/>
              <a:gd name="T62" fmla="*/ 548 w 891"/>
              <a:gd name="T63" fmla="*/ 346 h 1169"/>
              <a:gd name="T64" fmla="*/ 616 w 891"/>
              <a:gd name="T65" fmla="*/ 312 h 1169"/>
              <a:gd name="T66" fmla="*/ 682 w 891"/>
              <a:gd name="T67" fmla="*/ 410 h 1169"/>
              <a:gd name="T68" fmla="*/ 693 w 891"/>
              <a:gd name="T69" fmla="*/ 425 h 1169"/>
              <a:gd name="T70" fmla="*/ 710 w 891"/>
              <a:gd name="T71" fmla="*/ 466 h 1169"/>
              <a:gd name="T72" fmla="*/ 740 w 891"/>
              <a:gd name="T73" fmla="*/ 617 h 1169"/>
              <a:gd name="T74" fmla="*/ 839 w 891"/>
              <a:gd name="T75" fmla="*/ 857 h 11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891" h="1169">
                <a:moveTo>
                  <a:pt x="839" y="857"/>
                </a:moveTo>
                <a:lnTo>
                  <a:pt x="891" y="1048"/>
                </a:lnTo>
                <a:lnTo>
                  <a:pt x="890" y="1050"/>
                </a:lnTo>
                <a:lnTo>
                  <a:pt x="857" y="1065"/>
                </a:lnTo>
                <a:lnTo>
                  <a:pt x="848" y="1070"/>
                </a:lnTo>
                <a:lnTo>
                  <a:pt x="842" y="1072"/>
                </a:lnTo>
                <a:lnTo>
                  <a:pt x="846" y="1084"/>
                </a:lnTo>
                <a:lnTo>
                  <a:pt x="856" y="1116"/>
                </a:lnTo>
                <a:lnTo>
                  <a:pt x="861" y="1138"/>
                </a:lnTo>
                <a:lnTo>
                  <a:pt x="865" y="1146"/>
                </a:lnTo>
                <a:lnTo>
                  <a:pt x="861" y="1148"/>
                </a:lnTo>
                <a:lnTo>
                  <a:pt x="859" y="1150"/>
                </a:lnTo>
                <a:lnTo>
                  <a:pt x="840" y="1163"/>
                </a:lnTo>
                <a:lnTo>
                  <a:pt x="835" y="1161"/>
                </a:lnTo>
                <a:lnTo>
                  <a:pt x="816" y="1159"/>
                </a:lnTo>
                <a:lnTo>
                  <a:pt x="756" y="1169"/>
                </a:lnTo>
                <a:lnTo>
                  <a:pt x="735" y="1127"/>
                </a:lnTo>
                <a:lnTo>
                  <a:pt x="733" y="1119"/>
                </a:lnTo>
                <a:lnTo>
                  <a:pt x="729" y="1108"/>
                </a:lnTo>
                <a:lnTo>
                  <a:pt x="729" y="1087"/>
                </a:lnTo>
                <a:lnTo>
                  <a:pt x="650" y="1080"/>
                </a:lnTo>
                <a:lnTo>
                  <a:pt x="591" y="1076"/>
                </a:lnTo>
                <a:lnTo>
                  <a:pt x="574" y="1050"/>
                </a:lnTo>
                <a:lnTo>
                  <a:pt x="552" y="1014"/>
                </a:lnTo>
                <a:lnTo>
                  <a:pt x="520" y="1050"/>
                </a:lnTo>
                <a:lnTo>
                  <a:pt x="514" y="1055"/>
                </a:lnTo>
                <a:lnTo>
                  <a:pt x="512" y="1050"/>
                </a:lnTo>
                <a:lnTo>
                  <a:pt x="442" y="827"/>
                </a:lnTo>
                <a:lnTo>
                  <a:pt x="425" y="774"/>
                </a:lnTo>
                <a:lnTo>
                  <a:pt x="414" y="744"/>
                </a:lnTo>
                <a:lnTo>
                  <a:pt x="416" y="742"/>
                </a:lnTo>
                <a:lnTo>
                  <a:pt x="433" y="701"/>
                </a:lnTo>
                <a:lnTo>
                  <a:pt x="433" y="695"/>
                </a:lnTo>
                <a:lnTo>
                  <a:pt x="408" y="551"/>
                </a:lnTo>
                <a:lnTo>
                  <a:pt x="408" y="550"/>
                </a:lnTo>
                <a:lnTo>
                  <a:pt x="408" y="493"/>
                </a:lnTo>
                <a:lnTo>
                  <a:pt x="408" y="389"/>
                </a:lnTo>
                <a:lnTo>
                  <a:pt x="368" y="334"/>
                </a:lnTo>
                <a:lnTo>
                  <a:pt x="304" y="363"/>
                </a:lnTo>
                <a:lnTo>
                  <a:pt x="297" y="372"/>
                </a:lnTo>
                <a:lnTo>
                  <a:pt x="238" y="436"/>
                </a:lnTo>
                <a:lnTo>
                  <a:pt x="163" y="365"/>
                </a:lnTo>
                <a:lnTo>
                  <a:pt x="89" y="332"/>
                </a:lnTo>
                <a:lnTo>
                  <a:pt x="68" y="325"/>
                </a:lnTo>
                <a:lnTo>
                  <a:pt x="0" y="295"/>
                </a:lnTo>
                <a:lnTo>
                  <a:pt x="55" y="183"/>
                </a:lnTo>
                <a:lnTo>
                  <a:pt x="91" y="112"/>
                </a:lnTo>
                <a:lnTo>
                  <a:pt x="93" y="108"/>
                </a:lnTo>
                <a:lnTo>
                  <a:pt x="68" y="89"/>
                </a:lnTo>
                <a:lnTo>
                  <a:pt x="63" y="83"/>
                </a:lnTo>
                <a:lnTo>
                  <a:pt x="40" y="66"/>
                </a:lnTo>
                <a:lnTo>
                  <a:pt x="42" y="63"/>
                </a:lnTo>
                <a:lnTo>
                  <a:pt x="48" y="55"/>
                </a:lnTo>
                <a:lnTo>
                  <a:pt x="76" y="6"/>
                </a:lnTo>
                <a:lnTo>
                  <a:pt x="93" y="10"/>
                </a:lnTo>
                <a:lnTo>
                  <a:pt x="195" y="68"/>
                </a:lnTo>
                <a:lnTo>
                  <a:pt x="229" y="12"/>
                </a:lnTo>
                <a:lnTo>
                  <a:pt x="301" y="0"/>
                </a:lnTo>
                <a:lnTo>
                  <a:pt x="342" y="131"/>
                </a:lnTo>
                <a:lnTo>
                  <a:pt x="448" y="217"/>
                </a:lnTo>
                <a:lnTo>
                  <a:pt x="452" y="223"/>
                </a:lnTo>
                <a:lnTo>
                  <a:pt x="537" y="353"/>
                </a:lnTo>
                <a:lnTo>
                  <a:pt x="540" y="351"/>
                </a:lnTo>
                <a:lnTo>
                  <a:pt x="548" y="346"/>
                </a:lnTo>
                <a:lnTo>
                  <a:pt x="550" y="346"/>
                </a:lnTo>
                <a:lnTo>
                  <a:pt x="616" y="312"/>
                </a:lnTo>
                <a:lnTo>
                  <a:pt x="648" y="323"/>
                </a:lnTo>
                <a:lnTo>
                  <a:pt x="682" y="410"/>
                </a:lnTo>
                <a:lnTo>
                  <a:pt x="688" y="417"/>
                </a:lnTo>
                <a:lnTo>
                  <a:pt x="693" y="425"/>
                </a:lnTo>
                <a:lnTo>
                  <a:pt x="701" y="434"/>
                </a:lnTo>
                <a:lnTo>
                  <a:pt x="710" y="466"/>
                </a:lnTo>
                <a:lnTo>
                  <a:pt x="754" y="578"/>
                </a:lnTo>
                <a:lnTo>
                  <a:pt x="740" y="617"/>
                </a:lnTo>
                <a:lnTo>
                  <a:pt x="739" y="627"/>
                </a:lnTo>
                <a:lnTo>
                  <a:pt x="839" y="857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23"/>
          <p:cNvSpPr>
            <a:spLocks/>
          </p:cNvSpPr>
          <p:nvPr/>
        </p:nvSpPr>
        <p:spPr bwMode="auto">
          <a:xfrm>
            <a:off x="6881813" y="50800"/>
            <a:ext cx="1209675" cy="1381125"/>
          </a:xfrm>
          <a:custGeom>
            <a:avLst/>
            <a:gdLst>
              <a:gd name="T0" fmla="*/ 762 w 762"/>
              <a:gd name="T1" fmla="*/ 538 h 870"/>
              <a:gd name="T2" fmla="*/ 747 w 762"/>
              <a:gd name="T3" fmla="*/ 668 h 870"/>
              <a:gd name="T4" fmla="*/ 745 w 762"/>
              <a:gd name="T5" fmla="*/ 800 h 870"/>
              <a:gd name="T6" fmla="*/ 726 w 762"/>
              <a:gd name="T7" fmla="*/ 870 h 870"/>
              <a:gd name="T8" fmla="*/ 696 w 762"/>
              <a:gd name="T9" fmla="*/ 821 h 870"/>
              <a:gd name="T10" fmla="*/ 645 w 762"/>
              <a:gd name="T11" fmla="*/ 804 h 870"/>
              <a:gd name="T12" fmla="*/ 541 w 762"/>
              <a:gd name="T13" fmla="*/ 708 h 870"/>
              <a:gd name="T14" fmla="*/ 504 w 762"/>
              <a:gd name="T15" fmla="*/ 627 h 870"/>
              <a:gd name="T16" fmla="*/ 447 w 762"/>
              <a:gd name="T17" fmla="*/ 589 h 870"/>
              <a:gd name="T18" fmla="*/ 406 w 762"/>
              <a:gd name="T19" fmla="*/ 538 h 870"/>
              <a:gd name="T20" fmla="*/ 366 w 762"/>
              <a:gd name="T21" fmla="*/ 411 h 870"/>
              <a:gd name="T22" fmla="*/ 300 w 762"/>
              <a:gd name="T23" fmla="*/ 413 h 870"/>
              <a:gd name="T24" fmla="*/ 253 w 762"/>
              <a:gd name="T25" fmla="*/ 402 h 870"/>
              <a:gd name="T26" fmla="*/ 251 w 762"/>
              <a:gd name="T27" fmla="*/ 385 h 870"/>
              <a:gd name="T28" fmla="*/ 247 w 762"/>
              <a:gd name="T29" fmla="*/ 360 h 870"/>
              <a:gd name="T30" fmla="*/ 200 w 762"/>
              <a:gd name="T31" fmla="*/ 338 h 870"/>
              <a:gd name="T32" fmla="*/ 190 w 762"/>
              <a:gd name="T33" fmla="*/ 311 h 870"/>
              <a:gd name="T34" fmla="*/ 158 w 762"/>
              <a:gd name="T35" fmla="*/ 328 h 870"/>
              <a:gd name="T36" fmla="*/ 137 w 762"/>
              <a:gd name="T37" fmla="*/ 287 h 870"/>
              <a:gd name="T38" fmla="*/ 0 w 762"/>
              <a:gd name="T39" fmla="*/ 136 h 870"/>
              <a:gd name="T40" fmla="*/ 19 w 762"/>
              <a:gd name="T41" fmla="*/ 68 h 870"/>
              <a:gd name="T42" fmla="*/ 153 w 762"/>
              <a:gd name="T43" fmla="*/ 0 h 870"/>
              <a:gd name="T44" fmla="*/ 281 w 762"/>
              <a:gd name="T45" fmla="*/ 60 h 870"/>
              <a:gd name="T46" fmla="*/ 305 w 762"/>
              <a:gd name="T47" fmla="*/ 83 h 870"/>
              <a:gd name="T48" fmla="*/ 322 w 762"/>
              <a:gd name="T49" fmla="*/ 177 h 870"/>
              <a:gd name="T50" fmla="*/ 353 w 762"/>
              <a:gd name="T51" fmla="*/ 204 h 870"/>
              <a:gd name="T52" fmla="*/ 375 w 762"/>
              <a:gd name="T53" fmla="*/ 264 h 870"/>
              <a:gd name="T54" fmla="*/ 396 w 762"/>
              <a:gd name="T55" fmla="*/ 277 h 870"/>
              <a:gd name="T56" fmla="*/ 417 w 762"/>
              <a:gd name="T57" fmla="*/ 289 h 870"/>
              <a:gd name="T58" fmla="*/ 509 w 762"/>
              <a:gd name="T59" fmla="*/ 400 h 870"/>
              <a:gd name="T60" fmla="*/ 587 w 762"/>
              <a:gd name="T61" fmla="*/ 504 h 870"/>
              <a:gd name="T62" fmla="*/ 636 w 762"/>
              <a:gd name="T63" fmla="*/ 496 h 870"/>
              <a:gd name="T64" fmla="*/ 666 w 762"/>
              <a:gd name="T65" fmla="*/ 549 h 870"/>
              <a:gd name="T66" fmla="*/ 704 w 762"/>
              <a:gd name="T67" fmla="*/ 500 h 8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762" h="870">
                <a:moveTo>
                  <a:pt x="749" y="513"/>
                </a:moveTo>
                <a:lnTo>
                  <a:pt x="762" y="538"/>
                </a:lnTo>
                <a:lnTo>
                  <a:pt x="717" y="602"/>
                </a:lnTo>
                <a:lnTo>
                  <a:pt x="747" y="668"/>
                </a:lnTo>
                <a:lnTo>
                  <a:pt x="745" y="725"/>
                </a:lnTo>
                <a:lnTo>
                  <a:pt x="745" y="800"/>
                </a:lnTo>
                <a:lnTo>
                  <a:pt x="743" y="863"/>
                </a:lnTo>
                <a:lnTo>
                  <a:pt x="726" y="870"/>
                </a:lnTo>
                <a:lnTo>
                  <a:pt x="711" y="847"/>
                </a:lnTo>
                <a:lnTo>
                  <a:pt x="696" y="821"/>
                </a:lnTo>
                <a:lnTo>
                  <a:pt x="662" y="810"/>
                </a:lnTo>
                <a:lnTo>
                  <a:pt x="645" y="804"/>
                </a:lnTo>
                <a:lnTo>
                  <a:pt x="638" y="800"/>
                </a:lnTo>
                <a:lnTo>
                  <a:pt x="541" y="708"/>
                </a:lnTo>
                <a:lnTo>
                  <a:pt x="519" y="636"/>
                </a:lnTo>
                <a:lnTo>
                  <a:pt x="504" y="627"/>
                </a:lnTo>
                <a:lnTo>
                  <a:pt x="472" y="604"/>
                </a:lnTo>
                <a:lnTo>
                  <a:pt x="447" y="589"/>
                </a:lnTo>
                <a:lnTo>
                  <a:pt x="406" y="561"/>
                </a:lnTo>
                <a:lnTo>
                  <a:pt x="406" y="538"/>
                </a:lnTo>
                <a:lnTo>
                  <a:pt x="394" y="438"/>
                </a:lnTo>
                <a:lnTo>
                  <a:pt x="366" y="411"/>
                </a:lnTo>
                <a:lnTo>
                  <a:pt x="307" y="406"/>
                </a:lnTo>
                <a:lnTo>
                  <a:pt x="300" y="413"/>
                </a:lnTo>
                <a:lnTo>
                  <a:pt x="290" y="423"/>
                </a:lnTo>
                <a:lnTo>
                  <a:pt x="253" y="402"/>
                </a:lnTo>
                <a:lnTo>
                  <a:pt x="253" y="393"/>
                </a:lnTo>
                <a:lnTo>
                  <a:pt x="251" y="385"/>
                </a:lnTo>
                <a:lnTo>
                  <a:pt x="247" y="364"/>
                </a:lnTo>
                <a:lnTo>
                  <a:pt x="247" y="360"/>
                </a:lnTo>
                <a:lnTo>
                  <a:pt x="217" y="357"/>
                </a:lnTo>
                <a:lnTo>
                  <a:pt x="200" y="338"/>
                </a:lnTo>
                <a:lnTo>
                  <a:pt x="194" y="330"/>
                </a:lnTo>
                <a:lnTo>
                  <a:pt x="190" y="311"/>
                </a:lnTo>
                <a:lnTo>
                  <a:pt x="168" y="317"/>
                </a:lnTo>
                <a:lnTo>
                  <a:pt x="158" y="328"/>
                </a:lnTo>
                <a:lnTo>
                  <a:pt x="151" y="313"/>
                </a:lnTo>
                <a:lnTo>
                  <a:pt x="137" y="287"/>
                </a:lnTo>
                <a:lnTo>
                  <a:pt x="120" y="255"/>
                </a:lnTo>
                <a:lnTo>
                  <a:pt x="0" y="136"/>
                </a:lnTo>
                <a:lnTo>
                  <a:pt x="24" y="111"/>
                </a:lnTo>
                <a:lnTo>
                  <a:pt x="19" y="68"/>
                </a:lnTo>
                <a:lnTo>
                  <a:pt x="58" y="21"/>
                </a:lnTo>
                <a:lnTo>
                  <a:pt x="153" y="0"/>
                </a:lnTo>
                <a:lnTo>
                  <a:pt x="275" y="57"/>
                </a:lnTo>
                <a:lnTo>
                  <a:pt x="281" y="60"/>
                </a:lnTo>
                <a:lnTo>
                  <a:pt x="283" y="60"/>
                </a:lnTo>
                <a:lnTo>
                  <a:pt x="305" y="83"/>
                </a:lnTo>
                <a:lnTo>
                  <a:pt x="309" y="106"/>
                </a:lnTo>
                <a:lnTo>
                  <a:pt x="322" y="177"/>
                </a:lnTo>
                <a:lnTo>
                  <a:pt x="324" y="189"/>
                </a:lnTo>
                <a:lnTo>
                  <a:pt x="353" y="204"/>
                </a:lnTo>
                <a:lnTo>
                  <a:pt x="360" y="257"/>
                </a:lnTo>
                <a:lnTo>
                  <a:pt x="375" y="264"/>
                </a:lnTo>
                <a:lnTo>
                  <a:pt x="375" y="266"/>
                </a:lnTo>
                <a:lnTo>
                  <a:pt x="396" y="277"/>
                </a:lnTo>
                <a:lnTo>
                  <a:pt x="411" y="285"/>
                </a:lnTo>
                <a:lnTo>
                  <a:pt x="417" y="289"/>
                </a:lnTo>
                <a:lnTo>
                  <a:pt x="477" y="362"/>
                </a:lnTo>
                <a:lnTo>
                  <a:pt x="509" y="400"/>
                </a:lnTo>
                <a:lnTo>
                  <a:pt x="555" y="508"/>
                </a:lnTo>
                <a:lnTo>
                  <a:pt x="587" y="504"/>
                </a:lnTo>
                <a:lnTo>
                  <a:pt x="628" y="496"/>
                </a:lnTo>
                <a:lnTo>
                  <a:pt x="636" y="496"/>
                </a:lnTo>
                <a:lnTo>
                  <a:pt x="645" y="545"/>
                </a:lnTo>
                <a:lnTo>
                  <a:pt x="666" y="549"/>
                </a:lnTo>
                <a:lnTo>
                  <a:pt x="674" y="538"/>
                </a:lnTo>
                <a:lnTo>
                  <a:pt x="704" y="500"/>
                </a:lnTo>
                <a:lnTo>
                  <a:pt x="749" y="513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24"/>
          <p:cNvSpPr>
            <a:spLocks/>
          </p:cNvSpPr>
          <p:nvPr/>
        </p:nvSpPr>
        <p:spPr bwMode="auto">
          <a:xfrm>
            <a:off x="7273926" y="5078413"/>
            <a:ext cx="574675" cy="673100"/>
          </a:xfrm>
          <a:custGeom>
            <a:avLst/>
            <a:gdLst>
              <a:gd name="T0" fmla="*/ 238 w 362"/>
              <a:gd name="T1" fmla="*/ 30 h 424"/>
              <a:gd name="T2" fmla="*/ 257 w 362"/>
              <a:gd name="T3" fmla="*/ 58 h 424"/>
              <a:gd name="T4" fmla="*/ 266 w 362"/>
              <a:gd name="T5" fmla="*/ 56 h 424"/>
              <a:gd name="T6" fmla="*/ 274 w 362"/>
              <a:gd name="T7" fmla="*/ 89 h 424"/>
              <a:gd name="T8" fmla="*/ 285 w 362"/>
              <a:gd name="T9" fmla="*/ 104 h 424"/>
              <a:gd name="T10" fmla="*/ 300 w 362"/>
              <a:gd name="T11" fmla="*/ 140 h 424"/>
              <a:gd name="T12" fmla="*/ 308 w 362"/>
              <a:gd name="T13" fmla="*/ 160 h 424"/>
              <a:gd name="T14" fmla="*/ 338 w 362"/>
              <a:gd name="T15" fmla="*/ 151 h 424"/>
              <a:gd name="T16" fmla="*/ 334 w 362"/>
              <a:gd name="T17" fmla="*/ 196 h 424"/>
              <a:gd name="T18" fmla="*/ 362 w 362"/>
              <a:gd name="T19" fmla="*/ 243 h 424"/>
              <a:gd name="T20" fmla="*/ 351 w 362"/>
              <a:gd name="T21" fmla="*/ 281 h 424"/>
              <a:gd name="T22" fmla="*/ 349 w 362"/>
              <a:gd name="T23" fmla="*/ 294 h 424"/>
              <a:gd name="T24" fmla="*/ 344 w 362"/>
              <a:gd name="T25" fmla="*/ 332 h 424"/>
              <a:gd name="T26" fmla="*/ 340 w 362"/>
              <a:gd name="T27" fmla="*/ 340 h 424"/>
              <a:gd name="T28" fmla="*/ 340 w 362"/>
              <a:gd name="T29" fmla="*/ 343 h 424"/>
              <a:gd name="T30" fmla="*/ 332 w 362"/>
              <a:gd name="T31" fmla="*/ 336 h 424"/>
              <a:gd name="T32" fmla="*/ 328 w 362"/>
              <a:gd name="T33" fmla="*/ 332 h 424"/>
              <a:gd name="T34" fmla="*/ 319 w 362"/>
              <a:gd name="T35" fmla="*/ 330 h 424"/>
              <a:gd name="T36" fmla="*/ 302 w 362"/>
              <a:gd name="T37" fmla="*/ 315 h 424"/>
              <a:gd name="T38" fmla="*/ 291 w 362"/>
              <a:gd name="T39" fmla="*/ 330 h 424"/>
              <a:gd name="T40" fmla="*/ 276 w 362"/>
              <a:gd name="T41" fmla="*/ 347 h 424"/>
              <a:gd name="T42" fmla="*/ 259 w 362"/>
              <a:gd name="T43" fmla="*/ 336 h 424"/>
              <a:gd name="T44" fmla="*/ 255 w 362"/>
              <a:gd name="T45" fmla="*/ 334 h 424"/>
              <a:gd name="T46" fmla="*/ 191 w 362"/>
              <a:gd name="T47" fmla="*/ 315 h 424"/>
              <a:gd name="T48" fmla="*/ 196 w 362"/>
              <a:gd name="T49" fmla="*/ 364 h 424"/>
              <a:gd name="T50" fmla="*/ 196 w 362"/>
              <a:gd name="T51" fmla="*/ 406 h 424"/>
              <a:gd name="T52" fmla="*/ 196 w 362"/>
              <a:gd name="T53" fmla="*/ 406 h 424"/>
              <a:gd name="T54" fmla="*/ 187 w 362"/>
              <a:gd name="T55" fmla="*/ 413 h 424"/>
              <a:gd name="T56" fmla="*/ 185 w 362"/>
              <a:gd name="T57" fmla="*/ 415 h 424"/>
              <a:gd name="T58" fmla="*/ 176 w 362"/>
              <a:gd name="T59" fmla="*/ 406 h 424"/>
              <a:gd name="T60" fmla="*/ 168 w 362"/>
              <a:gd name="T61" fmla="*/ 402 h 424"/>
              <a:gd name="T62" fmla="*/ 159 w 362"/>
              <a:gd name="T63" fmla="*/ 402 h 424"/>
              <a:gd name="T64" fmla="*/ 143 w 362"/>
              <a:gd name="T65" fmla="*/ 408 h 424"/>
              <a:gd name="T66" fmla="*/ 132 w 362"/>
              <a:gd name="T67" fmla="*/ 415 h 424"/>
              <a:gd name="T68" fmla="*/ 125 w 362"/>
              <a:gd name="T69" fmla="*/ 423 h 424"/>
              <a:gd name="T70" fmla="*/ 119 w 362"/>
              <a:gd name="T71" fmla="*/ 424 h 424"/>
              <a:gd name="T72" fmla="*/ 51 w 362"/>
              <a:gd name="T73" fmla="*/ 336 h 424"/>
              <a:gd name="T74" fmla="*/ 0 w 362"/>
              <a:gd name="T75" fmla="*/ 175 h 424"/>
              <a:gd name="T76" fmla="*/ 11 w 362"/>
              <a:gd name="T77" fmla="*/ 87 h 424"/>
              <a:gd name="T78" fmla="*/ 85 w 362"/>
              <a:gd name="T79" fmla="*/ 109 h 424"/>
              <a:gd name="T80" fmla="*/ 128 w 362"/>
              <a:gd name="T81" fmla="*/ 102 h 424"/>
              <a:gd name="T82" fmla="*/ 157 w 362"/>
              <a:gd name="T83" fmla="*/ 96 h 424"/>
              <a:gd name="T84" fmla="*/ 153 w 362"/>
              <a:gd name="T85" fmla="*/ 23 h 424"/>
              <a:gd name="T86" fmla="*/ 211 w 362"/>
              <a:gd name="T87" fmla="*/ 0 h 424"/>
              <a:gd name="T88" fmla="*/ 238 w 362"/>
              <a:gd name="T89" fmla="*/ 30 h 4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362" h="424">
                <a:moveTo>
                  <a:pt x="238" y="30"/>
                </a:moveTo>
                <a:lnTo>
                  <a:pt x="257" y="58"/>
                </a:lnTo>
                <a:lnTo>
                  <a:pt x="266" y="56"/>
                </a:lnTo>
                <a:lnTo>
                  <a:pt x="274" y="89"/>
                </a:lnTo>
                <a:lnTo>
                  <a:pt x="285" y="104"/>
                </a:lnTo>
                <a:lnTo>
                  <a:pt x="300" y="140"/>
                </a:lnTo>
                <a:lnTo>
                  <a:pt x="308" y="160"/>
                </a:lnTo>
                <a:lnTo>
                  <a:pt x="338" y="151"/>
                </a:lnTo>
                <a:lnTo>
                  <a:pt x="334" y="196"/>
                </a:lnTo>
                <a:lnTo>
                  <a:pt x="362" y="243"/>
                </a:lnTo>
                <a:lnTo>
                  <a:pt x="351" y="281"/>
                </a:lnTo>
                <a:lnTo>
                  <a:pt x="349" y="294"/>
                </a:lnTo>
                <a:lnTo>
                  <a:pt x="344" y="332"/>
                </a:lnTo>
                <a:lnTo>
                  <a:pt x="340" y="340"/>
                </a:lnTo>
                <a:lnTo>
                  <a:pt x="340" y="343"/>
                </a:lnTo>
                <a:lnTo>
                  <a:pt x="332" y="336"/>
                </a:lnTo>
                <a:lnTo>
                  <a:pt x="328" y="332"/>
                </a:lnTo>
                <a:lnTo>
                  <a:pt x="319" y="330"/>
                </a:lnTo>
                <a:lnTo>
                  <a:pt x="302" y="315"/>
                </a:lnTo>
                <a:lnTo>
                  <a:pt x="291" y="330"/>
                </a:lnTo>
                <a:lnTo>
                  <a:pt x="276" y="347"/>
                </a:lnTo>
                <a:lnTo>
                  <a:pt x="259" y="336"/>
                </a:lnTo>
                <a:lnTo>
                  <a:pt x="255" y="334"/>
                </a:lnTo>
                <a:lnTo>
                  <a:pt x="191" y="315"/>
                </a:lnTo>
                <a:lnTo>
                  <a:pt x="196" y="364"/>
                </a:lnTo>
                <a:lnTo>
                  <a:pt x="196" y="406"/>
                </a:lnTo>
                <a:lnTo>
                  <a:pt x="196" y="406"/>
                </a:lnTo>
                <a:lnTo>
                  <a:pt x="187" y="413"/>
                </a:lnTo>
                <a:lnTo>
                  <a:pt x="185" y="415"/>
                </a:lnTo>
                <a:lnTo>
                  <a:pt x="176" y="406"/>
                </a:lnTo>
                <a:lnTo>
                  <a:pt x="168" y="402"/>
                </a:lnTo>
                <a:lnTo>
                  <a:pt x="159" y="402"/>
                </a:lnTo>
                <a:lnTo>
                  <a:pt x="143" y="408"/>
                </a:lnTo>
                <a:lnTo>
                  <a:pt x="132" y="415"/>
                </a:lnTo>
                <a:lnTo>
                  <a:pt x="125" y="423"/>
                </a:lnTo>
                <a:lnTo>
                  <a:pt x="119" y="424"/>
                </a:lnTo>
                <a:lnTo>
                  <a:pt x="51" y="336"/>
                </a:lnTo>
                <a:lnTo>
                  <a:pt x="0" y="175"/>
                </a:lnTo>
                <a:lnTo>
                  <a:pt x="11" y="87"/>
                </a:lnTo>
                <a:lnTo>
                  <a:pt x="85" y="109"/>
                </a:lnTo>
                <a:lnTo>
                  <a:pt x="128" y="102"/>
                </a:lnTo>
                <a:lnTo>
                  <a:pt x="157" y="96"/>
                </a:lnTo>
                <a:lnTo>
                  <a:pt x="153" y="23"/>
                </a:lnTo>
                <a:lnTo>
                  <a:pt x="211" y="0"/>
                </a:lnTo>
                <a:lnTo>
                  <a:pt x="238" y="30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25"/>
          <p:cNvSpPr>
            <a:spLocks/>
          </p:cNvSpPr>
          <p:nvPr/>
        </p:nvSpPr>
        <p:spPr bwMode="auto">
          <a:xfrm>
            <a:off x="7642226" y="4386263"/>
            <a:ext cx="1103313" cy="946150"/>
          </a:xfrm>
          <a:custGeom>
            <a:avLst/>
            <a:gdLst>
              <a:gd name="T0" fmla="*/ 523 w 695"/>
              <a:gd name="T1" fmla="*/ 83 h 596"/>
              <a:gd name="T2" fmla="*/ 540 w 695"/>
              <a:gd name="T3" fmla="*/ 153 h 596"/>
              <a:gd name="T4" fmla="*/ 550 w 695"/>
              <a:gd name="T5" fmla="*/ 202 h 596"/>
              <a:gd name="T6" fmla="*/ 557 w 695"/>
              <a:gd name="T7" fmla="*/ 240 h 596"/>
              <a:gd name="T8" fmla="*/ 582 w 695"/>
              <a:gd name="T9" fmla="*/ 277 h 596"/>
              <a:gd name="T10" fmla="*/ 618 w 695"/>
              <a:gd name="T11" fmla="*/ 340 h 596"/>
              <a:gd name="T12" fmla="*/ 638 w 695"/>
              <a:gd name="T13" fmla="*/ 406 h 596"/>
              <a:gd name="T14" fmla="*/ 650 w 695"/>
              <a:gd name="T15" fmla="*/ 460 h 596"/>
              <a:gd name="T16" fmla="*/ 674 w 695"/>
              <a:gd name="T17" fmla="*/ 502 h 596"/>
              <a:gd name="T18" fmla="*/ 695 w 695"/>
              <a:gd name="T19" fmla="*/ 555 h 596"/>
              <a:gd name="T20" fmla="*/ 582 w 695"/>
              <a:gd name="T21" fmla="*/ 526 h 596"/>
              <a:gd name="T22" fmla="*/ 551 w 695"/>
              <a:gd name="T23" fmla="*/ 517 h 596"/>
              <a:gd name="T24" fmla="*/ 546 w 695"/>
              <a:gd name="T25" fmla="*/ 521 h 596"/>
              <a:gd name="T26" fmla="*/ 536 w 695"/>
              <a:gd name="T27" fmla="*/ 530 h 596"/>
              <a:gd name="T28" fmla="*/ 519 w 695"/>
              <a:gd name="T29" fmla="*/ 528 h 596"/>
              <a:gd name="T30" fmla="*/ 451 w 695"/>
              <a:gd name="T31" fmla="*/ 549 h 596"/>
              <a:gd name="T32" fmla="*/ 448 w 695"/>
              <a:gd name="T33" fmla="*/ 528 h 596"/>
              <a:gd name="T34" fmla="*/ 389 w 695"/>
              <a:gd name="T35" fmla="*/ 506 h 596"/>
              <a:gd name="T36" fmla="*/ 374 w 695"/>
              <a:gd name="T37" fmla="*/ 519 h 596"/>
              <a:gd name="T38" fmla="*/ 327 w 695"/>
              <a:gd name="T39" fmla="*/ 509 h 596"/>
              <a:gd name="T40" fmla="*/ 291 w 695"/>
              <a:gd name="T41" fmla="*/ 513 h 596"/>
              <a:gd name="T42" fmla="*/ 291 w 695"/>
              <a:gd name="T43" fmla="*/ 564 h 596"/>
              <a:gd name="T44" fmla="*/ 210 w 695"/>
              <a:gd name="T45" fmla="*/ 551 h 596"/>
              <a:gd name="T46" fmla="*/ 76 w 695"/>
              <a:gd name="T47" fmla="*/ 596 h 596"/>
              <a:gd name="T48" fmla="*/ 53 w 695"/>
              <a:gd name="T49" fmla="*/ 540 h 596"/>
              <a:gd name="T50" fmla="*/ 34 w 695"/>
              <a:gd name="T51" fmla="*/ 492 h 596"/>
              <a:gd name="T52" fmla="*/ 6 w 695"/>
              <a:gd name="T53" fmla="*/ 466 h 596"/>
              <a:gd name="T54" fmla="*/ 0 w 695"/>
              <a:gd name="T55" fmla="*/ 443 h 596"/>
              <a:gd name="T56" fmla="*/ 159 w 695"/>
              <a:gd name="T57" fmla="*/ 428 h 596"/>
              <a:gd name="T58" fmla="*/ 195 w 695"/>
              <a:gd name="T59" fmla="*/ 406 h 596"/>
              <a:gd name="T60" fmla="*/ 200 w 695"/>
              <a:gd name="T61" fmla="*/ 389 h 596"/>
              <a:gd name="T62" fmla="*/ 208 w 695"/>
              <a:gd name="T63" fmla="*/ 368 h 596"/>
              <a:gd name="T64" fmla="*/ 217 w 695"/>
              <a:gd name="T65" fmla="*/ 334 h 596"/>
              <a:gd name="T66" fmla="*/ 200 w 695"/>
              <a:gd name="T67" fmla="*/ 291 h 596"/>
              <a:gd name="T68" fmla="*/ 202 w 695"/>
              <a:gd name="T69" fmla="*/ 277 h 596"/>
              <a:gd name="T70" fmla="*/ 242 w 695"/>
              <a:gd name="T71" fmla="*/ 245 h 596"/>
              <a:gd name="T72" fmla="*/ 306 w 695"/>
              <a:gd name="T73" fmla="*/ 168 h 596"/>
              <a:gd name="T74" fmla="*/ 332 w 695"/>
              <a:gd name="T75" fmla="*/ 149 h 596"/>
              <a:gd name="T76" fmla="*/ 332 w 695"/>
              <a:gd name="T77" fmla="*/ 126 h 596"/>
              <a:gd name="T78" fmla="*/ 425 w 695"/>
              <a:gd name="T79" fmla="*/ 72 h 596"/>
              <a:gd name="T80" fmla="*/ 404 w 695"/>
              <a:gd name="T81" fmla="*/ 0 h 596"/>
              <a:gd name="T82" fmla="*/ 478 w 695"/>
              <a:gd name="T83" fmla="*/ 55 h 596"/>
              <a:gd name="T84" fmla="*/ 523 w 695"/>
              <a:gd name="T85" fmla="*/ 74 h 5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95" h="596">
                <a:moveTo>
                  <a:pt x="523" y="74"/>
                </a:moveTo>
                <a:lnTo>
                  <a:pt x="523" y="83"/>
                </a:lnTo>
                <a:lnTo>
                  <a:pt x="531" y="113"/>
                </a:lnTo>
                <a:lnTo>
                  <a:pt x="540" y="153"/>
                </a:lnTo>
                <a:lnTo>
                  <a:pt x="546" y="181"/>
                </a:lnTo>
                <a:lnTo>
                  <a:pt x="550" y="202"/>
                </a:lnTo>
                <a:lnTo>
                  <a:pt x="557" y="238"/>
                </a:lnTo>
                <a:lnTo>
                  <a:pt x="557" y="240"/>
                </a:lnTo>
                <a:lnTo>
                  <a:pt x="568" y="257"/>
                </a:lnTo>
                <a:lnTo>
                  <a:pt x="582" y="277"/>
                </a:lnTo>
                <a:lnTo>
                  <a:pt x="602" y="313"/>
                </a:lnTo>
                <a:lnTo>
                  <a:pt x="618" y="340"/>
                </a:lnTo>
                <a:lnTo>
                  <a:pt x="638" y="377"/>
                </a:lnTo>
                <a:lnTo>
                  <a:pt x="638" y="406"/>
                </a:lnTo>
                <a:lnTo>
                  <a:pt x="638" y="442"/>
                </a:lnTo>
                <a:lnTo>
                  <a:pt x="650" y="460"/>
                </a:lnTo>
                <a:lnTo>
                  <a:pt x="661" y="479"/>
                </a:lnTo>
                <a:lnTo>
                  <a:pt x="674" y="502"/>
                </a:lnTo>
                <a:lnTo>
                  <a:pt x="684" y="517"/>
                </a:lnTo>
                <a:lnTo>
                  <a:pt x="695" y="555"/>
                </a:lnTo>
                <a:lnTo>
                  <a:pt x="610" y="551"/>
                </a:lnTo>
                <a:lnTo>
                  <a:pt x="582" y="526"/>
                </a:lnTo>
                <a:lnTo>
                  <a:pt x="561" y="517"/>
                </a:lnTo>
                <a:lnTo>
                  <a:pt x="551" y="517"/>
                </a:lnTo>
                <a:lnTo>
                  <a:pt x="550" y="517"/>
                </a:lnTo>
                <a:lnTo>
                  <a:pt x="546" y="521"/>
                </a:lnTo>
                <a:lnTo>
                  <a:pt x="540" y="523"/>
                </a:lnTo>
                <a:lnTo>
                  <a:pt x="536" y="530"/>
                </a:lnTo>
                <a:lnTo>
                  <a:pt x="533" y="530"/>
                </a:lnTo>
                <a:lnTo>
                  <a:pt x="519" y="528"/>
                </a:lnTo>
                <a:lnTo>
                  <a:pt x="495" y="540"/>
                </a:lnTo>
                <a:lnTo>
                  <a:pt x="451" y="549"/>
                </a:lnTo>
                <a:lnTo>
                  <a:pt x="448" y="543"/>
                </a:lnTo>
                <a:lnTo>
                  <a:pt x="448" y="528"/>
                </a:lnTo>
                <a:lnTo>
                  <a:pt x="393" y="506"/>
                </a:lnTo>
                <a:lnTo>
                  <a:pt x="389" y="506"/>
                </a:lnTo>
                <a:lnTo>
                  <a:pt x="378" y="513"/>
                </a:lnTo>
                <a:lnTo>
                  <a:pt x="374" y="519"/>
                </a:lnTo>
                <a:lnTo>
                  <a:pt x="329" y="509"/>
                </a:lnTo>
                <a:lnTo>
                  <a:pt x="327" y="509"/>
                </a:lnTo>
                <a:lnTo>
                  <a:pt x="304" y="502"/>
                </a:lnTo>
                <a:lnTo>
                  <a:pt x="291" y="513"/>
                </a:lnTo>
                <a:lnTo>
                  <a:pt x="285" y="519"/>
                </a:lnTo>
                <a:lnTo>
                  <a:pt x="291" y="564"/>
                </a:lnTo>
                <a:lnTo>
                  <a:pt x="240" y="557"/>
                </a:lnTo>
                <a:lnTo>
                  <a:pt x="210" y="551"/>
                </a:lnTo>
                <a:lnTo>
                  <a:pt x="106" y="587"/>
                </a:lnTo>
                <a:lnTo>
                  <a:pt x="76" y="596"/>
                </a:lnTo>
                <a:lnTo>
                  <a:pt x="68" y="576"/>
                </a:lnTo>
                <a:lnTo>
                  <a:pt x="53" y="540"/>
                </a:lnTo>
                <a:lnTo>
                  <a:pt x="42" y="525"/>
                </a:lnTo>
                <a:lnTo>
                  <a:pt x="34" y="492"/>
                </a:lnTo>
                <a:lnTo>
                  <a:pt x="25" y="494"/>
                </a:lnTo>
                <a:lnTo>
                  <a:pt x="6" y="466"/>
                </a:lnTo>
                <a:lnTo>
                  <a:pt x="2" y="459"/>
                </a:lnTo>
                <a:lnTo>
                  <a:pt x="0" y="443"/>
                </a:lnTo>
                <a:lnTo>
                  <a:pt x="96" y="468"/>
                </a:lnTo>
                <a:lnTo>
                  <a:pt x="159" y="428"/>
                </a:lnTo>
                <a:lnTo>
                  <a:pt x="193" y="409"/>
                </a:lnTo>
                <a:lnTo>
                  <a:pt x="195" y="406"/>
                </a:lnTo>
                <a:lnTo>
                  <a:pt x="200" y="392"/>
                </a:lnTo>
                <a:lnTo>
                  <a:pt x="200" y="389"/>
                </a:lnTo>
                <a:lnTo>
                  <a:pt x="202" y="383"/>
                </a:lnTo>
                <a:lnTo>
                  <a:pt x="208" y="368"/>
                </a:lnTo>
                <a:lnTo>
                  <a:pt x="219" y="336"/>
                </a:lnTo>
                <a:lnTo>
                  <a:pt x="217" y="334"/>
                </a:lnTo>
                <a:lnTo>
                  <a:pt x="200" y="311"/>
                </a:lnTo>
                <a:lnTo>
                  <a:pt x="200" y="291"/>
                </a:lnTo>
                <a:lnTo>
                  <a:pt x="200" y="277"/>
                </a:lnTo>
                <a:lnTo>
                  <a:pt x="202" y="277"/>
                </a:lnTo>
                <a:lnTo>
                  <a:pt x="232" y="268"/>
                </a:lnTo>
                <a:lnTo>
                  <a:pt x="242" y="245"/>
                </a:lnTo>
                <a:lnTo>
                  <a:pt x="255" y="202"/>
                </a:lnTo>
                <a:lnTo>
                  <a:pt x="306" y="168"/>
                </a:lnTo>
                <a:lnTo>
                  <a:pt x="314" y="160"/>
                </a:lnTo>
                <a:lnTo>
                  <a:pt x="332" y="149"/>
                </a:lnTo>
                <a:lnTo>
                  <a:pt x="351" y="153"/>
                </a:lnTo>
                <a:lnTo>
                  <a:pt x="332" y="126"/>
                </a:lnTo>
                <a:lnTo>
                  <a:pt x="414" y="74"/>
                </a:lnTo>
                <a:lnTo>
                  <a:pt x="425" y="72"/>
                </a:lnTo>
                <a:lnTo>
                  <a:pt x="389" y="13"/>
                </a:lnTo>
                <a:lnTo>
                  <a:pt x="404" y="0"/>
                </a:lnTo>
                <a:lnTo>
                  <a:pt x="436" y="26"/>
                </a:lnTo>
                <a:lnTo>
                  <a:pt x="478" y="55"/>
                </a:lnTo>
                <a:lnTo>
                  <a:pt x="500" y="72"/>
                </a:lnTo>
                <a:lnTo>
                  <a:pt x="523" y="74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26"/>
          <p:cNvSpPr>
            <a:spLocks/>
          </p:cNvSpPr>
          <p:nvPr/>
        </p:nvSpPr>
        <p:spPr bwMode="auto">
          <a:xfrm>
            <a:off x="7681913" y="865188"/>
            <a:ext cx="884238" cy="1887538"/>
          </a:xfrm>
          <a:custGeom>
            <a:avLst/>
            <a:gdLst>
              <a:gd name="T0" fmla="*/ 466 w 557"/>
              <a:gd name="T1" fmla="*/ 1114 h 1189"/>
              <a:gd name="T2" fmla="*/ 336 w 557"/>
              <a:gd name="T3" fmla="*/ 1144 h 1189"/>
              <a:gd name="T4" fmla="*/ 292 w 557"/>
              <a:gd name="T5" fmla="*/ 1153 h 1189"/>
              <a:gd name="T6" fmla="*/ 213 w 557"/>
              <a:gd name="T7" fmla="*/ 1074 h 1189"/>
              <a:gd name="T8" fmla="*/ 202 w 557"/>
              <a:gd name="T9" fmla="*/ 1110 h 1189"/>
              <a:gd name="T10" fmla="*/ 200 w 557"/>
              <a:gd name="T11" fmla="*/ 1123 h 1189"/>
              <a:gd name="T12" fmla="*/ 198 w 557"/>
              <a:gd name="T13" fmla="*/ 1131 h 1189"/>
              <a:gd name="T14" fmla="*/ 192 w 557"/>
              <a:gd name="T15" fmla="*/ 1189 h 1189"/>
              <a:gd name="T16" fmla="*/ 102 w 557"/>
              <a:gd name="T17" fmla="*/ 1080 h 1189"/>
              <a:gd name="T18" fmla="*/ 83 w 557"/>
              <a:gd name="T19" fmla="*/ 1025 h 1189"/>
              <a:gd name="T20" fmla="*/ 56 w 557"/>
              <a:gd name="T21" fmla="*/ 953 h 1189"/>
              <a:gd name="T22" fmla="*/ 56 w 557"/>
              <a:gd name="T23" fmla="*/ 882 h 1189"/>
              <a:gd name="T24" fmla="*/ 122 w 557"/>
              <a:gd name="T25" fmla="*/ 806 h 1189"/>
              <a:gd name="T26" fmla="*/ 130 w 557"/>
              <a:gd name="T27" fmla="*/ 733 h 1189"/>
              <a:gd name="T28" fmla="*/ 117 w 557"/>
              <a:gd name="T29" fmla="*/ 633 h 1189"/>
              <a:gd name="T30" fmla="*/ 64 w 557"/>
              <a:gd name="T31" fmla="*/ 495 h 1189"/>
              <a:gd name="T32" fmla="*/ 39 w 557"/>
              <a:gd name="T33" fmla="*/ 331 h 1189"/>
              <a:gd name="T34" fmla="*/ 109 w 557"/>
              <a:gd name="T35" fmla="*/ 325 h 1189"/>
              <a:gd name="T36" fmla="*/ 134 w 557"/>
              <a:gd name="T37" fmla="*/ 287 h 1189"/>
              <a:gd name="T38" fmla="*/ 158 w 557"/>
              <a:gd name="T39" fmla="*/ 297 h 1189"/>
              <a:gd name="T40" fmla="*/ 207 w 557"/>
              <a:gd name="T41" fmla="*/ 334 h 1189"/>
              <a:gd name="T42" fmla="*/ 239 w 557"/>
              <a:gd name="T43" fmla="*/ 350 h 1189"/>
              <a:gd name="T44" fmla="*/ 241 w 557"/>
              <a:gd name="T45" fmla="*/ 212 h 1189"/>
              <a:gd name="T46" fmla="*/ 213 w 557"/>
              <a:gd name="T47" fmla="*/ 89 h 1189"/>
              <a:gd name="T48" fmla="*/ 245 w 557"/>
              <a:gd name="T49" fmla="*/ 0 h 1189"/>
              <a:gd name="T50" fmla="*/ 340 w 557"/>
              <a:gd name="T51" fmla="*/ 31 h 1189"/>
              <a:gd name="T52" fmla="*/ 391 w 557"/>
              <a:gd name="T53" fmla="*/ 48 h 1189"/>
              <a:gd name="T54" fmla="*/ 532 w 557"/>
              <a:gd name="T55" fmla="*/ 78 h 1189"/>
              <a:gd name="T56" fmla="*/ 545 w 557"/>
              <a:gd name="T57" fmla="*/ 131 h 1189"/>
              <a:gd name="T58" fmla="*/ 557 w 557"/>
              <a:gd name="T59" fmla="*/ 176 h 1189"/>
              <a:gd name="T60" fmla="*/ 545 w 557"/>
              <a:gd name="T61" fmla="*/ 242 h 1189"/>
              <a:gd name="T62" fmla="*/ 532 w 557"/>
              <a:gd name="T63" fmla="*/ 317 h 1189"/>
              <a:gd name="T64" fmla="*/ 525 w 557"/>
              <a:gd name="T65" fmla="*/ 357 h 1189"/>
              <a:gd name="T66" fmla="*/ 525 w 557"/>
              <a:gd name="T67" fmla="*/ 368 h 1189"/>
              <a:gd name="T68" fmla="*/ 508 w 557"/>
              <a:gd name="T69" fmla="*/ 442 h 1189"/>
              <a:gd name="T70" fmla="*/ 506 w 557"/>
              <a:gd name="T71" fmla="*/ 465 h 1189"/>
              <a:gd name="T72" fmla="*/ 498 w 557"/>
              <a:gd name="T73" fmla="*/ 506 h 1189"/>
              <a:gd name="T74" fmla="*/ 491 w 557"/>
              <a:gd name="T75" fmla="*/ 544 h 1189"/>
              <a:gd name="T76" fmla="*/ 483 w 557"/>
              <a:gd name="T77" fmla="*/ 582 h 1189"/>
              <a:gd name="T78" fmla="*/ 472 w 557"/>
              <a:gd name="T79" fmla="*/ 650 h 1189"/>
              <a:gd name="T80" fmla="*/ 462 w 557"/>
              <a:gd name="T81" fmla="*/ 704 h 1189"/>
              <a:gd name="T82" fmla="*/ 453 w 557"/>
              <a:gd name="T83" fmla="*/ 750 h 1189"/>
              <a:gd name="T84" fmla="*/ 447 w 557"/>
              <a:gd name="T85" fmla="*/ 785 h 1189"/>
              <a:gd name="T86" fmla="*/ 441 w 557"/>
              <a:gd name="T87" fmla="*/ 816 h 1189"/>
              <a:gd name="T88" fmla="*/ 432 w 557"/>
              <a:gd name="T89" fmla="*/ 867 h 1189"/>
              <a:gd name="T90" fmla="*/ 419 w 557"/>
              <a:gd name="T91" fmla="*/ 933 h 1189"/>
              <a:gd name="T92" fmla="*/ 409 w 557"/>
              <a:gd name="T93" fmla="*/ 978 h 1189"/>
              <a:gd name="T94" fmla="*/ 441 w 557"/>
              <a:gd name="T95" fmla="*/ 1023 h 1189"/>
              <a:gd name="T96" fmla="*/ 468 w 557"/>
              <a:gd name="T97" fmla="*/ 1059 h 1189"/>
              <a:gd name="T98" fmla="*/ 502 w 557"/>
              <a:gd name="T99" fmla="*/ 1106 h 11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557" h="1189">
                <a:moveTo>
                  <a:pt x="502" y="1106"/>
                </a:moveTo>
                <a:lnTo>
                  <a:pt x="466" y="1114"/>
                </a:lnTo>
                <a:lnTo>
                  <a:pt x="362" y="1138"/>
                </a:lnTo>
                <a:lnTo>
                  <a:pt x="336" y="1144"/>
                </a:lnTo>
                <a:lnTo>
                  <a:pt x="313" y="1148"/>
                </a:lnTo>
                <a:lnTo>
                  <a:pt x="292" y="1153"/>
                </a:lnTo>
                <a:lnTo>
                  <a:pt x="241" y="1006"/>
                </a:lnTo>
                <a:lnTo>
                  <a:pt x="213" y="1074"/>
                </a:lnTo>
                <a:lnTo>
                  <a:pt x="204" y="1099"/>
                </a:lnTo>
                <a:lnTo>
                  <a:pt x="202" y="1110"/>
                </a:lnTo>
                <a:lnTo>
                  <a:pt x="200" y="1114"/>
                </a:lnTo>
                <a:lnTo>
                  <a:pt x="200" y="1123"/>
                </a:lnTo>
                <a:lnTo>
                  <a:pt x="198" y="1129"/>
                </a:lnTo>
                <a:lnTo>
                  <a:pt x="198" y="1131"/>
                </a:lnTo>
                <a:lnTo>
                  <a:pt x="200" y="1155"/>
                </a:lnTo>
                <a:lnTo>
                  <a:pt x="192" y="1189"/>
                </a:lnTo>
                <a:lnTo>
                  <a:pt x="141" y="1129"/>
                </a:lnTo>
                <a:lnTo>
                  <a:pt x="102" y="1080"/>
                </a:lnTo>
                <a:lnTo>
                  <a:pt x="100" y="1072"/>
                </a:lnTo>
                <a:lnTo>
                  <a:pt x="83" y="1025"/>
                </a:lnTo>
                <a:lnTo>
                  <a:pt x="56" y="957"/>
                </a:lnTo>
                <a:lnTo>
                  <a:pt x="56" y="953"/>
                </a:lnTo>
                <a:lnTo>
                  <a:pt x="51" y="885"/>
                </a:lnTo>
                <a:lnTo>
                  <a:pt x="56" y="882"/>
                </a:lnTo>
                <a:lnTo>
                  <a:pt x="100" y="846"/>
                </a:lnTo>
                <a:lnTo>
                  <a:pt x="122" y="806"/>
                </a:lnTo>
                <a:lnTo>
                  <a:pt x="132" y="740"/>
                </a:lnTo>
                <a:lnTo>
                  <a:pt x="130" y="733"/>
                </a:lnTo>
                <a:lnTo>
                  <a:pt x="126" y="699"/>
                </a:lnTo>
                <a:lnTo>
                  <a:pt x="117" y="633"/>
                </a:lnTo>
                <a:lnTo>
                  <a:pt x="88" y="557"/>
                </a:lnTo>
                <a:lnTo>
                  <a:pt x="64" y="495"/>
                </a:lnTo>
                <a:lnTo>
                  <a:pt x="0" y="333"/>
                </a:lnTo>
                <a:lnTo>
                  <a:pt x="39" y="331"/>
                </a:lnTo>
                <a:lnTo>
                  <a:pt x="88" y="327"/>
                </a:lnTo>
                <a:lnTo>
                  <a:pt x="109" y="325"/>
                </a:lnTo>
                <a:lnTo>
                  <a:pt x="115" y="317"/>
                </a:lnTo>
                <a:lnTo>
                  <a:pt x="134" y="287"/>
                </a:lnTo>
                <a:lnTo>
                  <a:pt x="141" y="291"/>
                </a:lnTo>
                <a:lnTo>
                  <a:pt x="158" y="297"/>
                </a:lnTo>
                <a:lnTo>
                  <a:pt x="192" y="308"/>
                </a:lnTo>
                <a:lnTo>
                  <a:pt x="207" y="334"/>
                </a:lnTo>
                <a:lnTo>
                  <a:pt x="222" y="357"/>
                </a:lnTo>
                <a:lnTo>
                  <a:pt x="239" y="350"/>
                </a:lnTo>
                <a:lnTo>
                  <a:pt x="241" y="287"/>
                </a:lnTo>
                <a:lnTo>
                  <a:pt x="241" y="212"/>
                </a:lnTo>
                <a:lnTo>
                  <a:pt x="243" y="155"/>
                </a:lnTo>
                <a:lnTo>
                  <a:pt x="213" y="89"/>
                </a:lnTo>
                <a:lnTo>
                  <a:pt x="258" y="25"/>
                </a:lnTo>
                <a:lnTo>
                  <a:pt x="245" y="0"/>
                </a:lnTo>
                <a:lnTo>
                  <a:pt x="290" y="15"/>
                </a:lnTo>
                <a:lnTo>
                  <a:pt x="340" y="31"/>
                </a:lnTo>
                <a:lnTo>
                  <a:pt x="345" y="32"/>
                </a:lnTo>
                <a:lnTo>
                  <a:pt x="391" y="48"/>
                </a:lnTo>
                <a:lnTo>
                  <a:pt x="443" y="106"/>
                </a:lnTo>
                <a:lnTo>
                  <a:pt x="532" y="78"/>
                </a:lnTo>
                <a:lnTo>
                  <a:pt x="536" y="97"/>
                </a:lnTo>
                <a:lnTo>
                  <a:pt x="545" y="131"/>
                </a:lnTo>
                <a:lnTo>
                  <a:pt x="553" y="157"/>
                </a:lnTo>
                <a:lnTo>
                  <a:pt x="557" y="176"/>
                </a:lnTo>
                <a:lnTo>
                  <a:pt x="549" y="223"/>
                </a:lnTo>
                <a:lnTo>
                  <a:pt x="545" y="242"/>
                </a:lnTo>
                <a:lnTo>
                  <a:pt x="540" y="280"/>
                </a:lnTo>
                <a:lnTo>
                  <a:pt x="532" y="317"/>
                </a:lnTo>
                <a:lnTo>
                  <a:pt x="532" y="323"/>
                </a:lnTo>
                <a:lnTo>
                  <a:pt x="525" y="357"/>
                </a:lnTo>
                <a:lnTo>
                  <a:pt x="525" y="357"/>
                </a:lnTo>
                <a:lnTo>
                  <a:pt x="525" y="368"/>
                </a:lnTo>
                <a:lnTo>
                  <a:pt x="521" y="382"/>
                </a:lnTo>
                <a:lnTo>
                  <a:pt x="508" y="442"/>
                </a:lnTo>
                <a:lnTo>
                  <a:pt x="508" y="442"/>
                </a:lnTo>
                <a:lnTo>
                  <a:pt x="506" y="465"/>
                </a:lnTo>
                <a:lnTo>
                  <a:pt x="502" y="478"/>
                </a:lnTo>
                <a:lnTo>
                  <a:pt x="498" y="506"/>
                </a:lnTo>
                <a:lnTo>
                  <a:pt x="498" y="508"/>
                </a:lnTo>
                <a:lnTo>
                  <a:pt x="491" y="544"/>
                </a:lnTo>
                <a:lnTo>
                  <a:pt x="487" y="567"/>
                </a:lnTo>
                <a:lnTo>
                  <a:pt x="483" y="582"/>
                </a:lnTo>
                <a:lnTo>
                  <a:pt x="481" y="601"/>
                </a:lnTo>
                <a:lnTo>
                  <a:pt x="472" y="650"/>
                </a:lnTo>
                <a:lnTo>
                  <a:pt x="468" y="667"/>
                </a:lnTo>
                <a:lnTo>
                  <a:pt x="462" y="704"/>
                </a:lnTo>
                <a:lnTo>
                  <a:pt x="457" y="727"/>
                </a:lnTo>
                <a:lnTo>
                  <a:pt x="453" y="750"/>
                </a:lnTo>
                <a:lnTo>
                  <a:pt x="451" y="761"/>
                </a:lnTo>
                <a:lnTo>
                  <a:pt x="447" y="785"/>
                </a:lnTo>
                <a:lnTo>
                  <a:pt x="443" y="802"/>
                </a:lnTo>
                <a:lnTo>
                  <a:pt x="441" y="816"/>
                </a:lnTo>
                <a:lnTo>
                  <a:pt x="438" y="833"/>
                </a:lnTo>
                <a:lnTo>
                  <a:pt x="432" y="867"/>
                </a:lnTo>
                <a:lnTo>
                  <a:pt x="423" y="916"/>
                </a:lnTo>
                <a:lnTo>
                  <a:pt x="419" y="933"/>
                </a:lnTo>
                <a:lnTo>
                  <a:pt x="415" y="948"/>
                </a:lnTo>
                <a:lnTo>
                  <a:pt x="409" y="978"/>
                </a:lnTo>
                <a:lnTo>
                  <a:pt x="440" y="1019"/>
                </a:lnTo>
                <a:lnTo>
                  <a:pt x="441" y="1023"/>
                </a:lnTo>
                <a:lnTo>
                  <a:pt x="466" y="1057"/>
                </a:lnTo>
                <a:lnTo>
                  <a:pt x="468" y="1059"/>
                </a:lnTo>
                <a:lnTo>
                  <a:pt x="483" y="1080"/>
                </a:lnTo>
                <a:lnTo>
                  <a:pt x="502" y="1106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Freeform 27"/>
          <p:cNvSpPr>
            <a:spLocks/>
          </p:cNvSpPr>
          <p:nvPr/>
        </p:nvSpPr>
        <p:spPr bwMode="auto">
          <a:xfrm>
            <a:off x="3571876" y="1431925"/>
            <a:ext cx="1247775" cy="1455738"/>
          </a:xfrm>
          <a:custGeom>
            <a:avLst/>
            <a:gdLst>
              <a:gd name="T0" fmla="*/ 733 w 786"/>
              <a:gd name="T1" fmla="*/ 100 h 917"/>
              <a:gd name="T2" fmla="*/ 744 w 786"/>
              <a:gd name="T3" fmla="*/ 130 h 917"/>
              <a:gd name="T4" fmla="*/ 725 w 786"/>
              <a:gd name="T5" fmla="*/ 181 h 917"/>
              <a:gd name="T6" fmla="*/ 714 w 786"/>
              <a:gd name="T7" fmla="*/ 242 h 917"/>
              <a:gd name="T8" fmla="*/ 712 w 786"/>
              <a:gd name="T9" fmla="*/ 287 h 917"/>
              <a:gd name="T10" fmla="*/ 712 w 786"/>
              <a:gd name="T11" fmla="*/ 308 h 917"/>
              <a:gd name="T12" fmla="*/ 733 w 786"/>
              <a:gd name="T13" fmla="*/ 327 h 917"/>
              <a:gd name="T14" fmla="*/ 782 w 786"/>
              <a:gd name="T15" fmla="*/ 411 h 917"/>
              <a:gd name="T16" fmla="*/ 773 w 786"/>
              <a:gd name="T17" fmla="*/ 436 h 917"/>
              <a:gd name="T18" fmla="*/ 699 w 786"/>
              <a:gd name="T19" fmla="*/ 478 h 917"/>
              <a:gd name="T20" fmla="*/ 671 w 786"/>
              <a:gd name="T21" fmla="*/ 574 h 917"/>
              <a:gd name="T22" fmla="*/ 469 w 786"/>
              <a:gd name="T23" fmla="*/ 644 h 917"/>
              <a:gd name="T24" fmla="*/ 438 w 786"/>
              <a:gd name="T25" fmla="*/ 662 h 917"/>
              <a:gd name="T26" fmla="*/ 499 w 786"/>
              <a:gd name="T27" fmla="*/ 791 h 917"/>
              <a:gd name="T28" fmla="*/ 399 w 786"/>
              <a:gd name="T29" fmla="*/ 913 h 917"/>
              <a:gd name="T30" fmla="*/ 319 w 786"/>
              <a:gd name="T31" fmla="*/ 883 h 917"/>
              <a:gd name="T32" fmla="*/ 272 w 786"/>
              <a:gd name="T33" fmla="*/ 821 h 917"/>
              <a:gd name="T34" fmla="*/ 242 w 786"/>
              <a:gd name="T35" fmla="*/ 700 h 917"/>
              <a:gd name="T36" fmla="*/ 195 w 786"/>
              <a:gd name="T37" fmla="*/ 676 h 917"/>
              <a:gd name="T38" fmla="*/ 170 w 786"/>
              <a:gd name="T39" fmla="*/ 689 h 917"/>
              <a:gd name="T40" fmla="*/ 138 w 786"/>
              <a:gd name="T41" fmla="*/ 706 h 917"/>
              <a:gd name="T42" fmla="*/ 55 w 786"/>
              <a:gd name="T43" fmla="*/ 662 h 917"/>
              <a:gd name="T44" fmla="*/ 23 w 786"/>
              <a:gd name="T45" fmla="*/ 644 h 917"/>
              <a:gd name="T46" fmla="*/ 8 w 786"/>
              <a:gd name="T47" fmla="*/ 559 h 917"/>
              <a:gd name="T48" fmla="*/ 12 w 786"/>
              <a:gd name="T49" fmla="*/ 459 h 917"/>
              <a:gd name="T50" fmla="*/ 21 w 786"/>
              <a:gd name="T51" fmla="*/ 451 h 917"/>
              <a:gd name="T52" fmla="*/ 65 w 786"/>
              <a:gd name="T53" fmla="*/ 413 h 917"/>
              <a:gd name="T54" fmla="*/ 97 w 786"/>
              <a:gd name="T55" fmla="*/ 389 h 917"/>
              <a:gd name="T56" fmla="*/ 178 w 786"/>
              <a:gd name="T57" fmla="*/ 383 h 917"/>
              <a:gd name="T58" fmla="*/ 229 w 786"/>
              <a:gd name="T59" fmla="*/ 342 h 917"/>
              <a:gd name="T60" fmla="*/ 359 w 786"/>
              <a:gd name="T61" fmla="*/ 285 h 917"/>
              <a:gd name="T62" fmla="*/ 435 w 786"/>
              <a:gd name="T63" fmla="*/ 244 h 917"/>
              <a:gd name="T64" fmla="*/ 444 w 786"/>
              <a:gd name="T65" fmla="*/ 230 h 917"/>
              <a:gd name="T66" fmla="*/ 467 w 786"/>
              <a:gd name="T67" fmla="*/ 202 h 917"/>
              <a:gd name="T68" fmla="*/ 436 w 786"/>
              <a:gd name="T69" fmla="*/ 132 h 917"/>
              <a:gd name="T70" fmla="*/ 544 w 786"/>
              <a:gd name="T71" fmla="*/ 21 h 917"/>
              <a:gd name="T72" fmla="*/ 667 w 786"/>
              <a:gd name="T73" fmla="*/ 0 h 9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786" h="917">
                <a:moveTo>
                  <a:pt x="740" y="40"/>
                </a:moveTo>
                <a:lnTo>
                  <a:pt x="733" y="100"/>
                </a:lnTo>
                <a:lnTo>
                  <a:pt x="750" y="113"/>
                </a:lnTo>
                <a:lnTo>
                  <a:pt x="744" y="130"/>
                </a:lnTo>
                <a:lnTo>
                  <a:pt x="739" y="145"/>
                </a:lnTo>
                <a:lnTo>
                  <a:pt x="725" y="181"/>
                </a:lnTo>
                <a:lnTo>
                  <a:pt x="716" y="215"/>
                </a:lnTo>
                <a:lnTo>
                  <a:pt x="714" y="242"/>
                </a:lnTo>
                <a:lnTo>
                  <a:pt x="714" y="264"/>
                </a:lnTo>
                <a:lnTo>
                  <a:pt x="712" y="287"/>
                </a:lnTo>
                <a:lnTo>
                  <a:pt x="712" y="304"/>
                </a:lnTo>
                <a:lnTo>
                  <a:pt x="712" y="308"/>
                </a:lnTo>
                <a:lnTo>
                  <a:pt x="712" y="311"/>
                </a:lnTo>
                <a:lnTo>
                  <a:pt x="733" y="327"/>
                </a:lnTo>
                <a:lnTo>
                  <a:pt x="761" y="344"/>
                </a:lnTo>
                <a:lnTo>
                  <a:pt x="782" y="411"/>
                </a:lnTo>
                <a:lnTo>
                  <a:pt x="786" y="449"/>
                </a:lnTo>
                <a:lnTo>
                  <a:pt x="773" y="436"/>
                </a:lnTo>
                <a:lnTo>
                  <a:pt x="740" y="453"/>
                </a:lnTo>
                <a:lnTo>
                  <a:pt x="699" y="478"/>
                </a:lnTo>
                <a:lnTo>
                  <a:pt x="682" y="566"/>
                </a:lnTo>
                <a:lnTo>
                  <a:pt x="671" y="574"/>
                </a:lnTo>
                <a:lnTo>
                  <a:pt x="603" y="634"/>
                </a:lnTo>
                <a:lnTo>
                  <a:pt x="469" y="644"/>
                </a:lnTo>
                <a:lnTo>
                  <a:pt x="440" y="646"/>
                </a:lnTo>
                <a:lnTo>
                  <a:pt x="438" y="662"/>
                </a:lnTo>
                <a:lnTo>
                  <a:pt x="474" y="742"/>
                </a:lnTo>
                <a:lnTo>
                  <a:pt x="499" y="791"/>
                </a:lnTo>
                <a:lnTo>
                  <a:pt x="389" y="838"/>
                </a:lnTo>
                <a:lnTo>
                  <a:pt x="399" y="913"/>
                </a:lnTo>
                <a:lnTo>
                  <a:pt x="365" y="917"/>
                </a:lnTo>
                <a:lnTo>
                  <a:pt x="319" y="883"/>
                </a:lnTo>
                <a:lnTo>
                  <a:pt x="255" y="834"/>
                </a:lnTo>
                <a:lnTo>
                  <a:pt x="272" y="821"/>
                </a:lnTo>
                <a:lnTo>
                  <a:pt x="242" y="700"/>
                </a:lnTo>
                <a:lnTo>
                  <a:pt x="242" y="700"/>
                </a:lnTo>
                <a:lnTo>
                  <a:pt x="197" y="676"/>
                </a:lnTo>
                <a:lnTo>
                  <a:pt x="195" y="676"/>
                </a:lnTo>
                <a:lnTo>
                  <a:pt x="174" y="687"/>
                </a:lnTo>
                <a:lnTo>
                  <a:pt x="170" y="689"/>
                </a:lnTo>
                <a:lnTo>
                  <a:pt x="149" y="700"/>
                </a:lnTo>
                <a:lnTo>
                  <a:pt x="138" y="706"/>
                </a:lnTo>
                <a:lnTo>
                  <a:pt x="114" y="693"/>
                </a:lnTo>
                <a:lnTo>
                  <a:pt x="55" y="662"/>
                </a:lnTo>
                <a:lnTo>
                  <a:pt x="27" y="644"/>
                </a:lnTo>
                <a:lnTo>
                  <a:pt x="23" y="644"/>
                </a:lnTo>
                <a:lnTo>
                  <a:pt x="10" y="570"/>
                </a:lnTo>
                <a:lnTo>
                  <a:pt x="8" y="559"/>
                </a:lnTo>
                <a:lnTo>
                  <a:pt x="0" y="510"/>
                </a:lnTo>
                <a:lnTo>
                  <a:pt x="12" y="459"/>
                </a:lnTo>
                <a:lnTo>
                  <a:pt x="19" y="453"/>
                </a:lnTo>
                <a:lnTo>
                  <a:pt x="21" y="451"/>
                </a:lnTo>
                <a:lnTo>
                  <a:pt x="61" y="417"/>
                </a:lnTo>
                <a:lnTo>
                  <a:pt x="65" y="413"/>
                </a:lnTo>
                <a:lnTo>
                  <a:pt x="70" y="411"/>
                </a:lnTo>
                <a:lnTo>
                  <a:pt x="97" y="389"/>
                </a:lnTo>
                <a:lnTo>
                  <a:pt x="138" y="385"/>
                </a:lnTo>
                <a:lnTo>
                  <a:pt x="178" y="383"/>
                </a:lnTo>
                <a:lnTo>
                  <a:pt x="180" y="381"/>
                </a:lnTo>
                <a:lnTo>
                  <a:pt x="229" y="342"/>
                </a:lnTo>
                <a:lnTo>
                  <a:pt x="287" y="294"/>
                </a:lnTo>
                <a:lnTo>
                  <a:pt x="359" y="285"/>
                </a:lnTo>
                <a:lnTo>
                  <a:pt x="427" y="247"/>
                </a:lnTo>
                <a:lnTo>
                  <a:pt x="435" y="244"/>
                </a:lnTo>
                <a:lnTo>
                  <a:pt x="438" y="240"/>
                </a:lnTo>
                <a:lnTo>
                  <a:pt x="444" y="230"/>
                </a:lnTo>
                <a:lnTo>
                  <a:pt x="450" y="223"/>
                </a:lnTo>
                <a:lnTo>
                  <a:pt x="467" y="202"/>
                </a:lnTo>
                <a:lnTo>
                  <a:pt x="482" y="185"/>
                </a:lnTo>
                <a:lnTo>
                  <a:pt x="436" y="132"/>
                </a:lnTo>
                <a:lnTo>
                  <a:pt x="425" y="117"/>
                </a:lnTo>
                <a:lnTo>
                  <a:pt x="544" y="21"/>
                </a:lnTo>
                <a:lnTo>
                  <a:pt x="604" y="25"/>
                </a:lnTo>
                <a:lnTo>
                  <a:pt x="667" y="0"/>
                </a:lnTo>
                <a:lnTo>
                  <a:pt x="740" y="40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28"/>
          <p:cNvSpPr>
            <a:spLocks/>
          </p:cNvSpPr>
          <p:nvPr/>
        </p:nvSpPr>
        <p:spPr bwMode="auto">
          <a:xfrm>
            <a:off x="4927601" y="1685925"/>
            <a:ext cx="1060450" cy="896938"/>
          </a:xfrm>
          <a:custGeom>
            <a:avLst/>
            <a:gdLst>
              <a:gd name="T0" fmla="*/ 555 w 668"/>
              <a:gd name="T1" fmla="*/ 95 h 565"/>
              <a:gd name="T2" fmla="*/ 662 w 668"/>
              <a:gd name="T3" fmla="*/ 131 h 565"/>
              <a:gd name="T4" fmla="*/ 664 w 668"/>
              <a:gd name="T5" fmla="*/ 131 h 565"/>
              <a:gd name="T6" fmla="*/ 668 w 668"/>
              <a:gd name="T7" fmla="*/ 133 h 565"/>
              <a:gd name="T8" fmla="*/ 651 w 668"/>
              <a:gd name="T9" fmla="*/ 159 h 565"/>
              <a:gd name="T10" fmla="*/ 600 w 668"/>
              <a:gd name="T11" fmla="*/ 204 h 565"/>
              <a:gd name="T12" fmla="*/ 474 w 668"/>
              <a:gd name="T13" fmla="*/ 206 h 565"/>
              <a:gd name="T14" fmla="*/ 464 w 668"/>
              <a:gd name="T15" fmla="*/ 219 h 565"/>
              <a:gd name="T16" fmla="*/ 441 w 668"/>
              <a:gd name="T17" fmla="*/ 251 h 565"/>
              <a:gd name="T18" fmla="*/ 349 w 668"/>
              <a:gd name="T19" fmla="*/ 384 h 565"/>
              <a:gd name="T20" fmla="*/ 328 w 668"/>
              <a:gd name="T21" fmla="*/ 412 h 565"/>
              <a:gd name="T22" fmla="*/ 324 w 668"/>
              <a:gd name="T23" fmla="*/ 418 h 565"/>
              <a:gd name="T24" fmla="*/ 323 w 668"/>
              <a:gd name="T25" fmla="*/ 421 h 565"/>
              <a:gd name="T26" fmla="*/ 319 w 668"/>
              <a:gd name="T27" fmla="*/ 423 h 565"/>
              <a:gd name="T28" fmla="*/ 283 w 668"/>
              <a:gd name="T29" fmla="*/ 438 h 565"/>
              <a:gd name="T30" fmla="*/ 234 w 668"/>
              <a:gd name="T31" fmla="*/ 465 h 565"/>
              <a:gd name="T32" fmla="*/ 207 w 668"/>
              <a:gd name="T33" fmla="*/ 446 h 565"/>
              <a:gd name="T34" fmla="*/ 170 w 668"/>
              <a:gd name="T35" fmla="*/ 487 h 565"/>
              <a:gd name="T36" fmla="*/ 158 w 668"/>
              <a:gd name="T37" fmla="*/ 495 h 565"/>
              <a:gd name="T38" fmla="*/ 145 w 668"/>
              <a:gd name="T39" fmla="*/ 506 h 565"/>
              <a:gd name="T40" fmla="*/ 70 w 668"/>
              <a:gd name="T41" fmla="*/ 561 h 565"/>
              <a:gd name="T42" fmla="*/ 64 w 668"/>
              <a:gd name="T43" fmla="*/ 565 h 565"/>
              <a:gd name="T44" fmla="*/ 0 w 668"/>
              <a:gd name="T45" fmla="*/ 512 h 565"/>
              <a:gd name="T46" fmla="*/ 17 w 668"/>
              <a:gd name="T47" fmla="*/ 414 h 565"/>
              <a:gd name="T48" fmla="*/ 17 w 668"/>
              <a:gd name="T49" fmla="*/ 402 h 565"/>
              <a:gd name="T50" fmla="*/ 26 w 668"/>
              <a:gd name="T51" fmla="*/ 272 h 565"/>
              <a:gd name="T52" fmla="*/ 36 w 668"/>
              <a:gd name="T53" fmla="*/ 267 h 565"/>
              <a:gd name="T54" fmla="*/ 88 w 668"/>
              <a:gd name="T55" fmla="*/ 246 h 565"/>
              <a:gd name="T56" fmla="*/ 98 w 668"/>
              <a:gd name="T57" fmla="*/ 216 h 565"/>
              <a:gd name="T58" fmla="*/ 109 w 668"/>
              <a:gd name="T59" fmla="*/ 219 h 565"/>
              <a:gd name="T60" fmla="*/ 143 w 668"/>
              <a:gd name="T61" fmla="*/ 238 h 565"/>
              <a:gd name="T62" fmla="*/ 158 w 668"/>
              <a:gd name="T63" fmla="*/ 248 h 565"/>
              <a:gd name="T64" fmla="*/ 175 w 668"/>
              <a:gd name="T65" fmla="*/ 255 h 565"/>
              <a:gd name="T66" fmla="*/ 200 w 668"/>
              <a:gd name="T67" fmla="*/ 236 h 565"/>
              <a:gd name="T68" fmla="*/ 205 w 668"/>
              <a:gd name="T69" fmla="*/ 233 h 565"/>
              <a:gd name="T70" fmla="*/ 251 w 668"/>
              <a:gd name="T71" fmla="*/ 201 h 565"/>
              <a:gd name="T72" fmla="*/ 158 w 668"/>
              <a:gd name="T73" fmla="*/ 148 h 565"/>
              <a:gd name="T74" fmla="*/ 156 w 668"/>
              <a:gd name="T75" fmla="*/ 146 h 565"/>
              <a:gd name="T76" fmla="*/ 158 w 668"/>
              <a:gd name="T77" fmla="*/ 138 h 565"/>
              <a:gd name="T78" fmla="*/ 166 w 668"/>
              <a:gd name="T79" fmla="*/ 123 h 565"/>
              <a:gd name="T80" fmla="*/ 177 w 668"/>
              <a:gd name="T81" fmla="*/ 87 h 565"/>
              <a:gd name="T82" fmla="*/ 179 w 668"/>
              <a:gd name="T83" fmla="*/ 85 h 565"/>
              <a:gd name="T84" fmla="*/ 215 w 668"/>
              <a:gd name="T85" fmla="*/ 91 h 565"/>
              <a:gd name="T86" fmla="*/ 219 w 668"/>
              <a:gd name="T87" fmla="*/ 91 h 565"/>
              <a:gd name="T88" fmla="*/ 230 w 668"/>
              <a:gd name="T89" fmla="*/ 85 h 565"/>
              <a:gd name="T90" fmla="*/ 239 w 668"/>
              <a:gd name="T91" fmla="*/ 78 h 565"/>
              <a:gd name="T92" fmla="*/ 249 w 668"/>
              <a:gd name="T93" fmla="*/ 72 h 565"/>
              <a:gd name="T94" fmla="*/ 283 w 668"/>
              <a:gd name="T95" fmla="*/ 53 h 565"/>
              <a:gd name="T96" fmla="*/ 372 w 668"/>
              <a:gd name="T97" fmla="*/ 0 h 565"/>
              <a:gd name="T98" fmla="*/ 402 w 668"/>
              <a:gd name="T99" fmla="*/ 16 h 565"/>
              <a:gd name="T100" fmla="*/ 428 w 668"/>
              <a:gd name="T101" fmla="*/ 70 h 565"/>
              <a:gd name="T102" fmla="*/ 555 w 668"/>
              <a:gd name="T103" fmla="*/ 95 h 5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668" h="565">
                <a:moveTo>
                  <a:pt x="555" y="95"/>
                </a:moveTo>
                <a:lnTo>
                  <a:pt x="662" y="131"/>
                </a:lnTo>
                <a:lnTo>
                  <a:pt x="664" y="131"/>
                </a:lnTo>
                <a:lnTo>
                  <a:pt x="668" y="133"/>
                </a:lnTo>
                <a:lnTo>
                  <a:pt x="651" y="159"/>
                </a:lnTo>
                <a:lnTo>
                  <a:pt x="600" y="204"/>
                </a:lnTo>
                <a:lnTo>
                  <a:pt x="474" y="206"/>
                </a:lnTo>
                <a:lnTo>
                  <a:pt x="464" y="219"/>
                </a:lnTo>
                <a:lnTo>
                  <a:pt x="441" y="251"/>
                </a:lnTo>
                <a:lnTo>
                  <a:pt x="349" y="384"/>
                </a:lnTo>
                <a:lnTo>
                  <a:pt x="328" y="412"/>
                </a:lnTo>
                <a:lnTo>
                  <a:pt x="324" y="418"/>
                </a:lnTo>
                <a:lnTo>
                  <a:pt x="323" y="421"/>
                </a:lnTo>
                <a:lnTo>
                  <a:pt x="319" y="423"/>
                </a:lnTo>
                <a:lnTo>
                  <a:pt x="283" y="438"/>
                </a:lnTo>
                <a:lnTo>
                  <a:pt x="234" y="465"/>
                </a:lnTo>
                <a:lnTo>
                  <a:pt x="207" y="446"/>
                </a:lnTo>
                <a:lnTo>
                  <a:pt x="170" y="487"/>
                </a:lnTo>
                <a:lnTo>
                  <a:pt x="158" y="495"/>
                </a:lnTo>
                <a:lnTo>
                  <a:pt x="145" y="506"/>
                </a:lnTo>
                <a:lnTo>
                  <a:pt x="70" y="561"/>
                </a:lnTo>
                <a:lnTo>
                  <a:pt x="64" y="565"/>
                </a:lnTo>
                <a:lnTo>
                  <a:pt x="0" y="512"/>
                </a:lnTo>
                <a:lnTo>
                  <a:pt x="17" y="414"/>
                </a:lnTo>
                <a:lnTo>
                  <a:pt x="17" y="402"/>
                </a:lnTo>
                <a:lnTo>
                  <a:pt x="26" y="272"/>
                </a:lnTo>
                <a:lnTo>
                  <a:pt x="36" y="267"/>
                </a:lnTo>
                <a:lnTo>
                  <a:pt x="88" y="246"/>
                </a:lnTo>
                <a:lnTo>
                  <a:pt x="98" y="216"/>
                </a:lnTo>
                <a:lnTo>
                  <a:pt x="109" y="219"/>
                </a:lnTo>
                <a:lnTo>
                  <a:pt x="143" y="238"/>
                </a:lnTo>
                <a:lnTo>
                  <a:pt x="158" y="248"/>
                </a:lnTo>
                <a:lnTo>
                  <a:pt x="175" y="255"/>
                </a:lnTo>
                <a:lnTo>
                  <a:pt x="200" y="236"/>
                </a:lnTo>
                <a:lnTo>
                  <a:pt x="205" y="233"/>
                </a:lnTo>
                <a:lnTo>
                  <a:pt x="251" y="201"/>
                </a:lnTo>
                <a:lnTo>
                  <a:pt x="158" y="148"/>
                </a:lnTo>
                <a:lnTo>
                  <a:pt x="156" y="146"/>
                </a:lnTo>
                <a:lnTo>
                  <a:pt x="158" y="138"/>
                </a:lnTo>
                <a:lnTo>
                  <a:pt x="166" y="123"/>
                </a:lnTo>
                <a:lnTo>
                  <a:pt x="177" y="87"/>
                </a:lnTo>
                <a:lnTo>
                  <a:pt x="179" y="85"/>
                </a:lnTo>
                <a:lnTo>
                  <a:pt x="215" y="91"/>
                </a:lnTo>
                <a:lnTo>
                  <a:pt x="219" y="91"/>
                </a:lnTo>
                <a:lnTo>
                  <a:pt x="230" y="85"/>
                </a:lnTo>
                <a:lnTo>
                  <a:pt x="239" y="78"/>
                </a:lnTo>
                <a:lnTo>
                  <a:pt x="249" y="72"/>
                </a:lnTo>
                <a:lnTo>
                  <a:pt x="283" y="53"/>
                </a:lnTo>
                <a:lnTo>
                  <a:pt x="372" y="0"/>
                </a:lnTo>
                <a:lnTo>
                  <a:pt x="402" y="16"/>
                </a:lnTo>
                <a:lnTo>
                  <a:pt x="428" y="70"/>
                </a:lnTo>
                <a:lnTo>
                  <a:pt x="555" y="95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29"/>
          <p:cNvSpPr>
            <a:spLocks/>
          </p:cNvSpPr>
          <p:nvPr/>
        </p:nvSpPr>
        <p:spPr bwMode="auto">
          <a:xfrm>
            <a:off x="5873751" y="5045075"/>
            <a:ext cx="911225" cy="620713"/>
          </a:xfrm>
          <a:custGeom>
            <a:avLst/>
            <a:gdLst>
              <a:gd name="T0" fmla="*/ 427 w 574"/>
              <a:gd name="T1" fmla="*/ 83 h 391"/>
              <a:gd name="T2" fmla="*/ 410 w 574"/>
              <a:gd name="T3" fmla="*/ 117 h 391"/>
              <a:gd name="T4" fmla="*/ 419 w 574"/>
              <a:gd name="T5" fmla="*/ 176 h 391"/>
              <a:gd name="T6" fmla="*/ 391 w 574"/>
              <a:gd name="T7" fmla="*/ 202 h 391"/>
              <a:gd name="T8" fmla="*/ 497 w 574"/>
              <a:gd name="T9" fmla="*/ 219 h 391"/>
              <a:gd name="T10" fmla="*/ 557 w 574"/>
              <a:gd name="T11" fmla="*/ 270 h 391"/>
              <a:gd name="T12" fmla="*/ 553 w 574"/>
              <a:gd name="T13" fmla="*/ 296 h 391"/>
              <a:gd name="T14" fmla="*/ 574 w 574"/>
              <a:gd name="T15" fmla="*/ 345 h 391"/>
              <a:gd name="T16" fmla="*/ 519 w 574"/>
              <a:gd name="T17" fmla="*/ 391 h 391"/>
              <a:gd name="T18" fmla="*/ 446 w 574"/>
              <a:gd name="T19" fmla="*/ 385 h 391"/>
              <a:gd name="T20" fmla="*/ 412 w 574"/>
              <a:gd name="T21" fmla="*/ 345 h 391"/>
              <a:gd name="T22" fmla="*/ 368 w 574"/>
              <a:gd name="T23" fmla="*/ 357 h 391"/>
              <a:gd name="T24" fmla="*/ 333 w 574"/>
              <a:gd name="T25" fmla="*/ 366 h 391"/>
              <a:gd name="T26" fmla="*/ 314 w 574"/>
              <a:gd name="T27" fmla="*/ 370 h 391"/>
              <a:gd name="T28" fmla="*/ 308 w 574"/>
              <a:gd name="T29" fmla="*/ 366 h 391"/>
              <a:gd name="T30" fmla="*/ 287 w 574"/>
              <a:gd name="T31" fmla="*/ 355 h 391"/>
              <a:gd name="T32" fmla="*/ 253 w 574"/>
              <a:gd name="T33" fmla="*/ 359 h 391"/>
              <a:gd name="T34" fmla="*/ 221 w 574"/>
              <a:gd name="T35" fmla="*/ 366 h 391"/>
              <a:gd name="T36" fmla="*/ 174 w 574"/>
              <a:gd name="T37" fmla="*/ 359 h 391"/>
              <a:gd name="T38" fmla="*/ 153 w 574"/>
              <a:gd name="T39" fmla="*/ 355 h 391"/>
              <a:gd name="T40" fmla="*/ 176 w 574"/>
              <a:gd name="T41" fmla="*/ 276 h 391"/>
              <a:gd name="T42" fmla="*/ 151 w 574"/>
              <a:gd name="T43" fmla="*/ 281 h 391"/>
              <a:gd name="T44" fmla="*/ 138 w 574"/>
              <a:gd name="T45" fmla="*/ 287 h 391"/>
              <a:gd name="T46" fmla="*/ 83 w 574"/>
              <a:gd name="T47" fmla="*/ 242 h 391"/>
              <a:gd name="T48" fmla="*/ 40 w 574"/>
              <a:gd name="T49" fmla="*/ 240 h 391"/>
              <a:gd name="T50" fmla="*/ 36 w 574"/>
              <a:gd name="T51" fmla="*/ 228 h 391"/>
              <a:gd name="T52" fmla="*/ 21 w 574"/>
              <a:gd name="T53" fmla="*/ 45 h 391"/>
              <a:gd name="T54" fmla="*/ 0 w 574"/>
              <a:gd name="T55" fmla="*/ 23 h 391"/>
              <a:gd name="T56" fmla="*/ 19 w 574"/>
              <a:gd name="T57" fmla="*/ 6 h 391"/>
              <a:gd name="T58" fmla="*/ 114 w 574"/>
              <a:gd name="T59" fmla="*/ 38 h 391"/>
              <a:gd name="T60" fmla="*/ 142 w 574"/>
              <a:gd name="T61" fmla="*/ 47 h 391"/>
              <a:gd name="T62" fmla="*/ 146 w 574"/>
              <a:gd name="T63" fmla="*/ 45 h 391"/>
              <a:gd name="T64" fmla="*/ 157 w 574"/>
              <a:gd name="T65" fmla="*/ 38 h 391"/>
              <a:gd name="T66" fmla="*/ 195 w 574"/>
              <a:gd name="T67" fmla="*/ 15 h 391"/>
              <a:gd name="T68" fmla="*/ 283 w 574"/>
              <a:gd name="T69" fmla="*/ 0 h 391"/>
              <a:gd name="T70" fmla="*/ 312 w 574"/>
              <a:gd name="T71" fmla="*/ 10 h 391"/>
              <a:gd name="T72" fmla="*/ 327 w 574"/>
              <a:gd name="T73" fmla="*/ 15 h 391"/>
              <a:gd name="T74" fmla="*/ 348 w 574"/>
              <a:gd name="T75" fmla="*/ 36 h 391"/>
              <a:gd name="T76" fmla="*/ 357 w 574"/>
              <a:gd name="T77" fmla="*/ 45 h 391"/>
              <a:gd name="T78" fmla="*/ 351 w 574"/>
              <a:gd name="T79" fmla="*/ 55 h 391"/>
              <a:gd name="T80" fmla="*/ 342 w 574"/>
              <a:gd name="T81" fmla="*/ 72 h 391"/>
              <a:gd name="T82" fmla="*/ 368 w 574"/>
              <a:gd name="T83" fmla="*/ 87 h 391"/>
              <a:gd name="T84" fmla="*/ 380 w 574"/>
              <a:gd name="T85" fmla="*/ 91 h 391"/>
              <a:gd name="T86" fmla="*/ 427 w 574"/>
              <a:gd name="T87" fmla="*/ 83 h 3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74" h="391">
                <a:moveTo>
                  <a:pt x="427" y="83"/>
                </a:moveTo>
                <a:lnTo>
                  <a:pt x="410" y="117"/>
                </a:lnTo>
                <a:lnTo>
                  <a:pt x="419" y="176"/>
                </a:lnTo>
                <a:lnTo>
                  <a:pt x="391" y="202"/>
                </a:lnTo>
                <a:lnTo>
                  <a:pt x="497" y="219"/>
                </a:lnTo>
                <a:lnTo>
                  <a:pt x="557" y="270"/>
                </a:lnTo>
                <a:lnTo>
                  <a:pt x="553" y="296"/>
                </a:lnTo>
                <a:lnTo>
                  <a:pt x="574" y="345"/>
                </a:lnTo>
                <a:lnTo>
                  <a:pt x="519" y="391"/>
                </a:lnTo>
                <a:lnTo>
                  <a:pt x="446" y="385"/>
                </a:lnTo>
                <a:lnTo>
                  <a:pt x="412" y="345"/>
                </a:lnTo>
                <a:lnTo>
                  <a:pt x="368" y="357"/>
                </a:lnTo>
                <a:lnTo>
                  <a:pt x="333" y="366"/>
                </a:lnTo>
                <a:lnTo>
                  <a:pt x="314" y="370"/>
                </a:lnTo>
                <a:lnTo>
                  <a:pt x="308" y="366"/>
                </a:lnTo>
                <a:lnTo>
                  <a:pt x="287" y="355"/>
                </a:lnTo>
                <a:lnTo>
                  <a:pt x="253" y="359"/>
                </a:lnTo>
                <a:lnTo>
                  <a:pt x="221" y="366"/>
                </a:lnTo>
                <a:lnTo>
                  <a:pt x="174" y="359"/>
                </a:lnTo>
                <a:lnTo>
                  <a:pt x="153" y="355"/>
                </a:lnTo>
                <a:lnTo>
                  <a:pt x="176" y="276"/>
                </a:lnTo>
                <a:lnTo>
                  <a:pt x="151" y="281"/>
                </a:lnTo>
                <a:lnTo>
                  <a:pt x="138" y="287"/>
                </a:lnTo>
                <a:lnTo>
                  <a:pt x="83" y="242"/>
                </a:lnTo>
                <a:lnTo>
                  <a:pt x="40" y="240"/>
                </a:lnTo>
                <a:lnTo>
                  <a:pt x="36" y="228"/>
                </a:lnTo>
                <a:lnTo>
                  <a:pt x="21" y="45"/>
                </a:lnTo>
                <a:lnTo>
                  <a:pt x="0" y="23"/>
                </a:lnTo>
                <a:lnTo>
                  <a:pt x="19" y="6"/>
                </a:lnTo>
                <a:lnTo>
                  <a:pt x="114" y="38"/>
                </a:lnTo>
                <a:lnTo>
                  <a:pt x="142" y="47"/>
                </a:lnTo>
                <a:lnTo>
                  <a:pt x="146" y="45"/>
                </a:lnTo>
                <a:lnTo>
                  <a:pt x="157" y="38"/>
                </a:lnTo>
                <a:lnTo>
                  <a:pt x="195" y="15"/>
                </a:lnTo>
                <a:lnTo>
                  <a:pt x="283" y="0"/>
                </a:lnTo>
                <a:lnTo>
                  <a:pt x="312" y="10"/>
                </a:lnTo>
                <a:lnTo>
                  <a:pt x="327" y="15"/>
                </a:lnTo>
                <a:lnTo>
                  <a:pt x="348" y="36"/>
                </a:lnTo>
                <a:lnTo>
                  <a:pt x="357" y="45"/>
                </a:lnTo>
                <a:lnTo>
                  <a:pt x="351" y="55"/>
                </a:lnTo>
                <a:lnTo>
                  <a:pt x="342" y="72"/>
                </a:lnTo>
                <a:lnTo>
                  <a:pt x="368" y="87"/>
                </a:lnTo>
                <a:lnTo>
                  <a:pt x="380" y="91"/>
                </a:lnTo>
                <a:lnTo>
                  <a:pt x="427" y="83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30"/>
          <p:cNvSpPr>
            <a:spLocks/>
          </p:cNvSpPr>
          <p:nvPr/>
        </p:nvSpPr>
        <p:spPr bwMode="auto">
          <a:xfrm>
            <a:off x="4914901" y="4211638"/>
            <a:ext cx="869950" cy="1031875"/>
          </a:xfrm>
          <a:custGeom>
            <a:avLst/>
            <a:gdLst>
              <a:gd name="T0" fmla="*/ 229 w 548"/>
              <a:gd name="T1" fmla="*/ 33 h 650"/>
              <a:gd name="T2" fmla="*/ 227 w 548"/>
              <a:gd name="T3" fmla="*/ 48 h 650"/>
              <a:gd name="T4" fmla="*/ 276 w 548"/>
              <a:gd name="T5" fmla="*/ 68 h 650"/>
              <a:gd name="T6" fmla="*/ 308 w 548"/>
              <a:gd name="T7" fmla="*/ 82 h 650"/>
              <a:gd name="T8" fmla="*/ 340 w 548"/>
              <a:gd name="T9" fmla="*/ 117 h 650"/>
              <a:gd name="T10" fmla="*/ 368 w 548"/>
              <a:gd name="T11" fmla="*/ 114 h 650"/>
              <a:gd name="T12" fmla="*/ 387 w 548"/>
              <a:gd name="T13" fmla="*/ 110 h 650"/>
              <a:gd name="T14" fmla="*/ 393 w 548"/>
              <a:gd name="T15" fmla="*/ 117 h 650"/>
              <a:gd name="T16" fmla="*/ 408 w 548"/>
              <a:gd name="T17" fmla="*/ 140 h 650"/>
              <a:gd name="T18" fmla="*/ 395 w 548"/>
              <a:gd name="T19" fmla="*/ 206 h 650"/>
              <a:gd name="T20" fmla="*/ 412 w 548"/>
              <a:gd name="T21" fmla="*/ 238 h 650"/>
              <a:gd name="T22" fmla="*/ 434 w 548"/>
              <a:gd name="T23" fmla="*/ 251 h 650"/>
              <a:gd name="T24" fmla="*/ 480 w 548"/>
              <a:gd name="T25" fmla="*/ 204 h 650"/>
              <a:gd name="T26" fmla="*/ 519 w 548"/>
              <a:gd name="T27" fmla="*/ 242 h 650"/>
              <a:gd name="T28" fmla="*/ 548 w 548"/>
              <a:gd name="T29" fmla="*/ 401 h 650"/>
              <a:gd name="T30" fmla="*/ 461 w 548"/>
              <a:gd name="T31" fmla="*/ 401 h 650"/>
              <a:gd name="T32" fmla="*/ 459 w 548"/>
              <a:gd name="T33" fmla="*/ 401 h 650"/>
              <a:gd name="T34" fmla="*/ 485 w 548"/>
              <a:gd name="T35" fmla="*/ 427 h 650"/>
              <a:gd name="T36" fmla="*/ 485 w 548"/>
              <a:gd name="T37" fmla="*/ 429 h 650"/>
              <a:gd name="T38" fmla="*/ 446 w 548"/>
              <a:gd name="T39" fmla="*/ 455 h 650"/>
              <a:gd name="T40" fmla="*/ 408 w 548"/>
              <a:gd name="T41" fmla="*/ 485 h 650"/>
              <a:gd name="T42" fmla="*/ 404 w 548"/>
              <a:gd name="T43" fmla="*/ 463 h 650"/>
              <a:gd name="T44" fmla="*/ 376 w 548"/>
              <a:gd name="T45" fmla="*/ 531 h 650"/>
              <a:gd name="T46" fmla="*/ 376 w 548"/>
              <a:gd name="T47" fmla="*/ 555 h 650"/>
              <a:gd name="T48" fmla="*/ 372 w 548"/>
              <a:gd name="T49" fmla="*/ 567 h 650"/>
              <a:gd name="T50" fmla="*/ 378 w 548"/>
              <a:gd name="T51" fmla="*/ 587 h 650"/>
              <a:gd name="T52" fmla="*/ 380 w 548"/>
              <a:gd name="T53" fmla="*/ 623 h 650"/>
              <a:gd name="T54" fmla="*/ 381 w 548"/>
              <a:gd name="T55" fmla="*/ 633 h 650"/>
              <a:gd name="T56" fmla="*/ 380 w 548"/>
              <a:gd name="T57" fmla="*/ 650 h 650"/>
              <a:gd name="T58" fmla="*/ 355 w 548"/>
              <a:gd name="T59" fmla="*/ 636 h 650"/>
              <a:gd name="T60" fmla="*/ 223 w 548"/>
              <a:gd name="T61" fmla="*/ 572 h 650"/>
              <a:gd name="T62" fmla="*/ 227 w 548"/>
              <a:gd name="T63" fmla="*/ 546 h 650"/>
              <a:gd name="T64" fmla="*/ 227 w 548"/>
              <a:gd name="T65" fmla="*/ 525 h 650"/>
              <a:gd name="T66" fmla="*/ 166 w 548"/>
              <a:gd name="T67" fmla="*/ 523 h 650"/>
              <a:gd name="T68" fmla="*/ 134 w 548"/>
              <a:gd name="T69" fmla="*/ 521 h 650"/>
              <a:gd name="T70" fmla="*/ 89 w 548"/>
              <a:gd name="T71" fmla="*/ 489 h 650"/>
              <a:gd name="T72" fmla="*/ 85 w 548"/>
              <a:gd name="T73" fmla="*/ 453 h 650"/>
              <a:gd name="T74" fmla="*/ 106 w 548"/>
              <a:gd name="T75" fmla="*/ 414 h 650"/>
              <a:gd name="T76" fmla="*/ 59 w 548"/>
              <a:gd name="T77" fmla="*/ 350 h 650"/>
              <a:gd name="T78" fmla="*/ 34 w 548"/>
              <a:gd name="T79" fmla="*/ 259 h 650"/>
              <a:gd name="T80" fmla="*/ 40 w 548"/>
              <a:gd name="T81" fmla="*/ 240 h 650"/>
              <a:gd name="T82" fmla="*/ 49 w 548"/>
              <a:gd name="T83" fmla="*/ 214 h 650"/>
              <a:gd name="T84" fmla="*/ 25 w 548"/>
              <a:gd name="T85" fmla="*/ 184 h 650"/>
              <a:gd name="T86" fmla="*/ 0 w 548"/>
              <a:gd name="T87" fmla="*/ 153 h 650"/>
              <a:gd name="T88" fmla="*/ 13 w 548"/>
              <a:gd name="T89" fmla="*/ 136 h 650"/>
              <a:gd name="T90" fmla="*/ 44 w 548"/>
              <a:gd name="T91" fmla="*/ 99 h 650"/>
              <a:gd name="T92" fmla="*/ 74 w 548"/>
              <a:gd name="T93" fmla="*/ 61 h 650"/>
              <a:gd name="T94" fmla="*/ 104 w 548"/>
              <a:gd name="T95" fmla="*/ 50 h 650"/>
              <a:gd name="T96" fmla="*/ 113 w 548"/>
              <a:gd name="T97" fmla="*/ 14 h 650"/>
              <a:gd name="T98" fmla="*/ 161 w 548"/>
              <a:gd name="T99" fmla="*/ 2 h 650"/>
              <a:gd name="T100" fmla="*/ 166 w 548"/>
              <a:gd name="T101" fmla="*/ 0 h 650"/>
              <a:gd name="T102" fmla="*/ 166 w 548"/>
              <a:gd name="T103" fmla="*/ 2 h 650"/>
              <a:gd name="T104" fmla="*/ 189 w 548"/>
              <a:gd name="T105" fmla="*/ 44 h 650"/>
              <a:gd name="T106" fmla="*/ 193 w 548"/>
              <a:gd name="T107" fmla="*/ 42 h 650"/>
              <a:gd name="T108" fmla="*/ 213 w 548"/>
              <a:gd name="T109" fmla="*/ 36 h 650"/>
              <a:gd name="T110" fmla="*/ 229 w 548"/>
              <a:gd name="T111" fmla="*/ 33 h 6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548" h="650">
                <a:moveTo>
                  <a:pt x="229" y="33"/>
                </a:moveTo>
                <a:lnTo>
                  <a:pt x="227" y="48"/>
                </a:lnTo>
                <a:lnTo>
                  <a:pt x="276" y="68"/>
                </a:lnTo>
                <a:lnTo>
                  <a:pt x="308" y="82"/>
                </a:lnTo>
                <a:lnTo>
                  <a:pt x="340" y="117"/>
                </a:lnTo>
                <a:lnTo>
                  <a:pt x="368" y="114"/>
                </a:lnTo>
                <a:lnTo>
                  <a:pt x="387" y="110"/>
                </a:lnTo>
                <a:lnTo>
                  <a:pt x="393" y="117"/>
                </a:lnTo>
                <a:lnTo>
                  <a:pt x="408" y="140"/>
                </a:lnTo>
                <a:lnTo>
                  <a:pt x="395" y="206"/>
                </a:lnTo>
                <a:lnTo>
                  <a:pt x="412" y="238"/>
                </a:lnTo>
                <a:lnTo>
                  <a:pt x="434" y="251"/>
                </a:lnTo>
                <a:lnTo>
                  <a:pt x="480" y="204"/>
                </a:lnTo>
                <a:lnTo>
                  <a:pt x="519" y="242"/>
                </a:lnTo>
                <a:lnTo>
                  <a:pt x="548" y="401"/>
                </a:lnTo>
                <a:lnTo>
                  <a:pt x="461" y="401"/>
                </a:lnTo>
                <a:lnTo>
                  <a:pt x="459" y="401"/>
                </a:lnTo>
                <a:lnTo>
                  <a:pt x="485" y="427"/>
                </a:lnTo>
                <a:lnTo>
                  <a:pt x="485" y="429"/>
                </a:lnTo>
                <a:lnTo>
                  <a:pt x="446" y="455"/>
                </a:lnTo>
                <a:lnTo>
                  <a:pt x="408" y="485"/>
                </a:lnTo>
                <a:lnTo>
                  <a:pt x="404" y="463"/>
                </a:lnTo>
                <a:lnTo>
                  <a:pt x="376" y="531"/>
                </a:lnTo>
                <a:lnTo>
                  <a:pt x="376" y="555"/>
                </a:lnTo>
                <a:lnTo>
                  <a:pt x="372" y="567"/>
                </a:lnTo>
                <a:lnTo>
                  <a:pt x="378" y="587"/>
                </a:lnTo>
                <a:lnTo>
                  <a:pt x="380" y="623"/>
                </a:lnTo>
                <a:lnTo>
                  <a:pt x="381" y="633"/>
                </a:lnTo>
                <a:lnTo>
                  <a:pt x="380" y="650"/>
                </a:lnTo>
                <a:lnTo>
                  <a:pt x="355" y="636"/>
                </a:lnTo>
                <a:lnTo>
                  <a:pt x="223" y="572"/>
                </a:lnTo>
                <a:lnTo>
                  <a:pt x="227" y="546"/>
                </a:lnTo>
                <a:lnTo>
                  <a:pt x="227" y="525"/>
                </a:lnTo>
                <a:lnTo>
                  <a:pt x="166" y="523"/>
                </a:lnTo>
                <a:lnTo>
                  <a:pt x="134" y="521"/>
                </a:lnTo>
                <a:lnTo>
                  <a:pt x="89" y="489"/>
                </a:lnTo>
                <a:lnTo>
                  <a:pt x="85" y="453"/>
                </a:lnTo>
                <a:lnTo>
                  <a:pt x="106" y="414"/>
                </a:lnTo>
                <a:lnTo>
                  <a:pt x="59" y="350"/>
                </a:lnTo>
                <a:lnTo>
                  <a:pt x="34" y="259"/>
                </a:lnTo>
                <a:lnTo>
                  <a:pt x="40" y="240"/>
                </a:lnTo>
                <a:lnTo>
                  <a:pt x="49" y="214"/>
                </a:lnTo>
                <a:lnTo>
                  <a:pt x="25" y="184"/>
                </a:lnTo>
                <a:lnTo>
                  <a:pt x="0" y="153"/>
                </a:lnTo>
                <a:lnTo>
                  <a:pt x="13" y="136"/>
                </a:lnTo>
                <a:lnTo>
                  <a:pt x="44" y="99"/>
                </a:lnTo>
                <a:lnTo>
                  <a:pt x="74" y="61"/>
                </a:lnTo>
                <a:lnTo>
                  <a:pt x="104" y="50"/>
                </a:lnTo>
                <a:lnTo>
                  <a:pt x="113" y="14"/>
                </a:lnTo>
                <a:lnTo>
                  <a:pt x="161" y="2"/>
                </a:lnTo>
                <a:lnTo>
                  <a:pt x="166" y="0"/>
                </a:lnTo>
                <a:lnTo>
                  <a:pt x="166" y="2"/>
                </a:lnTo>
                <a:lnTo>
                  <a:pt x="189" y="44"/>
                </a:lnTo>
                <a:lnTo>
                  <a:pt x="193" y="42"/>
                </a:lnTo>
                <a:lnTo>
                  <a:pt x="213" y="36"/>
                </a:lnTo>
                <a:lnTo>
                  <a:pt x="229" y="33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Freeform 31"/>
          <p:cNvSpPr>
            <a:spLocks/>
          </p:cNvSpPr>
          <p:nvPr/>
        </p:nvSpPr>
        <p:spPr bwMode="auto">
          <a:xfrm>
            <a:off x="4519613" y="3360738"/>
            <a:ext cx="962025" cy="1093788"/>
          </a:xfrm>
          <a:custGeom>
            <a:avLst/>
            <a:gdLst>
              <a:gd name="T0" fmla="*/ 568 w 606"/>
              <a:gd name="T1" fmla="*/ 134 h 689"/>
              <a:gd name="T2" fmla="*/ 602 w 606"/>
              <a:gd name="T3" fmla="*/ 180 h 689"/>
              <a:gd name="T4" fmla="*/ 606 w 606"/>
              <a:gd name="T5" fmla="*/ 182 h 689"/>
              <a:gd name="T6" fmla="*/ 576 w 606"/>
              <a:gd name="T7" fmla="*/ 217 h 689"/>
              <a:gd name="T8" fmla="*/ 523 w 606"/>
              <a:gd name="T9" fmla="*/ 187 h 689"/>
              <a:gd name="T10" fmla="*/ 513 w 606"/>
              <a:gd name="T11" fmla="*/ 193 h 689"/>
              <a:gd name="T12" fmla="*/ 447 w 606"/>
              <a:gd name="T13" fmla="*/ 231 h 689"/>
              <a:gd name="T14" fmla="*/ 415 w 606"/>
              <a:gd name="T15" fmla="*/ 248 h 689"/>
              <a:gd name="T16" fmla="*/ 402 w 606"/>
              <a:gd name="T17" fmla="*/ 257 h 689"/>
              <a:gd name="T18" fmla="*/ 391 w 606"/>
              <a:gd name="T19" fmla="*/ 263 h 689"/>
              <a:gd name="T20" fmla="*/ 374 w 606"/>
              <a:gd name="T21" fmla="*/ 272 h 689"/>
              <a:gd name="T22" fmla="*/ 408 w 606"/>
              <a:gd name="T23" fmla="*/ 276 h 689"/>
              <a:gd name="T24" fmla="*/ 415 w 606"/>
              <a:gd name="T25" fmla="*/ 287 h 689"/>
              <a:gd name="T26" fmla="*/ 472 w 606"/>
              <a:gd name="T27" fmla="*/ 367 h 689"/>
              <a:gd name="T28" fmla="*/ 479 w 606"/>
              <a:gd name="T29" fmla="*/ 397 h 689"/>
              <a:gd name="T30" fmla="*/ 459 w 606"/>
              <a:gd name="T31" fmla="*/ 395 h 689"/>
              <a:gd name="T32" fmla="*/ 455 w 606"/>
              <a:gd name="T33" fmla="*/ 455 h 689"/>
              <a:gd name="T34" fmla="*/ 455 w 606"/>
              <a:gd name="T35" fmla="*/ 457 h 689"/>
              <a:gd name="T36" fmla="*/ 468 w 606"/>
              <a:gd name="T37" fmla="*/ 519 h 689"/>
              <a:gd name="T38" fmla="*/ 476 w 606"/>
              <a:gd name="T39" fmla="*/ 559 h 689"/>
              <a:gd name="T40" fmla="*/ 478 w 606"/>
              <a:gd name="T41" fmla="*/ 569 h 689"/>
              <a:gd name="T42" fmla="*/ 462 w 606"/>
              <a:gd name="T43" fmla="*/ 572 h 689"/>
              <a:gd name="T44" fmla="*/ 442 w 606"/>
              <a:gd name="T45" fmla="*/ 578 h 689"/>
              <a:gd name="T46" fmla="*/ 438 w 606"/>
              <a:gd name="T47" fmla="*/ 580 h 689"/>
              <a:gd name="T48" fmla="*/ 415 w 606"/>
              <a:gd name="T49" fmla="*/ 538 h 689"/>
              <a:gd name="T50" fmla="*/ 415 w 606"/>
              <a:gd name="T51" fmla="*/ 536 h 689"/>
              <a:gd name="T52" fmla="*/ 410 w 606"/>
              <a:gd name="T53" fmla="*/ 538 h 689"/>
              <a:gd name="T54" fmla="*/ 362 w 606"/>
              <a:gd name="T55" fmla="*/ 550 h 689"/>
              <a:gd name="T56" fmla="*/ 353 w 606"/>
              <a:gd name="T57" fmla="*/ 586 h 689"/>
              <a:gd name="T58" fmla="*/ 323 w 606"/>
              <a:gd name="T59" fmla="*/ 597 h 689"/>
              <a:gd name="T60" fmla="*/ 293 w 606"/>
              <a:gd name="T61" fmla="*/ 635 h 689"/>
              <a:gd name="T62" fmla="*/ 262 w 606"/>
              <a:gd name="T63" fmla="*/ 672 h 689"/>
              <a:gd name="T64" fmla="*/ 249 w 606"/>
              <a:gd name="T65" fmla="*/ 689 h 689"/>
              <a:gd name="T66" fmla="*/ 176 w 606"/>
              <a:gd name="T67" fmla="*/ 638 h 689"/>
              <a:gd name="T68" fmla="*/ 147 w 606"/>
              <a:gd name="T69" fmla="*/ 618 h 689"/>
              <a:gd name="T70" fmla="*/ 70 w 606"/>
              <a:gd name="T71" fmla="*/ 563 h 689"/>
              <a:gd name="T72" fmla="*/ 15 w 606"/>
              <a:gd name="T73" fmla="*/ 525 h 689"/>
              <a:gd name="T74" fmla="*/ 0 w 606"/>
              <a:gd name="T75" fmla="*/ 474 h 689"/>
              <a:gd name="T76" fmla="*/ 6 w 606"/>
              <a:gd name="T77" fmla="*/ 467 h 689"/>
              <a:gd name="T78" fmla="*/ 81 w 606"/>
              <a:gd name="T79" fmla="*/ 363 h 689"/>
              <a:gd name="T80" fmla="*/ 115 w 606"/>
              <a:gd name="T81" fmla="*/ 314 h 689"/>
              <a:gd name="T82" fmla="*/ 119 w 606"/>
              <a:gd name="T83" fmla="*/ 314 h 689"/>
              <a:gd name="T84" fmla="*/ 134 w 606"/>
              <a:gd name="T85" fmla="*/ 310 h 689"/>
              <a:gd name="T86" fmla="*/ 164 w 606"/>
              <a:gd name="T87" fmla="*/ 304 h 689"/>
              <a:gd name="T88" fmla="*/ 170 w 606"/>
              <a:gd name="T89" fmla="*/ 302 h 689"/>
              <a:gd name="T90" fmla="*/ 176 w 606"/>
              <a:gd name="T91" fmla="*/ 302 h 689"/>
              <a:gd name="T92" fmla="*/ 225 w 606"/>
              <a:gd name="T93" fmla="*/ 293 h 689"/>
              <a:gd name="T94" fmla="*/ 226 w 606"/>
              <a:gd name="T95" fmla="*/ 293 h 689"/>
              <a:gd name="T96" fmla="*/ 225 w 606"/>
              <a:gd name="T97" fmla="*/ 280 h 689"/>
              <a:gd name="T98" fmla="*/ 223 w 606"/>
              <a:gd name="T99" fmla="*/ 265 h 689"/>
              <a:gd name="T100" fmla="*/ 225 w 606"/>
              <a:gd name="T101" fmla="*/ 263 h 689"/>
              <a:gd name="T102" fmla="*/ 327 w 606"/>
              <a:gd name="T103" fmla="*/ 221 h 689"/>
              <a:gd name="T104" fmla="*/ 391 w 606"/>
              <a:gd name="T105" fmla="*/ 197 h 689"/>
              <a:gd name="T106" fmla="*/ 410 w 606"/>
              <a:gd name="T107" fmla="*/ 140 h 689"/>
              <a:gd name="T108" fmla="*/ 415 w 606"/>
              <a:gd name="T109" fmla="*/ 121 h 689"/>
              <a:gd name="T110" fmla="*/ 445 w 606"/>
              <a:gd name="T111" fmla="*/ 38 h 689"/>
              <a:gd name="T112" fmla="*/ 455 w 606"/>
              <a:gd name="T113" fmla="*/ 16 h 689"/>
              <a:gd name="T114" fmla="*/ 459 w 606"/>
              <a:gd name="T115" fmla="*/ 0 h 689"/>
              <a:gd name="T116" fmla="*/ 483 w 606"/>
              <a:gd name="T117" fmla="*/ 31 h 689"/>
              <a:gd name="T118" fmla="*/ 493 w 606"/>
              <a:gd name="T119" fmla="*/ 42 h 689"/>
              <a:gd name="T120" fmla="*/ 515 w 606"/>
              <a:gd name="T121" fmla="*/ 70 h 689"/>
              <a:gd name="T122" fmla="*/ 542 w 606"/>
              <a:gd name="T123" fmla="*/ 100 h 689"/>
              <a:gd name="T124" fmla="*/ 568 w 606"/>
              <a:gd name="T125" fmla="*/ 134 h 6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606" h="689">
                <a:moveTo>
                  <a:pt x="568" y="134"/>
                </a:moveTo>
                <a:lnTo>
                  <a:pt x="602" y="180"/>
                </a:lnTo>
                <a:lnTo>
                  <a:pt x="606" y="182"/>
                </a:lnTo>
                <a:lnTo>
                  <a:pt x="576" y="217"/>
                </a:lnTo>
                <a:lnTo>
                  <a:pt x="523" y="187"/>
                </a:lnTo>
                <a:lnTo>
                  <a:pt x="513" y="193"/>
                </a:lnTo>
                <a:lnTo>
                  <a:pt x="447" y="231"/>
                </a:lnTo>
                <a:lnTo>
                  <a:pt x="415" y="248"/>
                </a:lnTo>
                <a:lnTo>
                  <a:pt x="402" y="257"/>
                </a:lnTo>
                <a:lnTo>
                  <a:pt x="391" y="263"/>
                </a:lnTo>
                <a:lnTo>
                  <a:pt x="374" y="272"/>
                </a:lnTo>
                <a:lnTo>
                  <a:pt x="408" y="276"/>
                </a:lnTo>
                <a:lnTo>
                  <a:pt x="415" y="287"/>
                </a:lnTo>
                <a:lnTo>
                  <a:pt x="472" y="367"/>
                </a:lnTo>
                <a:lnTo>
                  <a:pt x="479" y="397"/>
                </a:lnTo>
                <a:lnTo>
                  <a:pt x="459" y="395"/>
                </a:lnTo>
                <a:lnTo>
                  <a:pt x="455" y="455"/>
                </a:lnTo>
                <a:lnTo>
                  <a:pt x="455" y="457"/>
                </a:lnTo>
                <a:lnTo>
                  <a:pt x="468" y="519"/>
                </a:lnTo>
                <a:lnTo>
                  <a:pt x="476" y="559"/>
                </a:lnTo>
                <a:lnTo>
                  <a:pt x="478" y="569"/>
                </a:lnTo>
                <a:lnTo>
                  <a:pt x="462" y="572"/>
                </a:lnTo>
                <a:lnTo>
                  <a:pt x="442" y="578"/>
                </a:lnTo>
                <a:lnTo>
                  <a:pt x="438" y="580"/>
                </a:lnTo>
                <a:lnTo>
                  <a:pt x="415" y="538"/>
                </a:lnTo>
                <a:lnTo>
                  <a:pt x="415" y="536"/>
                </a:lnTo>
                <a:lnTo>
                  <a:pt x="410" y="538"/>
                </a:lnTo>
                <a:lnTo>
                  <a:pt x="362" y="550"/>
                </a:lnTo>
                <a:lnTo>
                  <a:pt x="353" y="586"/>
                </a:lnTo>
                <a:lnTo>
                  <a:pt x="323" y="597"/>
                </a:lnTo>
                <a:lnTo>
                  <a:pt x="293" y="635"/>
                </a:lnTo>
                <a:lnTo>
                  <a:pt x="262" y="672"/>
                </a:lnTo>
                <a:lnTo>
                  <a:pt x="249" y="689"/>
                </a:lnTo>
                <a:lnTo>
                  <a:pt x="176" y="638"/>
                </a:lnTo>
                <a:lnTo>
                  <a:pt x="147" y="618"/>
                </a:lnTo>
                <a:lnTo>
                  <a:pt x="70" y="563"/>
                </a:lnTo>
                <a:lnTo>
                  <a:pt x="15" y="525"/>
                </a:lnTo>
                <a:lnTo>
                  <a:pt x="0" y="474"/>
                </a:lnTo>
                <a:lnTo>
                  <a:pt x="6" y="467"/>
                </a:lnTo>
                <a:lnTo>
                  <a:pt x="81" y="363"/>
                </a:lnTo>
                <a:lnTo>
                  <a:pt x="115" y="314"/>
                </a:lnTo>
                <a:lnTo>
                  <a:pt x="119" y="314"/>
                </a:lnTo>
                <a:lnTo>
                  <a:pt x="134" y="310"/>
                </a:lnTo>
                <a:lnTo>
                  <a:pt x="164" y="304"/>
                </a:lnTo>
                <a:lnTo>
                  <a:pt x="170" y="302"/>
                </a:lnTo>
                <a:lnTo>
                  <a:pt x="176" y="302"/>
                </a:lnTo>
                <a:lnTo>
                  <a:pt x="225" y="293"/>
                </a:lnTo>
                <a:lnTo>
                  <a:pt x="226" y="293"/>
                </a:lnTo>
                <a:lnTo>
                  <a:pt x="225" y="280"/>
                </a:lnTo>
                <a:lnTo>
                  <a:pt x="223" y="265"/>
                </a:lnTo>
                <a:lnTo>
                  <a:pt x="225" y="263"/>
                </a:lnTo>
                <a:lnTo>
                  <a:pt x="327" y="221"/>
                </a:lnTo>
                <a:lnTo>
                  <a:pt x="391" y="197"/>
                </a:lnTo>
                <a:lnTo>
                  <a:pt x="410" y="140"/>
                </a:lnTo>
                <a:lnTo>
                  <a:pt x="415" y="121"/>
                </a:lnTo>
                <a:lnTo>
                  <a:pt x="445" y="38"/>
                </a:lnTo>
                <a:lnTo>
                  <a:pt x="455" y="16"/>
                </a:lnTo>
                <a:lnTo>
                  <a:pt x="459" y="0"/>
                </a:lnTo>
                <a:lnTo>
                  <a:pt x="483" y="31"/>
                </a:lnTo>
                <a:lnTo>
                  <a:pt x="493" y="42"/>
                </a:lnTo>
                <a:lnTo>
                  <a:pt x="515" y="70"/>
                </a:lnTo>
                <a:lnTo>
                  <a:pt x="542" y="100"/>
                </a:lnTo>
                <a:lnTo>
                  <a:pt x="568" y="134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Freeform 32"/>
          <p:cNvSpPr>
            <a:spLocks/>
          </p:cNvSpPr>
          <p:nvPr/>
        </p:nvSpPr>
        <p:spPr bwMode="auto">
          <a:xfrm>
            <a:off x="5815013" y="2211388"/>
            <a:ext cx="881063" cy="928688"/>
          </a:xfrm>
          <a:custGeom>
            <a:avLst/>
            <a:gdLst>
              <a:gd name="T0" fmla="*/ 534 w 555"/>
              <a:gd name="T1" fmla="*/ 447 h 585"/>
              <a:gd name="T2" fmla="*/ 504 w 555"/>
              <a:gd name="T3" fmla="*/ 468 h 585"/>
              <a:gd name="T4" fmla="*/ 456 w 555"/>
              <a:gd name="T5" fmla="*/ 496 h 585"/>
              <a:gd name="T6" fmla="*/ 405 w 555"/>
              <a:gd name="T7" fmla="*/ 528 h 585"/>
              <a:gd name="T8" fmla="*/ 405 w 555"/>
              <a:gd name="T9" fmla="*/ 528 h 585"/>
              <a:gd name="T10" fmla="*/ 241 w 555"/>
              <a:gd name="T11" fmla="*/ 570 h 585"/>
              <a:gd name="T12" fmla="*/ 239 w 555"/>
              <a:gd name="T13" fmla="*/ 570 h 585"/>
              <a:gd name="T14" fmla="*/ 232 w 555"/>
              <a:gd name="T15" fmla="*/ 570 h 585"/>
              <a:gd name="T16" fmla="*/ 217 w 555"/>
              <a:gd name="T17" fmla="*/ 558 h 585"/>
              <a:gd name="T18" fmla="*/ 215 w 555"/>
              <a:gd name="T19" fmla="*/ 558 h 585"/>
              <a:gd name="T20" fmla="*/ 211 w 555"/>
              <a:gd name="T21" fmla="*/ 562 h 585"/>
              <a:gd name="T22" fmla="*/ 203 w 555"/>
              <a:gd name="T23" fmla="*/ 564 h 585"/>
              <a:gd name="T24" fmla="*/ 168 w 555"/>
              <a:gd name="T25" fmla="*/ 585 h 585"/>
              <a:gd name="T26" fmla="*/ 130 w 555"/>
              <a:gd name="T27" fmla="*/ 556 h 585"/>
              <a:gd name="T28" fmla="*/ 84 w 555"/>
              <a:gd name="T29" fmla="*/ 521 h 585"/>
              <a:gd name="T30" fmla="*/ 24 w 555"/>
              <a:gd name="T31" fmla="*/ 549 h 585"/>
              <a:gd name="T32" fmla="*/ 7 w 555"/>
              <a:gd name="T33" fmla="*/ 536 h 585"/>
              <a:gd name="T34" fmla="*/ 0 w 555"/>
              <a:gd name="T35" fmla="*/ 532 h 585"/>
              <a:gd name="T36" fmla="*/ 1 w 555"/>
              <a:gd name="T37" fmla="*/ 528 h 585"/>
              <a:gd name="T38" fmla="*/ 34 w 555"/>
              <a:gd name="T39" fmla="*/ 511 h 585"/>
              <a:gd name="T40" fmla="*/ 45 w 555"/>
              <a:gd name="T41" fmla="*/ 479 h 585"/>
              <a:gd name="T42" fmla="*/ 92 w 555"/>
              <a:gd name="T43" fmla="*/ 345 h 585"/>
              <a:gd name="T44" fmla="*/ 98 w 555"/>
              <a:gd name="T45" fmla="*/ 330 h 585"/>
              <a:gd name="T46" fmla="*/ 98 w 555"/>
              <a:gd name="T47" fmla="*/ 324 h 585"/>
              <a:gd name="T48" fmla="*/ 98 w 555"/>
              <a:gd name="T49" fmla="*/ 317 h 585"/>
              <a:gd name="T50" fmla="*/ 98 w 555"/>
              <a:gd name="T51" fmla="*/ 289 h 585"/>
              <a:gd name="T52" fmla="*/ 100 w 555"/>
              <a:gd name="T53" fmla="*/ 256 h 585"/>
              <a:gd name="T54" fmla="*/ 52 w 555"/>
              <a:gd name="T55" fmla="*/ 190 h 585"/>
              <a:gd name="T56" fmla="*/ 47 w 555"/>
              <a:gd name="T57" fmla="*/ 130 h 585"/>
              <a:gd name="T58" fmla="*/ 52 w 555"/>
              <a:gd name="T59" fmla="*/ 64 h 585"/>
              <a:gd name="T60" fmla="*/ 92 w 555"/>
              <a:gd name="T61" fmla="*/ 45 h 585"/>
              <a:gd name="T62" fmla="*/ 100 w 555"/>
              <a:gd name="T63" fmla="*/ 41 h 585"/>
              <a:gd name="T64" fmla="*/ 100 w 555"/>
              <a:gd name="T65" fmla="*/ 39 h 585"/>
              <a:gd name="T66" fmla="*/ 120 w 555"/>
              <a:gd name="T67" fmla="*/ 0 h 585"/>
              <a:gd name="T68" fmla="*/ 190 w 555"/>
              <a:gd name="T69" fmla="*/ 30 h 585"/>
              <a:gd name="T70" fmla="*/ 209 w 555"/>
              <a:gd name="T71" fmla="*/ 37 h 585"/>
              <a:gd name="T72" fmla="*/ 285 w 555"/>
              <a:gd name="T73" fmla="*/ 70 h 585"/>
              <a:gd name="T74" fmla="*/ 360 w 555"/>
              <a:gd name="T75" fmla="*/ 143 h 585"/>
              <a:gd name="T76" fmla="*/ 417 w 555"/>
              <a:gd name="T77" fmla="*/ 79 h 585"/>
              <a:gd name="T78" fmla="*/ 424 w 555"/>
              <a:gd name="T79" fmla="*/ 68 h 585"/>
              <a:gd name="T80" fmla="*/ 488 w 555"/>
              <a:gd name="T81" fmla="*/ 39 h 585"/>
              <a:gd name="T82" fmla="*/ 530 w 555"/>
              <a:gd name="T83" fmla="*/ 94 h 585"/>
              <a:gd name="T84" fmla="*/ 530 w 555"/>
              <a:gd name="T85" fmla="*/ 198 h 585"/>
              <a:gd name="T86" fmla="*/ 530 w 555"/>
              <a:gd name="T87" fmla="*/ 255 h 585"/>
              <a:gd name="T88" fmla="*/ 530 w 555"/>
              <a:gd name="T89" fmla="*/ 256 h 585"/>
              <a:gd name="T90" fmla="*/ 555 w 555"/>
              <a:gd name="T91" fmla="*/ 400 h 585"/>
              <a:gd name="T92" fmla="*/ 555 w 555"/>
              <a:gd name="T93" fmla="*/ 404 h 585"/>
              <a:gd name="T94" fmla="*/ 536 w 555"/>
              <a:gd name="T95" fmla="*/ 447 h 585"/>
              <a:gd name="T96" fmla="*/ 534 w 555"/>
              <a:gd name="T97" fmla="*/ 447 h 5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555" h="585">
                <a:moveTo>
                  <a:pt x="534" y="447"/>
                </a:moveTo>
                <a:lnTo>
                  <a:pt x="504" y="468"/>
                </a:lnTo>
                <a:lnTo>
                  <a:pt x="456" y="496"/>
                </a:lnTo>
                <a:lnTo>
                  <a:pt x="405" y="528"/>
                </a:lnTo>
                <a:lnTo>
                  <a:pt x="405" y="528"/>
                </a:lnTo>
                <a:lnTo>
                  <a:pt x="241" y="570"/>
                </a:lnTo>
                <a:lnTo>
                  <a:pt x="239" y="570"/>
                </a:lnTo>
                <a:lnTo>
                  <a:pt x="232" y="570"/>
                </a:lnTo>
                <a:lnTo>
                  <a:pt x="217" y="558"/>
                </a:lnTo>
                <a:lnTo>
                  <a:pt x="215" y="558"/>
                </a:lnTo>
                <a:lnTo>
                  <a:pt x="211" y="562"/>
                </a:lnTo>
                <a:lnTo>
                  <a:pt x="203" y="564"/>
                </a:lnTo>
                <a:lnTo>
                  <a:pt x="168" y="585"/>
                </a:lnTo>
                <a:lnTo>
                  <a:pt x="130" y="556"/>
                </a:lnTo>
                <a:lnTo>
                  <a:pt x="84" y="521"/>
                </a:lnTo>
                <a:lnTo>
                  <a:pt x="24" y="549"/>
                </a:lnTo>
                <a:lnTo>
                  <a:pt x="7" y="536"/>
                </a:lnTo>
                <a:lnTo>
                  <a:pt x="0" y="532"/>
                </a:lnTo>
                <a:lnTo>
                  <a:pt x="1" y="528"/>
                </a:lnTo>
                <a:lnTo>
                  <a:pt x="34" y="511"/>
                </a:lnTo>
                <a:lnTo>
                  <a:pt x="45" y="479"/>
                </a:lnTo>
                <a:lnTo>
                  <a:pt x="92" y="345"/>
                </a:lnTo>
                <a:lnTo>
                  <a:pt x="98" y="330"/>
                </a:lnTo>
                <a:lnTo>
                  <a:pt x="98" y="324"/>
                </a:lnTo>
                <a:lnTo>
                  <a:pt x="98" y="317"/>
                </a:lnTo>
                <a:lnTo>
                  <a:pt x="98" y="289"/>
                </a:lnTo>
                <a:lnTo>
                  <a:pt x="100" y="256"/>
                </a:lnTo>
                <a:lnTo>
                  <a:pt x="52" y="190"/>
                </a:lnTo>
                <a:lnTo>
                  <a:pt x="47" y="130"/>
                </a:lnTo>
                <a:lnTo>
                  <a:pt x="52" y="64"/>
                </a:lnTo>
                <a:lnTo>
                  <a:pt x="92" y="45"/>
                </a:lnTo>
                <a:lnTo>
                  <a:pt x="100" y="41"/>
                </a:lnTo>
                <a:lnTo>
                  <a:pt x="100" y="39"/>
                </a:lnTo>
                <a:lnTo>
                  <a:pt x="120" y="0"/>
                </a:lnTo>
                <a:lnTo>
                  <a:pt x="190" y="30"/>
                </a:lnTo>
                <a:lnTo>
                  <a:pt x="209" y="37"/>
                </a:lnTo>
                <a:lnTo>
                  <a:pt x="285" y="70"/>
                </a:lnTo>
                <a:lnTo>
                  <a:pt x="360" y="143"/>
                </a:lnTo>
                <a:lnTo>
                  <a:pt x="417" y="79"/>
                </a:lnTo>
                <a:lnTo>
                  <a:pt x="424" y="68"/>
                </a:lnTo>
                <a:lnTo>
                  <a:pt x="488" y="39"/>
                </a:lnTo>
                <a:lnTo>
                  <a:pt x="530" y="94"/>
                </a:lnTo>
                <a:lnTo>
                  <a:pt x="530" y="198"/>
                </a:lnTo>
                <a:lnTo>
                  <a:pt x="530" y="255"/>
                </a:lnTo>
                <a:lnTo>
                  <a:pt x="530" y="256"/>
                </a:lnTo>
                <a:lnTo>
                  <a:pt x="555" y="400"/>
                </a:lnTo>
                <a:lnTo>
                  <a:pt x="555" y="404"/>
                </a:lnTo>
                <a:lnTo>
                  <a:pt x="536" y="447"/>
                </a:lnTo>
                <a:lnTo>
                  <a:pt x="534" y="447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33"/>
          <p:cNvSpPr>
            <a:spLocks/>
          </p:cNvSpPr>
          <p:nvPr/>
        </p:nvSpPr>
        <p:spPr bwMode="auto">
          <a:xfrm>
            <a:off x="5870576" y="3424238"/>
            <a:ext cx="827088" cy="542925"/>
          </a:xfrm>
          <a:custGeom>
            <a:avLst/>
            <a:gdLst>
              <a:gd name="T0" fmla="*/ 521 w 521"/>
              <a:gd name="T1" fmla="*/ 36 h 342"/>
              <a:gd name="T2" fmla="*/ 516 w 521"/>
              <a:gd name="T3" fmla="*/ 47 h 342"/>
              <a:gd name="T4" fmla="*/ 470 w 521"/>
              <a:gd name="T5" fmla="*/ 119 h 342"/>
              <a:gd name="T6" fmla="*/ 455 w 521"/>
              <a:gd name="T7" fmla="*/ 144 h 342"/>
              <a:gd name="T8" fmla="*/ 386 w 521"/>
              <a:gd name="T9" fmla="*/ 257 h 342"/>
              <a:gd name="T10" fmla="*/ 329 w 521"/>
              <a:gd name="T11" fmla="*/ 270 h 342"/>
              <a:gd name="T12" fmla="*/ 321 w 521"/>
              <a:gd name="T13" fmla="*/ 272 h 342"/>
              <a:gd name="T14" fmla="*/ 308 w 521"/>
              <a:gd name="T15" fmla="*/ 276 h 342"/>
              <a:gd name="T16" fmla="*/ 289 w 521"/>
              <a:gd name="T17" fmla="*/ 279 h 342"/>
              <a:gd name="T18" fmla="*/ 301 w 521"/>
              <a:gd name="T19" fmla="*/ 327 h 342"/>
              <a:gd name="T20" fmla="*/ 285 w 521"/>
              <a:gd name="T21" fmla="*/ 330 h 342"/>
              <a:gd name="T22" fmla="*/ 272 w 521"/>
              <a:gd name="T23" fmla="*/ 334 h 342"/>
              <a:gd name="T24" fmla="*/ 248 w 521"/>
              <a:gd name="T25" fmla="*/ 342 h 342"/>
              <a:gd name="T26" fmla="*/ 218 w 521"/>
              <a:gd name="T27" fmla="*/ 325 h 342"/>
              <a:gd name="T28" fmla="*/ 182 w 521"/>
              <a:gd name="T29" fmla="*/ 310 h 342"/>
              <a:gd name="T30" fmla="*/ 134 w 521"/>
              <a:gd name="T31" fmla="*/ 327 h 342"/>
              <a:gd name="T32" fmla="*/ 116 w 521"/>
              <a:gd name="T33" fmla="*/ 304 h 342"/>
              <a:gd name="T34" fmla="*/ 0 w 521"/>
              <a:gd name="T35" fmla="*/ 213 h 342"/>
              <a:gd name="T36" fmla="*/ 8 w 521"/>
              <a:gd name="T37" fmla="*/ 176 h 342"/>
              <a:gd name="T38" fmla="*/ 108 w 521"/>
              <a:gd name="T39" fmla="*/ 194 h 342"/>
              <a:gd name="T40" fmla="*/ 151 w 521"/>
              <a:gd name="T41" fmla="*/ 140 h 342"/>
              <a:gd name="T42" fmla="*/ 123 w 521"/>
              <a:gd name="T43" fmla="*/ 121 h 342"/>
              <a:gd name="T44" fmla="*/ 133 w 521"/>
              <a:gd name="T45" fmla="*/ 98 h 342"/>
              <a:gd name="T46" fmla="*/ 131 w 521"/>
              <a:gd name="T47" fmla="*/ 77 h 342"/>
              <a:gd name="T48" fmla="*/ 174 w 521"/>
              <a:gd name="T49" fmla="*/ 66 h 342"/>
              <a:gd name="T50" fmla="*/ 201 w 521"/>
              <a:gd name="T51" fmla="*/ 60 h 342"/>
              <a:gd name="T52" fmla="*/ 204 w 521"/>
              <a:gd name="T53" fmla="*/ 59 h 342"/>
              <a:gd name="T54" fmla="*/ 223 w 521"/>
              <a:gd name="T55" fmla="*/ 55 h 342"/>
              <a:gd name="T56" fmla="*/ 229 w 521"/>
              <a:gd name="T57" fmla="*/ 51 h 342"/>
              <a:gd name="T58" fmla="*/ 253 w 521"/>
              <a:gd name="T59" fmla="*/ 0 h 342"/>
              <a:gd name="T60" fmla="*/ 285 w 521"/>
              <a:gd name="T61" fmla="*/ 23 h 342"/>
              <a:gd name="T62" fmla="*/ 297 w 521"/>
              <a:gd name="T63" fmla="*/ 28 h 342"/>
              <a:gd name="T64" fmla="*/ 308 w 521"/>
              <a:gd name="T65" fmla="*/ 36 h 342"/>
              <a:gd name="T66" fmla="*/ 284 w 521"/>
              <a:gd name="T67" fmla="*/ 100 h 342"/>
              <a:gd name="T68" fmla="*/ 295 w 521"/>
              <a:gd name="T69" fmla="*/ 96 h 342"/>
              <a:gd name="T70" fmla="*/ 393 w 521"/>
              <a:gd name="T71" fmla="*/ 70 h 342"/>
              <a:gd name="T72" fmla="*/ 423 w 521"/>
              <a:gd name="T73" fmla="*/ 62 h 342"/>
              <a:gd name="T74" fmla="*/ 512 w 521"/>
              <a:gd name="T75" fmla="*/ 38 h 342"/>
              <a:gd name="T76" fmla="*/ 521 w 521"/>
              <a:gd name="T77" fmla="*/ 36 h 3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521" h="342">
                <a:moveTo>
                  <a:pt x="521" y="36"/>
                </a:moveTo>
                <a:lnTo>
                  <a:pt x="516" y="47"/>
                </a:lnTo>
                <a:lnTo>
                  <a:pt x="470" y="119"/>
                </a:lnTo>
                <a:lnTo>
                  <a:pt x="455" y="144"/>
                </a:lnTo>
                <a:lnTo>
                  <a:pt x="386" y="257"/>
                </a:lnTo>
                <a:lnTo>
                  <a:pt x="329" y="270"/>
                </a:lnTo>
                <a:lnTo>
                  <a:pt x="321" y="272"/>
                </a:lnTo>
                <a:lnTo>
                  <a:pt x="308" y="276"/>
                </a:lnTo>
                <a:lnTo>
                  <a:pt x="289" y="279"/>
                </a:lnTo>
                <a:lnTo>
                  <a:pt x="301" y="327"/>
                </a:lnTo>
                <a:lnTo>
                  <a:pt x="285" y="330"/>
                </a:lnTo>
                <a:lnTo>
                  <a:pt x="272" y="334"/>
                </a:lnTo>
                <a:lnTo>
                  <a:pt x="248" y="342"/>
                </a:lnTo>
                <a:lnTo>
                  <a:pt x="218" y="325"/>
                </a:lnTo>
                <a:lnTo>
                  <a:pt x="182" y="310"/>
                </a:lnTo>
                <a:lnTo>
                  <a:pt x="134" y="327"/>
                </a:lnTo>
                <a:lnTo>
                  <a:pt x="116" y="304"/>
                </a:lnTo>
                <a:lnTo>
                  <a:pt x="0" y="213"/>
                </a:lnTo>
                <a:lnTo>
                  <a:pt x="8" y="176"/>
                </a:lnTo>
                <a:lnTo>
                  <a:pt x="108" y="194"/>
                </a:lnTo>
                <a:lnTo>
                  <a:pt x="151" y="140"/>
                </a:lnTo>
                <a:lnTo>
                  <a:pt x="123" y="121"/>
                </a:lnTo>
                <a:lnTo>
                  <a:pt x="133" y="98"/>
                </a:lnTo>
                <a:lnTo>
                  <a:pt x="131" y="77"/>
                </a:lnTo>
                <a:lnTo>
                  <a:pt x="174" y="66"/>
                </a:lnTo>
                <a:lnTo>
                  <a:pt x="201" y="60"/>
                </a:lnTo>
                <a:lnTo>
                  <a:pt x="204" y="59"/>
                </a:lnTo>
                <a:lnTo>
                  <a:pt x="223" y="55"/>
                </a:lnTo>
                <a:lnTo>
                  <a:pt x="229" y="51"/>
                </a:lnTo>
                <a:lnTo>
                  <a:pt x="253" y="0"/>
                </a:lnTo>
                <a:lnTo>
                  <a:pt x="285" y="23"/>
                </a:lnTo>
                <a:lnTo>
                  <a:pt x="297" y="28"/>
                </a:lnTo>
                <a:lnTo>
                  <a:pt x="308" y="36"/>
                </a:lnTo>
                <a:lnTo>
                  <a:pt x="284" y="100"/>
                </a:lnTo>
                <a:lnTo>
                  <a:pt x="295" y="96"/>
                </a:lnTo>
                <a:lnTo>
                  <a:pt x="393" y="70"/>
                </a:lnTo>
                <a:lnTo>
                  <a:pt x="423" y="62"/>
                </a:lnTo>
                <a:lnTo>
                  <a:pt x="512" y="38"/>
                </a:lnTo>
                <a:lnTo>
                  <a:pt x="521" y="36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34"/>
          <p:cNvSpPr>
            <a:spLocks/>
          </p:cNvSpPr>
          <p:nvPr/>
        </p:nvSpPr>
        <p:spPr bwMode="auto">
          <a:xfrm>
            <a:off x="4262438" y="3376613"/>
            <a:ext cx="615950" cy="736600"/>
          </a:xfrm>
          <a:custGeom>
            <a:avLst/>
            <a:gdLst>
              <a:gd name="T0" fmla="*/ 385 w 388"/>
              <a:gd name="T1" fmla="*/ 255 h 464"/>
              <a:gd name="T2" fmla="*/ 387 w 388"/>
              <a:gd name="T3" fmla="*/ 270 h 464"/>
              <a:gd name="T4" fmla="*/ 388 w 388"/>
              <a:gd name="T5" fmla="*/ 283 h 464"/>
              <a:gd name="T6" fmla="*/ 387 w 388"/>
              <a:gd name="T7" fmla="*/ 283 h 464"/>
              <a:gd name="T8" fmla="*/ 338 w 388"/>
              <a:gd name="T9" fmla="*/ 292 h 464"/>
              <a:gd name="T10" fmla="*/ 332 w 388"/>
              <a:gd name="T11" fmla="*/ 292 h 464"/>
              <a:gd name="T12" fmla="*/ 326 w 388"/>
              <a:gd name="T13" fmla="*/ 294 h 464"/>
              <a:gd name="T14" fmla="*/ 296 w 388"/>
              <a:gd name="T15" fmla="*/ 300 h 464"/>
              <a:gd name="T16" fmla="*/ 281 w 388"/>
              <a:gd name="T17" fmla="*/ 304 h 464"/>
              <a:gd name="T18" fmla="*/ 277 w 388"/>
              <a:gd name="T19" fmla="*/ 304 h 464"/>
              <a:gd name="T20" fmla="*/ 243 w 388"/>
              <a:gd name="T21" fmla="*/ 353 h 464"/>
              <a:gd name="T22" fmla="*/ 168 w 388"/>
              <a:gd name="T23" fmla="*/ 457 h 464"/>
              <a:gd name="T24" fmla="*/ 162 w 388"/>
              <a:gd name="T25" fmla="*/ 464 h 464"/>
              <a:gd name="T26" fmla="*/ 124 w 388"/>
              <a:gd name="T27" fmla="*/ 455 h 464"/>
              <a:gd name="T28" fmla="*/ 107 w 388"/>
              <a:gd name="T29" fmla="*/ 453 h 464"/>
              <a:gd name="T30" fmla="*/ 41 w 388"/>
              <a:gd name="T31" fmla="*/ 411 h 464"/>
              <a:gd name="T32" fmla="*/ 0 w 388"/>
              <a:gd name="T33" fmla="*/ 385 h 464"/>
              <a:gd name="T34" fmla="*/ 20 w 388"/>
              <a:gd name="T35" fmla="*/ 357 h 464"/>
              <a:gd name="T36" fmla="*/ 60 w 388"/>
              <a:gd name="T37" fmla="*/ 304 h 464"/>
              <a:gd name="T38" fmla="*/ 68 w 388"/>
              <a:gd name="T39" fmla="*/ 292 h 464"/>
              <a:gd name="T40" fmla="*/ 75 w 388"/>
              <a:gd name="T41" fmla="*/ 257 h 464"/>
              <a:gd name="T42" fmla="*/ 51 w 388"/>
              <a:gd name="T43" fmla="*/ 232 h 464"/>
              <a:gd name="T44" fmla="*/ 34 w 388"/>
              <a:gd name="T45" fmla="*/ 215 h 464"/>
              <a:gd name="T46" fmla="*/ 100 w 388"/>
              <a:gd name="T47" fmla="*/ 136 h 464"/>
              <a:gd name="T48" fmla="*/ 128 w 388"/>
              <a:gd name="T49" fmla="*/ 102 h 464"/>
              <a:gd name="T50" fmla="*/ 135 w 388"/>
              <a:gd name="T51" fmla="*/ 102 h 464"/>
              <a:gd name="T52" fmla="*/ 143 w 388"/>
              <a:gd name="T53" fmla="*/ 106 h 464"/>
              <a:gd name="T54" fmla="*/ 173 w 388"/>
              <a:gd name="T55" fmla="*/ 113 h 464"/>
              <a:gd name="T56" fmla="*/ 175 w 388"/>
              <a:gd name="T57" fmla="*/ 109 h 464"/>
              <a:gd name="T58" fmla="*/ 177 w 388"/>
              <a:gd name="T59" fmla="*/ 90 h 464"/>
              <a:gd name="T60" fmla="*/ 177 w 388"/>
              <a:gd name="T61" fmla="*/ 90 h 464"/>
              <a:gd name="T62" fmla="*/ 200 w 388"/>
              <a:gd name="T63" fmla="*/ 21 h 464"/>
              <a:gd name="T64" fmla="*/ 205 w 388"/>
              <a:gd name="T65" fmla="*/ 0 h 464"/>
              <a:gd name="T66" fmla="*/ 228 w 388"/>
              <a:gd name="T67" fmla="*/ 17 h 464"/>
              <a:gd name="T68" fmla="*/ 226 w 388"/>
              <a:gd name="T69" fmla="*/ 21 h 464"/>
              <a:gd name="T70" fmla="*/ 213 w 388"/>
              <a:gd name="T71" fmla="*/ 47 h 464"/>
              <a:gd name="T72" fmla="*/ 232 w 388"/>
              <a:gd name="T73" fmla="*/ 81 h 464"/>
              <a:gd name="T74" fmla="*/ 256 w 388"/>
              <a:gd name="T75" fmla="*/ 81 h 464"/>
              <a:gd name="T76" fmla="*/ 290 w 388"/>
              <a:gd name="T77" fmla="*/ 106 h 464"/>
              <a:gd name="T78" fmla="*/ 279 w 388"/>
              <a:gd name="T79" fmla="*/ 155 h 464"/>
              <a:gd name="T80" fmla="*/ 339 w 388"/>
              <a:gd name="T81" fmla="*/ 224 h 464"/>
              <a:gd name="T82" fmla="*/ 385 w 388"/>
              <a:gd name="T83" fmla="*/ 255 h 4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388" h="464">
                <a:moveTo>
                  <a:pt x="385" y="255"/>
                </a:moveTo>
                <a:lnTo>
                  <a:pt x="387" y="270"/>
                </a:lnTo>
                <a:lnTo>
                  <a:pt x="388" y="283"/>
                </a:lnTo>
                <a:lnTo>
                  <a:pt x="387" y="283"/>
                </a:lnTo>
                <a:lnTo>
                  <a:pt x="338" y="292"/>
                </a:lnTo>
                <a:lnTo>
                  <a:pt x="332" y="292"/>
                </a:lnTo>
                <a:lnTo>
                  <a:pt x="326" y="294"/>
                </a:lnTo>
                <a:lnTo>
                  <a:pt x="296" y="300"/>
                </a:lnTo>
                <a:lnTo>
                  <a:pt x="281" y="304"/>
                </a:lnTo>
                <a:lnTo>
                  <a:pt x="277" y="304"/>
                </a:lnTo>
                <a:lnTo>
                  <a:pt x="243" y="353"/>
                </a:lnTo>
                <a:lnTo>
                  <a:pt x="168" y="457"/>
                </a:lnTo>
                <a:lnTo>
                  <a:pt x="162" y="464"/>
                </a:lnTo>
                <a:lnTo>
                  <a:pt x="124" y="455"/>
                </a:lnTo>
                <a:lnTo>
                  <a:pt x="107" y="453"/>
                </a:lnTo>
                <a:lnTo>
                  <a:pt x="41" y="411"/>
                </a:lnTo>
                <a:lnTo>
                  <a:pt x="0" y="385"/>
                </a:lnTo>
                <a:lnTo>
                  <a:pt x="20" y="357"/>
                </a:lnTo>
                <a:lnTo>
                  <a:pt x="60" y="304"/>
                </a:lnTo>
                <a:lnTo>
                  <a:pt x="68" y="292"/>
                </a:lnTo>
                <a:lnTo>
                  <a:pt x="75" y="257"/>
                </a:lnTo>
                <a:lnTo>
                  <a:pt x="51" y="232"/>
                </a:lnTo>
                <a:lnTo>
                  <a:pt x="34" y="215"/>
                </a:lnTo>
                <a:lnTo>
                  <a:pt x="100" y="136"/>
                </a:lnTo>
                <a:lnTo>
                  <a:pt x="128" y="102"/>
                </a:lnTo>
                <a:lnTo>
                  <a:pt x="135" y="102"/>
                </a:lnTo>
                <a:lnTo>
                  <a:pt x="143" y="106"/>
                </a:lnTo>
                <a:lnTo>
                  <a:pt x="173" y="113"/>
                </a:lnTo>
                <a:lnTo>
                  <a:pt x="175" y="109"/>
                </a:lnTo>
                <a:lnTo>
                  <a:pt x="177" y="90"/>
                </a:lnTo>
                <a:lnTo>
                  <a:pt x="177" y="90"/>
                </a:lnTo>
                <a:lnTo>
                  <a:pt x="200" y="21"/>
                </a:lnTo>
                <a:lnTo>
                  <a:pt x="205" y="0"/>
                </a:lnTo>
                <a:lnTo>
                  <a:pt x="228" y="17"/>
                </a:lnTo>
                <a:lnTo>
                  <a:pt x="226" y="21"/>
                </a:lnTo>
                <a:lnTo>
                  <a:pt x="213" y="47"/>
                </a:lnTo>
                <a:lnTo>
                  <a:pt x="232" y="81"/>
                </a:lnTo>
                <a:lnTo>
                  <a:pt x="256" y="81"/>
                </a:lnTo>
                <a:lnTo>
                  <a:pt x="290" y="106"/>
                </a:lnTo>
                <a:lnTo>
                  <a:pt x="279" y="155"/>
                </a:lnTo>
                <a:lnTo>
                  <a:pt x="339" y="224"/>
                </a:lnTo>
                <a:lnTo>
                  <a:pt x="385" y="255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Freeform 35"/>
          <p:cNvSpPr>
            <a:spLocks/>
          </p:cNvSpPr>
          <p:nvPr/>
        </p:nvSpPr>
        <p:spPr bwMode="auto">
          <a:xfrm>
            <a:off x="5113338" y="3649663"/>
            <a:ext cx="469900" cy="784225"/>
          </a:xfrm>
          <a:custGeom>
            <a:avLst/>
            <a:gdLst>
              <a:gd name="T0" fmla="*/ 283 w 296"/>
              <a:gd name="T1" fmla="*/ 494 h 494"/>
              <a:gd name="T2" fmla="*/ 268 w 296"/>
              <a:gd name="T3" fmla="*/ 471 h 494"/>
              <a:gd name="T4" fmla="*/ 262 w 296"/>
              <a:gd name="T5" fmla="*/ 464 h 494"/>
              <a:gd name="T6" fmla="*/ 243 w 296"/>
              <a:gd name="T7" fmla="*/ 468 h 494"/>
              <a:gd name="T8" fmla="*/ 215 w 296"/>
              <a:gd name="T9" fmla="*/ 471 h 494"/>
              <a:gd name="T10" fmla="*/ 183 w 296"/>
              <a:gd name="T11" fmla="*/ 436 h 494"/>
              <a:gd name="T12" fmla="*/ 151 w 296"/>
              <a:gd name="T13" fmla="*/ 422 h 494"/>
              <a:gd name="T14" fmla="*/ 102 w 296"/>
              <a:gd name="T15" fmla="*/ 402 h 494"/>
              <a:gd name="T16" fmla="*/ 104 w 296"/>
              <a:gd name="T17" fmla="*/ 387 h 494"/>
              <a:gd name="T18" fmla="*/ 102 w 296"/>
              <a:gd name="T19" fmla="*/ 377 h 494"/>
              <a:gd name="T20" fmla="*/ 94 w 296"/>
              <a:gd name="T21" fmla="*/ 337 h 494"/>
              <a:gd name="T22" fmla="*/ 81 w 296"/>
              <a:gd name="T23" fmla="*/ 275 h 494"/>
              <a:gd name="T24" fmla="*/ 81 w 296"/>
              <a:gd name="T25" fmla="*/ 273 h 494"/>
              <a:gd name="T26" fmla="*/ 85 w 296"/>
              <a:gd name="T27" fmla="*/ 213 h 494"/>
              <a:gd name="T28" fmla="*/ 105 w 296"/>
              <a:gd name="T29" fmla="*/ 215 h 494"/>
              <a:gd name="T30" fmla="*/ 98 w 296"/>
              <a:gd name="T31" fmla="*/ 185 h 494"/>
              <a:gd name="T32" fmla="*/ 41 w 296"/>
              <a:gd name="T33" fmla="*/ 105 h 494"/>
              <a:gd name="T34" fmla="*/ 34 w 296"/>
              <a:gd name="T35" fmla="*/ 94 h 494"/>
              <a:gd name="T36" fmla="*/ 0 w 296"/>
              <a:gd name="T37" fmla="*/ 90 h 494"/>
              <a:gd name="T38" fmla="*/ 17 w 296"/>
              <a:gd name="T39" fmla="*/ 81 h 494"/>
              <a:gd name="T40" fmla="*/ 28 w 296"/>
              <a:gd name="T41" fmla="*/ 75 h 494"/>
              <a:gd name="T42" fmla="*/ 41 w 296"/>
              <a:gd name="T43" fmla="*/ 66 h 494"/>
              <a:gd name="T44" fmla="*/ 73 w 296"/>
              <a:gd name="T45" fmla="*/ 49 h 494"/>
              <a:gd name="T46" fmla="*/ 139 w 296"/>
              <a:gd name="T47" fmla="*/ 11 h 494"/>
              <a:gd name="T48" fmla="*/ 149 w 296"/>
              <a:gd name="T49" fmla="*/ 5 h 494"/>
              <a:gd name="T50" fmla="*/ 202 w 296"/>
              <a:gd name="T51" fmla="*/ 35 h 494"/>
              <a:gd name="T52" fmla="*/ 232 w 296"/>
              <a:gd name="T53" fmla="*/ 0 h 494"/>
              <a:gd name="T54" fmla="*/ 236 w 296"/>
              <a:gd name="T55" fmla="*/ 22 h 494"/>
              <a:gd name="T56" fmla="*/ 241 w 296"/>
              <a:gd name="T57" fmla="*/ 51 h 494"/>
              <a:gd name="T58" fmla="*/ 249 w 296"/>
              <a:gd name="T59" fmla="*/ 83 h 494"/>
              <a:gd name="T60" fmla="*/ 296 w 296"/>
              <a:gd name="T61" fmla="*/ 81 h 494"/>
              <a:gd name="T62" fmla="*/ 289 w 296"/>
              <a:gd name="T63" fmla="*/ 126 h 494"/>
              <a:gd name="T64" fmla="*/ 289 w 296"/>
              <a:gd name="T65" fmla="*/ 132 h 494"/>
              <a:gd name="T66" fmla="*/ 262 w 296"/>
              <a:gd name="T67" fmla="*/ 132 h 494"/>
              <a:gd name="T68" fmla="*/ 283 w 296"/>
              <a:gd name="T69" fmla="*/ 292 h 494"/>
              <a:gd name="T70" fmla="*/ 256 w 296"/>
              <a:gd name="T71" fmla="*/ 449 h 494"/>
              <a:gd name="T72" fmla="*/ 272 w 296"/>
              <a:gd name="T73" fmla="*/ 451 h 494"/>
              <a:gd name="T74" fmla="*/ 279 w 296"/>
              <a:gd name="T75" fmla="*/ 453 h 494"/>
              <a:gd name="T76" fmla="*/ 279 w 296"/>
              <a:gd name="T77" fmla="*/ 456 h 494"/>
              <a:gd name="T78" fmla="*/ 281 w 296"/>
              <a:gd name="T79" fmla="*/ 470 h 494"/>
              <a:gd name="T80" fmla="*/ 283 w 296"/>
              <a:gd name="T81" fmla="*/ 494 h 4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296" h="494">
                <a:moveTo>
                  <a:pt x="283" y="494"/>
                </a:moveTo>
                <a:lnTo>
                  <a:pt x="268" y="471"/>
                </a:lnTo>
                <a:lnTo>
                  <a:pt x="262" y="464"/>
                </a:lnTo>
                <a:lnTo>
                  <a:pt x="243" y="468"/>
                </a:lnTo>
                <a:lnTo>
                  <a:pt x="215" y="471"/>
                </a:lnTo>
                <a:lnTo>
                  <a:pt x="183" y="436"/>
                </a:lnTo>
                <a:lnTo>
                  <a:pt x="151" y="422"/>
                </a:lnTo>
                <a:lnTo>
                  <a:pt x="102" y="402"/>
                </a:lnTo>
                <a:lnTo>
                  <a:pt x="104" y="387"/>
                </a:lnTo>
                <a:lnTo>
                  <a:pt x="102" y="377"/>
                </a:lnTo>
                <a:lnTo>
                  <a:pt x="94" y="337"/>
                </a:lnTo>
                <a:lnTo>
                  <a:pt x="81" y="275"/>
                </a:lnTo>
                <a:lnTo>
                  <a:pt x="81" y="273"/>
                </a:lnTo>
                <a:lnTo>
                  <a:pt x="85" y="213"/>
                </a:lnTo>
                <a:lnTo>
                  <a:pt x="105" y="215"/>
                </a:lnTo>
                <a:lnTo>
                  <a:pt x="98" y="185"/>
                </a:lnTo>
                <a:lnTo>
                  <a:pt x="41" y="105"/>
                </a:lnTo>
                <a:lnTo>
                  <a:pt x="34" y="94"/>
                </a:lnTo>
                <a:lnTo>
                  <a:pt x="0" y="90"/>
                </a:lnTo>
                <a:lnTo>
                  <a:pt x="17" y="81"/>
                </a:lnTo>
                <a:lnTo>
                  <a:pt x="28" y="75"/>
                </a:lnTo>
                <a:lnTo>
                  <a:pt x="41" y="66"/>
                </a:lnTo>
                <a:lnTo>
                  <a:pt x="73" y="49"/>
                </a:lnTo>
                <a:lnTo>
                  <a:pt x="139" y="11"/>
                </a:lnTo>
                <a:lnTo>
                  <a:pt x="149" y="5"/>
                </a:lnTo>
                <a:lnTo>
                  <a:pt x="202" y="35"/>
                </a:lnTo>
                <a:lnTo>
                  <a:pt x="232" y="0"/>
                </a:lnTo>
                <a:lnTo>
                  <a:pt x="236" y="22"/>
                </a:lnTo>
                <a:lnTo>
                  <a:pt x="241" y="51"/>
                </a:lnTo>
                <a:lnTo>
                  <a:pt x="249" y="83"/>
                </a:lnTo>
                <a:lnTo>
                  <a:pt x="296" y="81"/>
                </a:lnTo>
                <a:lnTo>
                  <a:pt x="289" y="126"/>
                </a:lnTo>
                <a:lnTo>
                  <a:pt x="289" y="132"/>
                </a:lnTo>
                <a:lnTo>
                  <a:pt x="262" y="132"/>
                </a:lnTo>
                <a:lnTo>
                  <a:pt x="283" y="292"/>
                </a:lnTo>
                <a:lnTo>
                  <a:pt x="256" y="449"/>
                </a:lnTo>
                <a:lnTo>
                  <a:pt x="272" y="451"/>
                </a:lnTo>
                <a:lnTo>
                  <a:pt x="279" y="453"/>
                </a:lnTo>
                <a:lnTo>
                  <a:pt x="279" y="456"/>
                </a:lnTo>
                <a:lnTo>
                  <a:pt x="281" y="470"/>
                </a:lnTo>
                <a:lnTo>
                  <a:pt x="283" y="494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Freeform 36"/>
          <p:cNvSpPr>
            <a:spLocks/>
          </p:cNvSpPr>
          <p:nvPr/>
        </p:nvSpPr>
        <p:spPr bwMode="auto">
          <a:xfrm>
            <a:off x="5421313" y="3571875"/>
            <a:ext cx="661988" cy="1041400"/>
          </a:xfrm>
          <a:custGeom>
            <a:avLst/>
            <a:gdLst>
              <a:gd name="T0" fmla="*/ 291 w 417"/>
              <a:gd name="T1" fmla="*/ 83 h 656"/>
              <a:gd name="T2" fmla="*/ 283 w 417"/>
              <a:gd name="T3" fmla="*/ 120 h 656"/>
              <a:gd name="T4" fmla="*/ 399 w 417"/>
              <a:gd name="T5" fmla="*/ 211 h 656"/>
              <a:gd name="T6" fmla="*/ 417 w 417"/>
              <a:gd name="T7" fmla="*/ 234 h 656"/>
              <a:gd name="T8" fmla="*/ 361 w 417"/>
              <a:gd name="T9" fmla="*/ 351 h 656"/>
              <a:gd name="T10" fmla="*/ 402 w 417"/>
              <a:gd name="T11" fmla="*/ 449 h 656"/>
              <a:gd name="T12" fmla="*/ 414 w 417"/>
              <a:gd name="T13" fmla="*/ 460 h 656"/>
              <a:gd name="T14" fmla="*/ 402 w 417"/>
              <a:gd name="T15" fmla="*/ 483 h 656"/>
              <a:gd name="T16" fmla="*/ 404 w 417"/>
              <a:gd name="T17" fmla="*/ 502 h 656"/>
              <a:gd name="T18" fmla="*/ 391 w 417"/>
              <a:gd name="T19" fmla="*/ 532 h 656"/>
              <a:gd name="T20" fmla="*/ 349 w 417"/>
              <a:gd name="T21" fmla="*/ 536 h 656"/>
              <a:gd name="T22" fmla="*/ 329 w 417"/>
              <a:gd name="T23" fmla="*/ 537 h 656"/>
              <a:gd name="T24" fmla="*/ 314 w 417"/>
              <a:gd name="T25" fmla="*/ 539 h 656"/>
              <a:gd name="T26" fmla="*/ 314 w 417"/>
              <a:gd name="T27" fmla="*/ 541 h 656"/>
              <a:gd name="T28" fmla="*/ 319 w 417"/>
              <a:gd name="T29" fmla="*/ 554 h 656"/>
              <a:gd name="T30" fmla="*/ 327 w 417"/>
              <a:gd name="T31" fmla="*/ 571 h 656"/>
              <a:gd name="T32" fmla="*/ 374 w 417"/>
              <a:gd name="T33" fmla="*/ 573 h 656"/>
              <a:gd name="T34" fmla="*/ 376 w 417"/>
              <a:gd name="T35" fmla="*/ 573 h 656"/>
              <a:gd name="T36" fmla="*/ 376 w 417"/>
              <a:gd name="T37" fmla="*/ 575 h 656"/>
              <a:gd name="T38" fmla="*/ 338 w 417"/>
              <a:gd name="T39" fmla="*/ 590 h 656"/>
              <a:gd name="T40" fmla="*/ 334 w 417"/>
              <a:gd name="T41" fmla="*/ 594 h 656"/>
              <a:gd name="T42" fmla="*/ 285 w 417"/>
              <a:gd name="T43" fmla="*/ 613 h 656"/>
              <a:gd name="T44" fmla="*/ 236 w 417"/>
              <a:gd name="T45" fmla="*/ 656 h 656"/>
              <a:gd name="T46" fmla="*/ 200 w 417"/>
              <a:gd name="T47" fmla="*/ 645 h 656"/>
              <a:gd name="T48" fmla="*/ 161 w 417"/>
              <a:gd name="T49" fmla="*/ 607 h 656"/>
              <a:gd name="T50" fmla="*/ 115 w 417"/>
              <a:gd name="T51" fmla="*/ 654 h 656"/>
              <a:gd name="T52" fmla="*/ 93 w 417"/>
              <a:gd name="T53" fmla="*/ 641 h 656"/>
              <a:gd name="T54" fmla="*/ 76 w 417"/>
              <a:gd name="T55" fmla="*/ 609 h 656"/>
              <a:gd name="T56" fmla="*/ 89 w 417"/>
              <a:gd name="T57" fmla="*/ 543 h 656"/>
              <a:gd name="T58" fmla="*/ 87 w 417"/>
              <a:gd name="T59" fmla="*/ 519 h 656"/>
              <a:gd name="T60" fmla="*/ 85 w 417"/>
              <a:gd name="T61" fmla="*/ 505 h 656"/>
              <a:gd name="T62" fmla="*/ 85 w 417"/>
              <a:gd name="T63" fmla="*/ 502 h 656"/>
              <a:gd name="T64" fmla="*/ 78 w 417"/>
              <a:gd name="T65" fmla="*/ 500 h 656"/>
              <a:gd name="T66" fmla="*/ 62 w 417"/>
              <a:gd name="T67" fmla="*/ 498 h 656"/>
              <a:gd name="T68" fmla="*/ 89 w 417"/>
              <a:gd name="T69" fmla="*/ 341 h 656"/>
              <a:gd name="T70" fmla="*/ 68 w 417"/>
              <a:gd name="T71" fmla="*/ 181 h 656"/>
              <a:gd name="T72" fmla="*/ 95 w 417"/>
              <a:gd name="T73" fmla="*/ 181 h 656"/>
              <a:gd name="T74" fmla="*/ 95 w 417"/>
              <a:gd name="T75" fmla="*/ 175 h 656"/>
              <a:gd name="T76" fmla="*/ 102 w 417"/>
              <a:gd name="T77" fmla="*/ 130 h 656"/>
              <a:gd name="T78" fmla="*/ 55 w 417"/>
              <a:gd name="T79" fmla="*/ 132 h 656"/>
              <a:gd name="T80" fmla="*/ 47 w 417"/>
              <a:gd name="T81" fmla="*/ 100 h 656"/>
              <a:gd name="T82" fmla="*/ 42 w 417"/>
              <a:gd name="T83" fmla="*/ 71 h 656"/>
              <a:gd name="T84" fmla="*/ 38 w 417"/>
              <a:gd name="T85" fmla="*/ 49 h 656"/>
              <a:gd name="T86" fmla="*/ 34 w 417"/>
              <a:gd name="T87" fmla="*/ 47 h 656"/>
              <a:gd name="T88" fmla="*/ 0 w 417"/>
              <a:gd name="T89" fmla="*/ 1 h 656"/>
              <a:gd name="T90" fmla="*/ 57 w 417"/>
              <a:gd name="T91" fmla="*/ 1 h 656"/>
              <a:gd name="T92" fmla="*/ 98 w 417"/>
              <a:gd name="T93" fmla="*/ 24 h 656"/>
              <a:gd name="T94" fmla="*/ 113 w 417"/>
              <a:gd name="T95" fmla="*/ 30 h 656"/>
              <a:gd name="T96" fmla="*/ 138 w 417"/>
              <a:gd name="T97" fmla="*/ 26 h 656"/>
              <a:gd name="T98" fmla="*/ 130 w 417"/>
              <a:gd name="T99" fmla="*/ 0 h 656"/>
              <a:gd name="T100" fmla="*/ 183 w 417"/>
              <a:gd name="T101" fmla="*/ 18 h 656"/>
              <a:gd name="T102" fmla="*/ 232 w 417"/>
              <a:gd name="T103" fmla="*/ 35 h 656"/>
              <a:gd name="T104" fmla="*/ 240 w 417"/>
              <a:gd name="T105" fmla="*/ 47 h 656"/>
              <a:gd name="T106" fmla="*/ 257 w 417"/>
              <a:gd name="T107" fmla="*/ 92 h 656"/>
              <a:gd name="T108" fmla="*/ 291 w 417"/>
              <a:gd name="T109" fmla="*/ 83 h 6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417" h="656">
                <a:moveTo>
                  <a:pt x="291" y="83"/>
                </a:moveTo>
                <a:lnTo>
                  <a:pt x="283" y="120"/>
                </a:lnTo>
                <a:lnTo>
                  <a:pt x="399" y="211"/>
                </a:lnTo>
                <a:lnTo>
                  <a:pt x="417" y="234"/>
                </a:lnTo>
                <a:lnTo>
                  <a:pt x="361" y="351"/>
                </a:lnTo>
                <a:lnTo>
                  <a:pt x="402" y="449"/>
                </a:lnTo>
                <a:lnTo>
                  <a:pt x="414" y="460"/>
                </a:lnTo>
                <a:lnTo>
                  <a:pt x="402" y="483"/>
                </a:lnTo>
                <a:lnTo>
                  <a:pt x="404" y="502"/>
                </a:lnTo>
                <a:lnTo>
                  <a:pt x="391" y="532"/>
                </a:lnTo>
                <a:lnTo>
                  <a:pt x="349" y="536"/>
                </a:lnTo>
                <a:lnTo>
                  <a:pt x="329" y="537"/>
                </a:lnTo>
                <a:lnTo>
                  <a:pt x="314" y="539"/>
                </a:lnTo>
                <a:lnTo>
                  <a:pt x="314" y="541"/>
                </a:lnTo>
                <a:lnTo>
                  <a:pt x="319" y="554"/>
                </a:lnTo>
                <a:lnTo>
                  <a:pt x="327" y="571"/>
                </a:lnTo>
                <a:lnTo>
                  <a:pt x="374" y="573"/>
                </a:lnTo>
                <a:lnTo>
                  <a:pt x="376" y="573"/>
                </a:lnTo>
                <a:lnTo>
                  <a:pt x="376" y="575"/>
                </a:lnTo>
                <a:lnTo>
                  <a:pt x="338" y="590"/>
                </a:lnTo>
                <a:lnTo>
                  <a:pt x="334" y="594"/>
                </a:lnTo>
                <a:lnTo>
                  <a:pt x="285" y="613"/>
                </a:lnTo>
                <a:lnTo>
                  <a:pt x="236" y="656"/>
                </a:lnTo>
                <a:lnTo>
                  <a:pt x="200" y="645"/>
                </a:lnTo>
                <a:lnTo>
                  <a:pt x="161" y="607"/>
                </a:lnTo>
                <a:lnTo>
                  <a:pt x="115" y="654"/>
                </a:lnTo>
                <a:lnTo>
                  <a:pt x="93" y="641"/>
                </a:lnTo>
                <a:lnTo>
                  <a:pt x="76" y="609"/>
                </a:lnTo>
                <a:lnTo>
                  <a:pt x="89" y="543"/>
                </a:lnTo>
                <a:lnTo>
                  <a:pt x="87" y="519"/>
                </a:lnTo>
                <a:lnTo>
                  <a:pt x="85" y="505"/>
                </a:lnTo>
                <a:lnTo>
                  <a:pt x="85" y="502"/>
                </a:lnTo>
                <a:lnTo>
                  <a:pt x="78" y="500"/>
                </a:lnTo>
                <a:lnTo>
                  <a:pt x="62" y="498"/>
                </a:lnTo>
                <a:lnTo>
                  <a:pt x="89" y="341"/>
                </a:lnTo>
                <a:lnTo>
                  <a:pt x="68" y="181"/>
                </a:lnTo>
                <a:lnTo>
                  <a:pt x="95" y="181"/>
                </a:lnTo>
                <a:lnTo>
                  <a:pt x="95" y="175"/>
                </a:lnTo>
                <a:lnTo>
                  <a:pt x="102" y="130"/>
                </a:lnTo>
                <a:lnTo>
                  <a:pt x="55" y="132"/>
                </a:lnTo>
                <a:lnTo>
                  <a:pt x="47" y="100"/>
                </a:lnTo>
                <a:lnTo>
                  <a:pt x="42" y="71"/>
                </a:lnTo>
                <a:lnTo>
                  <a:pt x="38" y="49"/>
                </a:lnTo>
                <a:lnTo>
                  <a:pt x="34" y="47"/>
                </a:lnTo>
                <a:lnTo>
                  <a:pt x="0" y="1"/>
                </a:lnTo>
                <a:lnTo>
                  <a:pt x="57" y="1"/>
                </a:lnTo>
                <a:lnTo>
                  <a:pt x="98" y="24"/>
                </a:lnTo>
                <a:lnTo>
                  <a:pt x="113" y="30"/>
                </a:lnTo>
                <a:lnTo>
                  <a:pt x="138" y="26"/>
                </a:lnTo>
                <a:lnTo>
                  <a:pt x="130" y="0"/>
                </a:lnTo>
                <a:lnTo>
                  <a:pt x="183" y="18"/>
                </a:lnTo>
                <a:lnTo>
                  <a:pt x="232" y="35"/>
                </a:lnTo>
                <a:lnTo>
                  <a:pt x="240" y="47"/>
                </a:lnTo>
                <a:lnTo>
                  <a:pt x="257" y="92"/>
                </a:lnTo>
                <a:lnTo>
                  <a:pt x="291" y="83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37"/>
          <p:cNvSpPr>
            <a:spLocks/>
          </p:cNvSpPr>
          <p:nvPr/>
        </p:nvSpPr>
        <p:spPr bwMode="auto">
          <a:xfrm>
            <a:off x="4435476" y="2798763"/>
            <a:ext cx="812800" cy="982663"/>
          </a:xfrm>
          <a:custGeom>
            <a:avLst/>
            <a:gdLst>
              <a:gd name="T0" fmla="*/ 249 w 512"/>
              <a:gd name="T1" fmla="*/ 113 h 619"/>
              <a:gd name="T2" fmla="*/ 283 w 512"/>
              <a:gd name="T3" fmla="*/ 149 h 619"/>
              <a:gd name="T4" fmla="*/ 317 w 512"/>
              <a:gd name="T5" fmla="*/ 185 h 619"/>
              <a:gd name="T6" fmla="*/ 330 w 512"/>
              <a:gd name="T7" fmla="*/ 170 h 619"/>
              <a:gd name="T8" fmla="*/ 351 w 512"/>
              <a:gd name="T9" fmla="*/ 190 h 619"/>
              <a:gd name="T10" fmla="*/ 400 w 512"/>
              <a:gd name="T11" fmla="*/ 236 h 619"/>
              <a:gd name="T12" fmla="*/ 402 w 512"/>
              <a:gd name="T13" fmla="*/ 268 h 619"/>
              <a:gd name="T14" fmla="*/ 468 w 512"/>
              <a:gd name="T15" fmla="*/ 320 h 619"/>
              <a:gd name="T16" fmla="*/ 468 w 512"/>
              <a:gd name="T17" fmla="*/ 320 h 619"/>
              <a:gd name="T18" fmla="*/ 512 w 512"/>
              <a:gd name="T19" fmla="*/ 354 h 619"/>
              <a:gd name="T20" fmla="*/ 508 w 512"/>
              <a:gd name="T21" fmla="*/ 370 h 619"/>
              <a:gd name="T22" fmla="*/ 498 w 512"/>
              <a:gd name="T23" fmla="*/ 392 h 619"/>
              <a:gd name="T24" fmla="*/ 468 w 512"/>
              <a:gd name="T25" fmla="*/ 475 h 619"/>
              <a:gd name="T26" fmla="*/ 463 w 512"/>
              <a:gd name="T27" fmla="*/ 494 h 619"/>
              <a:gd name="T28" fmla="*/ 444 w 512"/>
              <a:gd name="T29" fmla="*/ 551 h 619"/>
              <a:gd name="T30" fmla="*/ 380 w 512"/>
              <a:gd name="T31" fmla="*/ 575 h 619"/>
              <a:gd name="T32" fmla="*/ 278 w 512"/>
              <a:gd name="T33" fmla="*/ 617 h 619"/>
              <a:gd name="T34" fmla="*/ 276 w 512"/>
              <a:gd name="T35" fmla="*/ 619 h 619"/>
              <a:gd name="T36" fmla="*/ 230 w 512"/>
              <a:gd name="T37" fmla="*/ 588 h 619"/>
              <a:gd name="T38" fmla="*/ 170 w 512"/>
              <a:gd name="T39" fmla="*/ 519 h 619"/>
              <a:gd name="T40" fmla="*/ 181 w 512"/>
              <a:gd name="T41" fmla="*/ 470 h 619"/>
              <a:gd name="T42" fmla="*/ 147 w 512"/>
              <a:gd name="T43" fmla="*/ 445 h 619"/>
              <a:gd name="T44" fmla="*/ 123 w 512"/>
              <a:gd name="T45" fmla="*/ 445 h 619"/>
              <a:gd name="T46" fmla="*/ 104 w 512"/>
              <a:gd name="T47" fmla="*/ 411 h 619"/>
              <a:gd name="T48" fmla="*/ 117 w 512"/>
              <a:gd name="T49" fmla="*/ 385 h 619"/>
              <a:gd name="T50" fmla="*/ 119 w 512"/>
              <a:gd name="T51" fmla="*/ 381 h 619"/>
              <a:gd name="T52" fmla="*/ 96 w 512"/>
              <a:gd name="T53" fmla="*/ 364 h 619"/>
              <a:gd name="T54" fmla="*/ 38 w 512"/>
              <a:gd name="T55" fmla="*/ 292 h 619"/>
              <a:gd name="T56" fmla="*/ 19 w 512"/>
              <a:gd name="T57" fmla="*/ 292 h 619"/>
              <a:gd name="T58" fmla="*/ 11 w 512"/>
              <a:gd name="T59" fmla="*/ 290 h 619"/>
              <a:gd name="T60" fmla="*/ 0 w 512"/>
              <a:gd name="T61" fmla="*/ 256 h 619"/>
              <a:gd name="T62" fmla="*/ 43 w 512"/>
              <a:gd name="T63" fmla="*/ 232 h 619"/>
              <a:gd name="T64" fmla="*/ 53 w 512"/>
              <a:gd name="T65" fmla="*/ 237 h 619"/>
              <a:gd name="T66" fmla="*/ 62 w 512"/>
              <a:gd name="T67" fmla="*/ 241 h 619"/>
              <a:gd name="T68" fmla="*/ 68 w 512"/>
              <a:gd name="T69" fmla="*/ 171 h 619"/>
              <a:gd name="T70" fmla="*/ 62 w 512"/>
              <a:gd name="T71" fmla="*/ 162 h 619"/>
              <a:gd name="T72" fmla="*/ 2 w 512"/>
              <a:gd name="T73" fmla="*/ 73 h 619"/>
              <a:gd name="T74" fmla="*/ 51 w 512"/>
              <a:gd name="T75" fmla="*/ 0 h 619"/>
              <a:gd name="T76" fmla="*/ 66 w 512"/>
              <a:gd name="T77" fmla="*/ 7 h 619"/>
              <a:gd name="T78" fmla="*/ 249 w 512"/>
              <a:gd name="T79" fmla="*/ 113 h 6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12" h="619">
                <a:moveTo>
                  <a:pt x="249" y="113"/>
                </a:moveTo>
                <a:lnTo>
                  <a:pt x="283" y="149"/>
                </a:lnTo>
                <a:lnTo>
                  <a:pt x="317" y="185"/>
                </a:lnTo>
                <a:lnTo>
                  <a:pt x="330" y="170"/>
                </a:lnTo>
                <a:lnTo>
                  <a:pt x="351" y="190"/>
                </a:lnTo>
                <a:lnTo>
                  <a:pt x="400" y="236"/>
                </a:lnTo>
                <a:lnTo>
                  <a:pt x="402" y="268"/>
                </a:lnTo>
                <a:lnTo>
                  <a:pt x="468" y="320"/>
                </a:lnTo>
                <a:lnTo>
                  <a:pt x="468" y="320"/>
                </a:lnTo>
                <a:lnTo>
                  <a:pt x="512" y="354"/>
                </a:lnTo>
                <a:lnTo>
                  <a:pt x="508" y="370"/>
                </a:lnTo>
                <a:lnTo>
                  <a:pt x="498" y="392"/>
                </a:lnTo>
                <a:lnTo>
                  <a:pt x="468" y="475"/>
                </a:lnTo>
                <a:lnTo>
                  <a:pt x="463" y="494"/>
                </a:lnTo>
                <a:lnTo>
                  <a:pt x="444" y="551"/>
                </a:lnTo>
                <a:lnTo>
                  <a:pt x="380" y="575"/>
                </a:lnTo>
                <a:lnTo>
                  <a:pt x="278" y="617"/>
                </a:lnTo>
                <a:lnTo>
                  <a:pt x="276" y="619"/>
                </a:lnTo>
                <a:lnTo>
                  <a:pt x="230" y="588"/>
                </a:lnTo>
                <a:lnTo>
                  <a:pt x="170" y="519"/>
                </a:lnTo>
                <a:lnTo>
                  <a:pt x="181" y="470"/>
                </a:lnTo>
                <a:lnTo>
                  <a:pt x="147" y="445"/>
                </a:lnTo>
                <a:lnTo>
                  <a:pt x="123" y="445"/>
                </a:lnTo>
                <a:lnTo>
                  <a:pt x="104" y="411"/>
                </a:lnTo>
                <a:lnTo>
                  <a:pt x="117" y="385"/>
                </a:lnTo>
                <a:lnTo>
                  <a:pt x="119" y="381"/>
                </a:lnTo>
                <a:lnTo>
                  <a:pt x="96" y="364"/>
                </a:lnTo>
                <a:lnTo>
                  <a:pt x="38" y="292"/>
                </a:lnTo>
                <a:lnTo>
                  <a:pt x="19" y="292"/>
                </a:lnTo>
                <a:lnTo>
                  <a:pt x="11" y="290"/>
                </a:lnTo>
                <a:lnTo>
                  <a:pt x="0" y="256"/>
                </a:lnTo>
                <a:lnTo>
                  <a:pt x="43" y="232"/>
                </a:lnTo>
                <a:lnTo>
                  <a:pt x="53" y="237"/>
                </a:lnTo>
                <a:lnTo>
                  <a:pt x="62" y="241"/>
                </a:lnTo>
                <a:lnTo>
                  <a:pt x="68" y="171"/>
                </a:lnTo>
                <a:lnTo>
                  <a:pt x="62" y="162"/>
                </a:lnTo>
                <a:lnTo>
                  <a:pt x="2" y="73"/>
                </a:lnTo>
                <a:lnTo>
                  <a:pt x="51" y="0"/>
                </a:lnTo>
                <a:lnTo>
                  <a:pt x="66" y="7"/>
                </a:lnTo>
                <a:lnTo>
                  <a:pt x="249" y="113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38"/>
          <p:cNvSpPr>
            <a:spLocks/>
          </p:cNvSpPr>
          <p:nvPr/>
        </p:nvSpPr>
        <p:spPr bwMode="auto">
          <a:xfrm>
            <a:off x="3806826" y="608013"/>
            <a:ext cx="1485900" cy="887413"/>
          </a:xfrm>
          <a:custGeom>
            <a:avLst/>
            <a:gdLst>
              <a:gd name="T0" fmla="*/ 874 w 936"/>
              <a:gd name="T1" fmla="*/ 85 h 559"/>
              <a:gd name="T2" fmla="*/ 911 w 936"/>
              <a:gd name="T3" fmla="*/ 172 h 559"/>
              <a:gd name="T4" fmla="*/ 936 w 936"/>
              <a:gd name="T5" fmla="*/ 225 h 559"/>
              <a:gd name="T6" fmla="*/ 906 w 936"/>
              <a:gd name="T7" fmla="*/ 308 h 559"/>
              <a:gd name="T8" fmla="*/ 864 w 936"/>
              <a:gd name="T9" fmla="*/ 332 h 559"/>
              <a:gd name="T10" fmla="*/ 832 w 936"/>
              <a:gd name="T11" fmla="*/ 353 h 559"/>
              <a:gd name="T12" fmla="*/ 783 w 936"/>
              <a:gd name="T13" fmla="*/ 385 h 559"/>
              <a:gd name="T14" fmla="*/ 768 w 936"/>
              <a:gd name="T15" fmla="*/ 395 h 559"/>
              <a:gd name="T16" fmla="*/ 762 w 936"/>
              <a:gd name="T17" fmla="*/ 398 h 559"/>
              <a:gd name="T18" fmla="*/ 749 w 936"/>
              <a:gd name="T19" fmla="*/ 419 h 559"/>
              <a:gd name="T20" fmla="*/ 770 w 936"/>
              <a:gd name="T21" fmla="*/ 430 h 559"/>
              <a:gd name="T22" fmla="*/ 766 w 936"/>
              <a:gd name="T23" fmla="*/ 449 h 559"/>
              <a:gd name="T24" fmla="*/ 764 w 936"/>
              <a:gd name="T25" fmla="*/ 455 h 559"/>
              <a:gd name="T26" fmla="*/ 753 w 936"/>
              <a:gd name="T27" fmla="*/ 470 h 559"/>
              <a:gd name="T28" fmla="*/ 738 w 936"/>
              <a:gd name="T29" fmla="*/ 491 h 559"/>
              <a:gd name="T30" fmla="*/ 726 w 936"/>
              <a:gd name="T31" fmla="*/ 508 h 559"/>
              <a:gd name="T32" fmla="*/ 709 w 936"/>
              <a:gd name="T33" fmla="*/ 510 h 559"/>
              <a:gd name="T34" fmla="*/ 692 w 936"/>
              <a:gd name="T35" fmla="*/ 510 h 559"/>
              <a:gd name="T36" fmla="*/ 692 w 936"/>
              <a:gd name="T37" fmla="*/ 555 h 559"/>
              <a:gd name="T38" fmla="*/ 651 w 936"/>
              <a:gd name="T39" fmla="*/ 555 h 559"/>
              <a:gd name="T40" fmla="*/ 592 w 936"/>
              <a:gd name="T41" fmla="*/ 559 h 559"/>
              <a:gd name="T42" fmla="*/ 519 w 936"/>
              <a:gd name="T43" fmla="*/ 519 h 559"/>
              <a:gd name="T44" fmla="*/ 456 w 936"/>
              <a:gd name="T45" fmla="*/ 544 h 559"/>
              <a:gd name="T46" fmla="*/ 396 w 936"/>
              <a:gd name="T47" fmla="*/ 540 h 559"/>
              <a:gd name="T48" fmla="*/ 136 w 936"/>
              <a:gd name="T49" fmla="*/ 523 h 559"/>
              <a:gd name="T50" fmla="*/ 47 w 936"/>
              <a:gd name="T51" fmla="*/ 445 h 559"/>
              <a:gd name="T52" fmla="*/ 0 w 936"/>
              <a:gd name="T53" fmla="*/ 245 h 559"/>
              <a:gd name="T54" fmla="*/ 85 w 936"/>
              <a:gd name="T55" fmla="*/ 145 h 559"/>
              <a:gd name="T56" fmla="*/ 86 w 936"/>
              <a:gd name="T57" fmla="*/ 142 h 559"/>
              <a:gd name="T58" fmla="*/ 115 w 936"/>
              <a:gd name="T59" fmla="*/ 108 h 559"/>
              <a:gd name="T60" fmla="*/ 122 w 936"/>
              <a:gd name="T61" fmla="*/ 102 h 559"/>
              <a:gd name="T62" fmla="*/ 137 w 936"/>
              <a:gd name="T63" fmla="*/ 81 h 559"/>
              <a:gd name="T64" fmla="*/ 141 w 936"/>
              <a:gd name="T65" fmla="*/ 77 h 559"/>
              <a:gd name="T66" fmla="*/ 179 w 936"/>
              <a:gd name="T67" fmla="*/ 34 h 559"/>
              <a:gd name="T68" fmla="*/ 309 w 936"/>
              <a:gd name="T69" fmla="*/ 0 h 559"/>
              <a:gd name="T70" fmla="*/ 490 w 936"/>
              <a:gd name="T71" fmla="*/ 4 h 559"/>
              <a:gd name="T72" fmla="*/ 547 w 936"/>
              <a:gd name="T73" fmla="*/ 4 h 559"/>
              <a:gd name="T74" fmla="*/ 657 w 936"/>
              <a:gd name="T75" fmla="*/ 17 h 559"/>
              <a:gd name="T76" fmla="*/ 681 w 936"/>
              <a:gd name="T77" fmla="*/ 53 h 559"/>
              <a:gd name="T78" fmla="*/ 774 w 936"/>
              <a:gd name="T79" fmla="*/ 32 h 559"/>
              <a:gd name="T80" fmla="*/ 864 w 936"/>
              <a:gd name="T81" fmla="*/ 81 h 559"/>
              <a:gd name="T82" fmla="*/ 874 w 936"/>
              <a:gd name="T83" fmla="*/ 85 h 5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936" h="559">
                <a:moveTo>
                  <a:pt x="874" y="85"/>
                </a:moveTo>
                <a:lnTo>
                  <a:pt x="911" y="172"/>
                </a:lnTo>
                <a:lnTo>
                  <a:pt x="936" y="225"/>
                </a:lnTo>
                <a:lnTo>
                  <a:pt x="906" y="308"/>
                </a:lnTo>
                <a:lnTo>
                  <a:pt x="864" y="332"/>
                </a:lnTo>
                <a:lnTo>
                  <a:pt x="832" y="353"/>
                </a:lnTo>
                <a:lnTo>
                  <a:pt x="783" y="385"/>
                </a:lnTo>
                <a:lnTo>
                  <a:pt x="768" y="395"/>
                </a:lnTo>
                <a:lnTo>
                  <a:pt x="762" y="398"/>
                </a:lnTo>
                <a:lnTo>
                  <a:pt x="749" y="419"/>
                </a:lnTo>
                <a:lnTo>
                  <a:pt x="770" y="430"/>
                </a:lnTo>
                <a:lnTo>
                  <a:pt x="766" y="449"/>
                </a:lnTo>
                <a:lnTo>
                  <a:pt x="764" y="455"/>
                </a:lnTo>
                <a:lnTo>
                  <a:pt x="753" y="470"/>
                </a:lnTo>
                <a:lnTo>
                  <a:pt x="738" y="491"/>
                </a:lnTo>
                <a:lnTo>
                  <a:pt x="726" y="508"/>
                </a:lnTo>
                <a:lnTo>
                  <a:pt x="709" y="510"/>
                </a:lnTo>
                <a:lnTo>
                  <a:pt x="692" y="510"/>
                </a:lnTo>
                <a:lnTo>
                  <a:pt x="692" y="555"/>
                </a:lnTo>
                <a:lnTo>
                  <a:pt x="651" y="555"/>
                </a:lnTo>
                <a:lnTo>
                  <a:pt x="592" y="559"/>
                </a:lnTo>
                <a:lnTo>
                  <a:pt x="519" y="519"/>
                </a:lnTo>
                <a:lnTo>
                  <a:pt x="456" y="544"/>
                </a:lnTo>
                <a:lnTo>
                  <a:pt x="396" y="540"/>
                </a:lnTo>
                <a:lnTo>
                  <a:pt x="136" y="523"/>
                </a:lnTo>
                <a:lnTo>
                  <a:pt x="47" y="445"/>
                </a:lnTo>
                <a:lnTo>
                  <a:pt x="0" y="245"/>
                </a:lnTo>
                <a:lnTo>
                  <a:pt x="85" y="145"/>
                </a:lnTo>
                <a:lnTo>
                  <a:pt x="86" y="142"/>
                </a:lnTo>
                <a:lnTo>
                  <a:pt x="115" y="108"/>
                </a:lnTo>
                <a:lnTo>
                  <a:pt x="122" y="102"/>
                </a:lnTo>
                <a:lnTo>
                  <a:pt x="137" y="81"/>
                </a:lnTo>
                <a:lnTo>
                  <a:pt x="141" y="77"/>
                </a:lnTo>
                <a:lnTo>
                  <a:pt x="179" y="34"/>
                </a:lnTo>
                <a:lnTo>
                  <a:pt x="309" y="0"/>
                </a:lnTo>
                <a:lnTo>
                  <a:pt x="490" y="4"/>
                </a:lnTo>
                <a:lnTo>
                  <a:pt x="547" y="4"/>
                </a:lnTo>
                <a:lnTo>
                  <a:pt x="657" y="17"/>
                </a:lnTo>
                <a:lnTo>
                  <a:pt x="681" y="53"/>
                </a:lnTo>
                <a:lnTo>
                  <a:pt x="774" y="32"/>
                </a:lnTo>
                <a:lnTo>
                  <a:pt x="864" y="81"/>
                </a:lnTo>
                <a:lnTo>
                  <a:pt x="874" y="85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39"/>
          <p:cNvSpPr>
            <a:spLocks/>
          </p:cNvSpPr>
          <p:nvPr/>
        </p:nvSpPr>
        <p:spPr bwMode="auto">
          <a:xfrm>
            <a:off x="4905376" y="742950"/>
            <a:ext cx="1014413" cy="1093788"/>
          </a:xfrm>
          <a:custGeom>
            <a:avLst/>
            <a:gdLst>
              <a:gd name="T0" fmla="*/ 442 w 639"/>
              <a:gd name="T1" fmla="*/ 664 h 689"/>
              <a:gd name="T2" fmla="*/ 386 w 639"/>
              <a:gd name="T3" fmla="*/ 594 h 689"/>
              <a:gd name="T4" fmla="*/ 263 w 639"/>
              <a:gd name="T5" fmla="*/ 666 h 689"/>
              <a:gd name="T6" fmla="*/ 244 w 639"/>
              <a:gd name="T7" fmla="*/ 679 h 689"/>
              <a:gd name="T8" fmla="*/ 229 w 639"/>
              <a:gd name="T9" fmla="*/ 685 h 689"/>
              <a:gd name="T10" fmla="*/ 187 w 639"/>
              <a:gd name="T11" fmla="*/ 676 h 689"/>
              <a:gd name="T12" fmla="*/ 127 w 639"/>
              <a:gd name="T13" fmla="*/ 644 h 689"/>
              <a:gd name="T14" fmla="*/ 74 w 639"/>
              <a:gd name="T15" fmla="*/ 568 h 689"/>
              <a:gd name="T16" fmla="*/ 0 w 639"/>
              <a:gd name="T17" fmla="*/ 425 h 689"/>
              <a:gd name="T18" fmla="*/ 34 w 639"/>
              <a:gd name="T19" fmla="*/ 423 h 689"/>
              <a:gd name="T20" fmla="*/ 61 w 639"/>
              <a:gd name="T21" fmla="*/ 385 h 689"/>
              <a:gd name="T22" fmla="*/ 74 w 639"/>
              <a:gd name="T23" fmla="*/ 364 h 689"/>
              <a:gd name="T24" fmla="*/ 57 w 639"/>
              <a:gd name="T25" fmla="*/ 334 h 689"/>
              <a:gd name="T26" fmla="*/ 76 w 639"/>
              <a:gd name="T27" fmla="*/ 310 h 689"/>
              <a:gd name="T28" fmla="*/ 140 w 639"/>
              <a:gd name="T29" fmla="*/ 268 h 689"/>
              <a:gd name="T30" fmla="*/ 214 w 639"/>
              <a:gd name="T31" fmla="*/ 223 h 689"/>
              <a:gd name="T32" fmla="*/ 219 w 639"/>
              <a:gd name="T33" fmla="*/ 87 h 689"/>
              <a:gd name="T34" fmla="*/ 316 w 639"/>
              <a:gd name="T35" fmla="*/ 68 h 689"/>
              <a:gd name="T36" fmla="*/ 361 w 639"/>
              <a:gd name="T37" fmla="*/ 91 h 689"/>
              <a:gd name="T38" fmla="*/ 410 w 639"/>
              <a:gd name="T39" fmla="*/ 130 h 689"/>
              <a:gd name="T40" fmla="*/ 438 w 639"/>
              <a:gd name="T41" fmla="*/ 153 h 689"/>
              <a:gd name="T42" fmla="*/ 520 w 639"/>
              <a:gd name="T43" fmla="*/ 155 h 689"/>
              <a:gd name="T44" fmla="*/ 486 w 639"/>
              <a:gd name="T45" fmla="*/ 208 h 689"/>
              <a:gd name="T46" fmla="*/ 469 w 639"/>
              <a:gd name="T47" fmla="*/ 232 h 689"/>
              <a:gd name="T48" fmla="*/ 418 w 639"/>
              <a:gd name="T49" fmla="*/ 257 h 689"/>
              <a:gd name="T50" fmla="*/ 423 w 639"/>
              <a:gd name="T51" fmla="*/ 268 h 689"/>
              <a:gd name="T52" fmla="*/ 535 w 639"/>
              <a:gd name="T53" fmla="*/ 359 h 689"/>
              <a:gd name="T54" fmla="*/ 618 w 639"/>
              <a:gd name="T55" fmla="*/ 434 h 689"/>
              <a:gd name="T56" fmla="*/ 637 w 639"/>
              <a:gd name="T57" fmla="*/ 462 h 689"/>
              <a:gd name="T58" fmla="*/ 603 w 639"/>
              <a:gd name="T59" fmla="*/ 487 h 689"/>
              <a:gd name="T60" fmla="*/ 574 w 639"/>
              <a:gd name="T61" fmla="*/ 527 h 689"/>
              <a:gd name="T62" fmla="*/ 576 w 639"/>
              <a:gd name="T63" fmla="*/ 540 h 689"/>
              <a:gd name="T64" fmla="*/ 569 w 639"/>
              <a:gd name="T65" fmla="*/ 689 h 6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39" h="689">
                <a:moveTo>
                  <a:pt x="569" y="689"/>
                </a:moveTo>
                <a:lnTo>
                  <a:pt x="442" y="664"/>
                </a:lnTo>
                <a:lnTo>
                  <a:pt x="416" y="610"/>
                </a:lnTo>
                <a:lnTo>
                  <a:pt x="386" y="594"/>
                </a:lnTo>
                <a:lnTo>
                  <a:pt x="297" y="647"/>
                </a:lnTo>
                <a:lnTo>
                  <a:pt x="263" y="666"/>
                </a:lnTo>
                <a:lnTo>
                  <a:pt x="253" y="672"/>
                </a:lnTo>
                <a:lnTo>
                  <a:pt x="244" y="679"/>
                </a:lnTo>
                <a:lnTo>
                  <a:pt x="233" y="685"/>
                </a:lnTo>
                <a:lnTo>
                  <a:pt x="229" y="685"/>
                </a:lnTo>
                <a:lnTo>
                  <a:pt x="193" y="679"/>
                </a:lnTo>
                <a:lnTo>
                  <a:pt x="187" y="676"/>
                </a:lnTo>
                <a:lnTo>
                  <a:pt x="172" y="668"/>
                </a:lnTo>
                <a:lnTo>
                  <a:pt x="127" y="644"/>
                </a:lnTo>
                <a:lnTo>
                  <a:pt x="116" y="625"/>
                </a:lnTo>
                <a:lnTo>
                  <a:pt x="74" y="568"/>
                </a:lnTo>
                <a:lnTo>
                  <a:pt x="0" y="470"/>
                </a:lnTo>
                <a:lnTo>
                  <a:pt x="0" y="425"/>
                </a:lnTo>
                <a:lnTo>
                  <a:pt x="17" y="425"/>
                </a:lnTo>
                <a:lnTo>
                  <a:pt x="34" y="423"/>
                </a:lnTo>
                <a:lnTo>
                  <a:pt x="46" y="406"/>
                </a:lnTo>
                <a:lnTo>
                  <a:pt x="61" y="385"/>
                </a:lnTo>
                <a:lnTo>
                  <a:pt x="72" y="370"/>
                </a:lnTo>
                <a:lnTo>
                  <a:pt x="74" y="364"/>
                </a:lnTo>
                <a:lnTo>
                  <a:pt x="78" y="345"/>
                </a:lnTo>
                <a:lnTo>
                  <a:pt x="57" y="334"/>
                </a:lnTo>
                <a:lnTo>
                  <a:pt x="70" y="313"/>
                </a:lnTo>
                <a:lnTo>
                  <a:pt x="76" y="310"/>
                </a:lnTo>
                <a:lnTo>
                  <a:pt x="91" y="300"/>
                </a:lnTo>
                <a:lnTo>
                  <a:pt x="140" y="268"/>
                </a:lnTo>
                <a:lnTo>
                  <a:pt x="172" y="247"/>
                </a:lnTo>
                <a:lnTo>
                  <a:pt x="214" y="223"/>
                </a:lnTo>
                <a:lnTo>
                  <a:pt x="244" y="140"/>
                </a:lnTo>
                <a:lnTo>
                  <a:pt x="219" y="87"/>
                </a:lnTo>
                <a:lnTo>
                  <a:pt x="182" y="0"/>
                </a:lnTo>
                <a:lnTo>
                  <a:pt x="316" y="68"/>
                </a:lnTo>
                <a:lnTo>
                  <a:pt x="327" y="74"/>
                </a:lnTo>
                <a:lnTo>
                  <a:pt x="361" y="91"/>
                </a:lnTo>
                <a:lnTo>
                  <a:pt x="406" y="126"/>
                </a:lnTo>
                <a:lnTo>
                  <a:pt x="410" y="130"/>
                </a:lnTo>
                <a:lnTo>
                  <a:pt x="429" y="145"/>
                </a:lnTo>
                <a:lnTo>
                  <a:pt x="438" y="153"/>
                </a:lnTo>
                <a:lnTo>
                  <a:pt x="574" y="115"/>
                </a:lnTo>
                <a:lnTo>
                  <a:pt x="520" y="155"/>
                </a:lnTo>
                <a:lnTo>
                  <a:pt x="520" y="159"/>
                </a:lnTo>
                <a:lnTo>
                  <a:pt x="486" y="208"/>
                </a:lnTo>
                <a:lnTo>
                  <a:pt x="472" y="226"/>
                </a:lnTo>
                <a:lnTo>
                  <a:pt x="469" y="232"/>
                </a:lnTo>
                <a:lnTo>
                  <a:pt x="463" y="240"/>
                </a:lnTo>
                <a:lnTo>
                  <a:pt x="418" y="257"/>
                </a:lnTo>
                <a:lnTo>
                  <a:pt x="416" y="257"/>
                </a:lnTo>
                <a:lnTo>
                  <a:pt x="423" y="268"/>
                </a:lnTo>
                <a:lnTo>
                  <a:pt x="459" y="328"/>
                </a:lnTo>
                <a:lnTo>
                  <a:pt x="535" y="359"/>
                </a:lnTo>
                <a:lnTo>
                  <a:pt x="554" y="377"/>
                </a:lnTo>
                <a:lnTo>
                  <a:pt x="618" y="434"/>
                </a:lnTo>
                <a:lnTo>
                  <a:pt x="633" y="449"/>
                </a:lnTo>
                <a:lnTo>
                  <a:pt x="637" y="462"/>
                </a:lnTo>
                <a:lnTo>
                  <a:pt x="639" y="481"/>
                </a:lnTo>
                <a:lnTo>
                  <a:pt x="603" y="487"/>
                </a:lnTo>
                <a:lnTo>
                  <a:pt x="599" y="494"/>
                </a:lnTo>
                <a:lnTo>
                  <a:pt x="574" y="527"/>
                </a:lnTo>
                <a:lnTo>
                  <a:pt x="574" y="530"/>
                </a:lnTo>
                <a:lnTo>
                  <a:pt x="576" y="540"/>
                </a:lnTo>
                <a:lnTo>
                  <a:pt x="588" y="623"/>
                </a:lnTo>
                <a:lnTo>
                  <a:pt x="569" y="689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40"/>
          <p:cNvSpPr>
            <a:spLocks/>
          </p:cNvSpPr>
          <p:nvPr/>
        </p:nvSpPr>
        <p:spPr bwMode="auto">
          <a:xfrm>
            <a:off x="6081713" y="2921000"/>
            <a:ext cx="742950" cy="661988"/>
          </a:xfrm>
          <a:custGeom>
            <a:avLst/>
            <a:gdLst>
              <a:gd name="T0" fmla="*/ 388 w 468"/>
              <a:gd name="T1" fmla="*/ 353 h 417"/>
              <a:gd name="T2" fmla="*/ 379 w 468"/>
              <a:gd name="T3" fmla="*/ 355 h 417"/>
              <a:gd name="T4" fmla="*/ 290 w 468"/>
              <a:gd name="T5" fmla="*/ 379 h 417"/>
              <a:gd name="T6" fmla="*/ 260 w 468"/>
              <a:gd name="T7" fmla="*/ 387 h 417"/>
              <a:gd name="T8" fmla="*/ 162 w 468"/>
              <a:gd name="T9" fmla="*/ 413 h 417"/>
              <a:gd name="T10" fmla="*/ 151 w 468"/>
              <a:gd name="T11" fmla="*/ 417 h 417"/>
              <a:gd name="T12" fmla="*/ 175 w 468"/>
              <a:gd name="T13" fmla="*/ 353 h 417"/>
              <a:gd name="T14" fmla="*/ 164 w 468"/>
              <a:gd name="T15" fmla="*/ 345 h 417"/>
              <a:gd name="T16" fmla="*/ 152 w 468"/>
              <a:gd name="T17" fmla="*/ 340 h 417"/>
              <a:gd name="T18" fmla="*/ 120 w 468"/>
              <a:gd name="T19" fmla="*/ 317 h 417"/>
              <a:gd name="T20" fmla="*/ 103 w 468"/>
              <a:gd name="T21" fmla="*/ 308 h 417"/>
              <a:gd name="T22" fmla="*/ 30 w 468"/>
              <a:gd name="T23" fmla="*/ 260 h 417"/>
              <a:gd name="T24" fmla="*/ 0 w 468"/>
              <a:gd name="T25" fmla="*/ 138 h 417"/>
              <a:gd name="T26" fmla="*/ 35 w 468"/>
              <a:gd name="T27" fmla="*/ 117 h 417"/>
              <a:gd name="T28" fmla="*/ 43 w 468"/>
              <a:gd name="T29" fmla="*/ 115 h 417"/>
              <a:gd name="T30" fmla="*/ 47 w 468"/>
              <a:gd name="T31" fmla="*/ 111 h 417"/>
              <a:gd name="T32" fmla="*/ 49 w 468"/>
              <a:gd name="T33" fmla="*/ 111 h 417"/>
              <a:gd name="T34" fmla="*/ 64 w 468"/>
              <a:gd name="T35" fmla="*/ 123 h 417"/>
              <a:gd name="T36" fmla="*/ 71 w 468"/>
              <a:gd name="T37" fmla="*/ 123 h 417"/>
              <a:gd name="T38" fmla="*/ 73 w 468"/>
              <a:gd name="T39" fmla="*/ 123 h 417"/>
              <a:gd name="T40" fmla="*/ 237 w 468"/>
              <a:gd name="T41" fmla="*/ 81 h 417"/>
              <a:gd name="T42" fmla="*/ 237 w 468"/>
              <a:gd name="T43" fmla="*/ 81 h 417"/>
              <a:gd name="T44" fmla="*/ 288 w 468"/>
              <a:gd name="T45" fmla="*/ 49 h 417"/>
              <a:gd name="T46" fmla="*/ 336 w 468"/>
              <a:gd name="T47" fmla="*/ 21 h 417"/>
              <a:gd name="T48" fmla="*/ 366 w 468"/>
              <a:gd name="T49" fmla="*/ 0 h 417"/>
              <a:gd name="T50" fmla="*/ 377 w 468"/>
              <a:gd name="T51" fmla="*/ 32 h 417"/>
              <a:gd name="T52" fmla="*/ 394 w 468"/>
              <a:gd name="T53" fmla="*/ 85 h 417"/>
              <a:gd name="T54" fmla="*/ 464 w 468"/>
              <a:gd name="T55" fmla="*/ 308 h 417"/>
              <a:gd name="T56" fmla="*/ 468 w 468"/>
              <a:gd name="T57" fmla="*/ 313 h 417"/>
              <a:gd name="T58" fmla="*/ 460 w 468"/>
              <a:gd name="T59" fmla="*/ 317 h 417"/>
              <a:gd name="T60" fmla="*/ 415 w 468"/>
              <a:gd name="T61" fmla="*/ 340 h 417"/>
              <a:gd name="T62" fmla="*/ 388 w 468"/>
              <a:gd name="T63" fmla="*/ 353 h 4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468" h="417">
                <a:moveTo>
                  <a:pt x="388" y="353"/>
                </a:moveTo>
                <a:lnTo>
                  <a:pt x="379" y="355"/>
                </a:lnTo>
                <a:lnTo>
                  <a:pt x="290" y="379"/>
                </a:lnTo>
                <a:lnTo>
                  <a:pt x="260" y="387"/>
                </a:lnTo>
                <a:lnTo>
                  <a:pt x="162" y="413"/>
                </a:lnTo>
                <a:lnTo>
                  <a:pt x="151" y="417"/>
                </a:lnTo>
                <a:lnTo>
                  <a:pt x="175" y="353"/>
                </a:lnTo>
                <a:lnTo>
                  <a:pt x="164" y="345"/>
                </a:lnTo>
                <a:lnTo>
                  <a:pt x="152" y="340"/>
                </a:lnTo>
                <a:lnTo>
                  <a:pt x="120" y="317"/>
                </a:lnTo>
                <a:lnTo>
                  <a:pt x="103" y="308"/>
                </a:lnTo>
                <a:lnTo>
                  <a:pt x="30" y="260"/>
                </a:lnTo>
                <a:lnTo>
                  <a:pt x="0" y="138"/>
                </a:lnTo>
                <a:lnTo>
                  <a:pt x="35" y="117"/>
                </a:lnTo>
                <a:lnTo>
                  <a:pt x="43" y="115"/>
                </a:lnTo>
                <a:lnTo>
                  <a:pt x="47" y="111"/>
                </a:lnTo>
                <a:lnTo>
                  <a:pt x="49" y="111"/>
                </a:lnTo>
                <a:lnTo>
                  <a:pt x="64" y="123"/>
                </a:lnTo>
                <a:lnTo>
                  <a:pt x="71" y="123"/>
                </a:lnTo>
                <a:lnTo>
                  <a:pt x="73" y="123"/>
                </a:lnTo>
                <a:lnTo>
                  <a:pt x="237" y="81"/>
                </a:lnTo>
                <a:lnTo>
                  <a:pt x="237" y="81"/>
                </a:lnTo>
                <a:lnTo>
                  <a:pt x="288" y="49"/>
                </a:lnTo>
                <a:lnTo>
                  <a:pt x="336" y="21"/>
                </a:lnTo>
                <a:lnTo>
                  <a:pt x="366" y="0"/>
                </a:lnTo>
                <a:lnTo>
                  <a:pt x="377" y="32"/>
                </a:lnTo>
                <a:lnTo>
                  <a:pt x="394" y="85"/>
                </a:lnTo>
                <a:lnTo>
                  <a:pt x="464" y="308"/>
                </a:lnTo>
                <a:lnTo>
                  <a:pt x="468" y="313"/>
                </a:lnTo>
                <a:lnTo>
                  <a:pt x="460" y="317"/>
                </a:lnTo>
                <a:lnTo>
                  <a:pt x="415" y="340"/>
                </a:lnTo>
                <a:lnTo>
                  <a:pt x="388" y="353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Freeform 41"/>
          <p:cNvSpPr>
            <a:spLocks/>
          </p:cNvSpPr>
          <p:nvPr/>
        </p:nvSpPr>
        <p:spPr bwMode="auto">
          <a:xfrm>
            <a:off x="4189413" y="1489075"/>
            <a:ext cx="1136650" cy="1489075"/>
          </a:xfrm>
          <a:custGeom>
            <a:avLst/>
            <a:gdLst>
              <a:gd name="T0" fmla="*/ 642 w 716"/>
              <a:gd name="T1" fmla="*/ 211 h 938"/>
              <a:gd name="T2" fmla="*/ 623 w 716"/>
              <a:gd name="T3" fmla="*/ 262 h 938"/>
              <a:gd name="T4" fmla="*/ 623 w 716"/>
              <a:gd name="T5" fmla="*/ 272 h 938"/>
              <a:gd name="T6" fmla="*/ 670 w 716"/>
              <a:gd name="T7" fmla="*/ 357 h 938"/>
              <a:gd name="T8" fmla="*/ 640 w 716"/>
              <a:gd name="T9" fmla="*/ 379 h 938"/>
              <a:gd name="T10" fmla="*/ 608 w 716"/>
              <a:gd name="T11" fmla="*/ 362 h 938"/>
              <a:gd name="T12" fmla="*/ 563 w 716"/>
              <a:gd name="T13" fmla="*/ 340 h 938"/>
              <a:gd name="T14" fmla="*/ 501 w 716"/>
              <a:gd name="T15" fmla="*/ 391 h 938"/>
              <a:gd name="T16" fmla="*/ 482 w 716"/>
              <a:gd name="T17" fmla="*/ 526 h 938"/>
              <a:gd name="T18" fmla="*/ 465 w 716"/>
              <a:gd name="T19" fmla="*/ 636 h 938"/>
              <a:gd name="T20" fmla="*/ 442 w 716"/>
              <a:gd name="T21" fmla="*/ 760 h 938"/>
              <a:gd name="T22" fmla="*/ 334 w 716"/>
              <a:gd name="T23" fmla="*/ 740 h 938"/>
              <a:gd name="T24" fmla="*/ 295 w 716"/>
              <a:gd name="T25" fmla="*/ 828 h 938"/>
              <a:gd name="T26" fmla="*/ 384 w 716"/>
              <a:gd name="T27" fmla="*/ 830 h 938"/>
              <a:gd name="T28" fmla="*/ 468 w 716"/>
              <a:gd name="T29" fmla="*/ 821 h 938"/>
              <a:gd name="T30" fmla="*/ 465 w 716"/>
              <a:gd name="T31" fmla="*/ 864 h 938"/>
              <a:gd name="T32" fmla="*/ 221 w 716"/>
              <a:gd name="T33" fmla="*/ 832 h 938"/>
              <a:gd name="T34" fmla="*/ 157 w 716"/>
              <a:gd name="T35" fmla="*/ 898 h 938"/>
              <a:gd name="T36" fmla="*/ 123 w 716"/>
              <a:gd name="T37" fmla="*/ 898 h 938"/>
              <a:gd name="T38" fmla="*/ 29 w 716"/>
              <a:gd name="T39" fmla="*/ 887 h 938"/>
              <a:gd name="T40" fmla="*/ 0 w 716"/>
              <a:gd name="T41" fmla="*/ 802 h 938"/>
              <a:gd name="T42" fmla="*/ 85 w 716"/>
              <a:gd name="T43" fmla="*/ 706 h 938"/>
              <a:gd name="T44" fmla="*/ 51 w 716"/>
              <a:gd name="T45" fmla="*/ 610 h 938"/>
              <a:gd name="T46" fmla="*/ 214 w 716"/>
              <a:gd name="T47" fmla="*/ 598 h 938"/>
              <a:gd name="T48" fmla="*/ 293 w 716"/>
              <a:gd name="T49" fmla="*/ 530 h 938"/>
              <a:gd name="T50" fmla="*/ 351 w 716"/>
              <a:gd name="T51" fmla="*/ 417 h 938"/>
              <a:gd name="T52" fmla="*/ 397 w 716"/>
              <a:gd name="T53" fmla="*/ 413 h 938"/>
              <a:gd name="T54" fmla="*/ 372 w 716"/>
              <a:gd name="T55" fmla="*/ 308 h 938"/>
              <a:gd name="T56" fmla="*/ 323 w 716"/>
              <a:gd name="T57" fmla="*/ 275 h 938"/>
              <a:gd name="T58" fmla="*/ 323 w 716"/>
              <a:gd name="T59" fmla="*/ 268 h 938"/>
              <a:gd name="T60" fmla="*/ 325 w 716"/>
              <a:gd name="T61" fmla="*/ 228 h 938"/>
              <a:gd name="T62" fmla="*/ 327 w 716"/>
              <a:gd name="T63" fmla="*/ 179 h 938"/>
              <a:gd name="T64" fmla="*/ 350 w 716"/>
              <a:gd name="T65" fmla="*/ 109 h 938"/>
              <a:gd name="T66" fmla="*/ 361 w 716"/>
              <a:gd name="T67" fmla="*/ 77 h 938"/>
              <a:gd name="T68" fmla="*/ 351 w 716"/>
              <a:gd name="T69" fmla="*/ 4 h 938"/>
              <a:gd name="T70" fmla="*/ 451 w 716"/>
              <a:gd name="T71" fmla="*/ 0 h 938"/>
              <a:gd name="T72" fmla="*/ 567 w 716"/>
              <a:gd name="T73" fmla="*/ 155 h 938"/>
              <a:gd name="T74" fmla="*/ 623 w 716"/>
              <a:gd name="T75" fmla="*/ 198 h 938"/>
              <a:gd name="T76" fmla="*/ 644 w 716"/>
              <a:gd name="T77" fmla="*/ 209 h 9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716" h="938">
                <a:moveTo>
                  <a:pt x="644" y="209"/>
                </a:moveTo>
                <a:lnTo>
                  <a:pt x="642" y="211"/>
                </a:lnTo>
                <a:lnTo>
                  <a:pt x="631" y="247"/>
                </a:lnTo>
                <a:lnTo>
                  <a:pt x="623" y="262"/>
                </a:lnTo>
                <a:lnTo>
                  <a:pt x="621" y="270"/>
                </a:lnTo>
                <a:lnTo>
                  <a:pt x="623" y="272"/>
                </a:lnTo>
                <a:lnTo>
                  <a:pt x="716" y="325"/>
                </a:lnTo>
                <a:lnTo>
                  <a:pt x="670" y="357"/>
                </a:lnTo>
                <a:lnTo>
                  <a:pt x="665" y="360"/>
                </a:lnTo>
                <a:lnTo>
                  <a:pt x="640" y="379"/>
                </a:lnTo>
                <a:lnTo>
                  <a:pt x="623" y="372"/>
                </a:lnTo>
                <a:lnTo>
                  <a:pt x="608" y="362"/>
                </a:lnTo>
                <a:lnTo>
                  <a:pt x="574" y="343"/>
                </a:lnTo>
                <a:lnTo>
                  <a:pt x="563" y="340"/>
                </a:lnTo>
                <a:lnTo>
                  <a:pt x="553" y="370"/>
                </a:lnTo>
                <a:lnTo>
                  <a:pt x="501" y="391"/>
                </a:lnTo>
                <a:lnTo>
                  <a:pt x="491" y="396"/>
                </a:lnTo>
                <a:lnTo>
                  <a:pt x="482" y="526"/>
                </a:lnTo>
                <a:lnTo>
                  <a:pt x="482" y="538"/>
                </a:lnTo>
                <a:lnTo>
                  <a:pt x="465" y="636"/>
                </a:lnTo>
                <a:lnTo>
                  <a:pt x="529" y="689"/>
                </a:lnTo>
                <a:lnTo>
                  <a:pt x="442" y="760"/>
                </a:lnTo>
                <a:lnTo>
                  <a:pt x="372" y="734"/>
                </a:lnTo>
                <a:lnTo>
                  <a:pt x="334" y="740"/>
                </a:lnTo>
                <a:lnTo>
                  <a:pt x="297" y="779"/>
                </a:lnTo>
                <a:lnTo>
                  <a:pt x="295" y="828"/>
                </a:lnTo>
                <a:lnTo>
                  <a:pt x="331" y="802"/>
                </a:lnTo>
                <a:lnTo>
                  <a:pt x="384" y="830"/>
                </a:lnTo>
                <a:lnTo>
                  <a:pt x="400" y="828"/>
                </a:lnTo>
                <a:lnTo>
                  <a:pt x="468" y="821"/>
                </a:lnTo>
                <a:lnTo>
                  <a:pt x="465" y="845"/>
                </a:lnTo>
                <a:lnTo>
                  <a:pt x="465" y="864"/>
                </a:lnTo>
                <a:lnTo>
                  <a:pt x="404" y="938"/>
                </a:lnTo>
                <a:lnTo>
                  <a:pt x="221" y="832"/>
                </a:lnTo>
                <a:lnTo>
                  <a:pt x="206" y="825"/>
                </a:lnTo>
                <a:lnTo>
                  <a:pt x="157" y="898"/>
                </a:lnTo>
                <a:lnTo>
                  <a:pt x="142" y="898"/>
                </a:lnTo>
                <a:lnTo>
                  <a:pt x="123" y="898"/>
                </a:lnTo>
                <a:lnTo>
                  <a:pt x="55" y="902"/>
                </a:lnTo>
                <a:lnTo>
                  <a:pt x="29" y="887"/>
                </a:lnTo>
                <a:lnTo>
                  <a:pt x="10" y="877"/>
                </a:lnTo>
                <a:lnTo>
                  <a:pt x="0" y="802"/>
                </a:lnTo>
                <a:lnTo>
                  <a:pt x="110" y="755"/>
                </a:lnTo>
                <a:lnTo>
                  <a:pt x="85" y="706"/>
                </a:lnTo>
                <a:lnTo>
                  <a:pt x="49" y="626"/>
                </a:lnTo>
                <a:lnTo>
                  <a:pt x="51" y="610"/>
                </a:lnTo>
                <a:lnTo>
                  <a:pt x="80" y="608"/>
                </a:lnTo>
                <a:lnTo>
                  <a:pt x="214" y="598"/>
                </a:lnTo>
                <a:lnTo>
                  <a:pt x="282" y="538"/>
                </a:lnTo>
                <a:lnTo>
                  <a:pt x="293" y="530"/>
                </a:lnTo>
                <a:lnTo>
                  <a:pt x="310" y="442"/>
                </a:lnTo>
                <a:lnTo>
                  <a:pt x="351" y="417"/>
                </a:lnTo>
                <a:lnTo>
                  <a:pt x="384" y="400"/>
                </a:lnTo>
                <a:lnTo>
                  <a:pt x="397" y="413"/>
                </a:lnTo>
                <a:lnTo>
                  <a:pt x="393" y="375"/>
                </a:lnTo>
                <a:lnTo>
                  <a:pt x="372" y="308"/>
                </a:lnTo>
                <a:lnTo>
                  <a:pt x="344" y="291"/>
                </a:lnTo>
                <a:lnTo>
                  <a:pt x="323" y="275"/>
                </a:lnTo>
                <a:lnTo>
                  <a:pt x="323" y="272"/>
                </a:lnTo>
                <a:lnTo>
                  <a:pt x="323" y="268"/>
                </a:lnTo>
                <a:lnTo>
                  <a:pt x="323" y="251"/>
                </a:lnTo>
                <a:lnTo>
                  <a:pt x="325" y="228"/>
                </a:lnTo>
                <a:lnTo>
                  <a:pt x="325" y="206"/>
                </a:lnTo>
                <a:lnTo>
                  <a:pt x="327" y="179"/>
                </a:lnTo>
                <a:lnTo>
                  <a:pt x="336" y="145"/>
                </a:lnTo>
                <a:lnTo>
                  <a:pt x="350" y="109"/>
                </a:lnTo>
                <a:lnTo>
                  <a:pt x="355" y="94"/>
                </a:lnTo>
                <a:lnTo>
                  <a:pt x="361" y="77"/>
                </a:lnTo>
                <a:lnTo>
                  <a:pt x="344" y="64"/>
                </a:lnTo>
                <a:lnTo>
                  <a:pt x="351" y="4"/>
                </a:lnTo>
                <a:lnTo>
                  <a:pt x="410" y="0"/>
                </a:lnTo>
                <a:lnTo>
                  <a:pt x="451" y="0"/>
                </a:lnTo>
                <a:lnTo>
                  <a:pt x="525" y="98"/>
                </a:lnTo>
                <a:lnTo>
                  <a:pt x="567" y="155"/>
                </a:lnTo>
                <a:lnTo>
                  <a:pt x="578" y="174"/>
                </a:lnTo>
                <a:lnTo>
                  <a:pt x="623" y="198"/>
                </a:lnTo>
                <a:lnTo>
                  <a:pt x="638" y="206"/>
                </a:lnTo>
                <a:lnTo>
                  <a:pt x="644" y="209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42"/>
          <p:cNvSpPr>
            <a:spLocks/>
          </p:cNvSpPr>
          <p:nvPr/>
        </p:nvSpPr>
        <p:spPr bwMode="auto">
          <a:xfrm>
            <a:off x="6524626" y="4568825"/>
            <a:ext cx="554038" cy="728663"/>
          </a:xfrm>
          <a:custGeom>
            <a:avLst/>
            <a:gdLst>
              <a:gd name="T0" fmla="*/ 19 w 349"/>
              <a:gd name="T1" fmla="*/ 370 h 459"/>
              <a:gd name="T2" fmla="*/ 9 w 349"/>
              <a:gd name="T3" fmla="*/ 304 h 459"/>
              <a:gd name="T4" fmla="*/ 9 w 349"/>
              <a:gd name="T5" fmla="*/ 285 h 459"/>
              <a:gd name="T6" fmla="*/ 2 w 349"/>
              <a:gd name="T7" fmla="*/ 230 h 459"/>
              <a:gd name="T8" fmla="*/ 0 w 349"/>
              <a:gd name="T9" fmla="*/ 223 h 459"/>
              <a:gd name="T10" fmla="*/ 26 w 349"/>
              <a:gd name="T11" fmla="*/ 193 h 459"/>
              <a:gd name="T12" fmla="*/ 25 w 349"/>
              <a:gd name="T13" fmla="*/ 191 h 459"/>
              <a:gd name="T14" fmla="*/ 11 w 349"/>
              <a:gd name="T15" fmla="*/ 174 h 459"/>
              <a:gd name="T16" fmla="*/ 41 w 349"/>
              <a:gd name="T17" fmla="*/ 160 h 459"/>
              <a:gd name="T18" fmla="*/ 68 w 349"/>
              <a:gd name="T19" fmla="*/ 140 h 459"/>
              <a:gd name="T20" fmla="*/ 72 w 349"/>
              <a:gd name="T21" fmla="*/ 100 h 459"/>
              <a:gd name="T22" fmla="*/ 34 w 349"/>
              <a:gd name="T23" fmla="*/ 34 h 459"/>
              <a:gd name="T24" fmla="*/ 40 w 349"/>
              <a:gd name="T25" fmla="*/ 26 h 459"/>
              <a:gd name="T26" fmla="*/ 47 w 349"/>
              <a:gd name="T27" fmla="*/ 19 h 459"/>
              <a:gd name="T28" fmla="*/ 55 w 349"/>
              <a:gd name="T29" fmla="*/ 13 h 459"/>
              <a:gd name="T30" fmla="*/ 66 w 349"/>
              <a:gd name="T31" fmla="*/ 0 h 459"/>
              <a:gd name="T32" fmla="*/ 147 w 349"/>
              <a:gd name="T33" fmla="*/ 40 h 459"/>
              <a:gd name="T34" fmla="*/ 274 w 349"/>
              <a:gd name="T35" fmla="*/ 160 h 459"/>
              <a:gd name="T36" fmla="*/ 349 w 349"/>
              <a:gd name="T37" fmla="*/ 266 h 459"/>
              <a:gd name="T38" fmla="*/ 338 w 349"/>
              <a:gd name="T39" fmla="*/ 285 h 459"/>
              <a:gd name="T40" fmla="*/ 330 w 349"/>
              <a:gd name="T41" fmla="*/ 293 h 459"/>
              <a:gd name="T42" fmla="*/ 311 w 349"/>
              <a:gd name="T43" fmla="*/ 321 h 459"/>
              <a:gd name="T44" fmla="*/ 302 w 349"/>
              <a:gd name="T45" fmla="*/ 391 h 459"/>
              <a:gd name="T46" fmla="*/ 281 w 349"/>
              <a:gd name="T47" fmla="*/ 396 h 459"/>
              <a:gd name="T48" fmla="*/ 191 w 349"/>
              <a:gd name="T49" fmla="*/ 436 h 459"/>
              <a:gd name="T50" fmla="*/ 179 w 349"/>
              <a:gd name="T51" fmla="*/ 455 h 459"/>
              <a:gd name="T52" fmla="*/ 168 w 349"/>
              <a:gd name="T53" fmla="*/ 459 h 459"/>
              <a:gd name="T54" fmla="*/ 51 w 349"/>
              <a:gd name="T55" fmla="*/ 417 h 459"/>
              <a:gd name="T56" fmla="*/ 19 w 349"/>
              <a:gd name="T57" fmla="*/ 370 h 4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349" h="459">
                <a:moveTo>
                  <a:pt x="19" y="370"/>
                </a:moveTo>
                <a:lnTo>
                  <a:pt x="9" y="304"/>
                </a:lnTo>
                <a:lnTo>
                  <a:pt x="9" y="285"/>
                </a:lnTo>
                <a:lnTo>
                  <a:pt x="2" y="230"/>
                </a:lnTo>
                <a:lnTo>
                  <a:pt x="0" y="223"/>
                </a:lnTo>
                <a:lnTo>
                  <a:pt x="26" y="193"/>
                </a:lnTo>
                <a:lnTo>
                  <a:pt x="25" y="191"/>
                </a:lnTo>
                <a:lnTo>
                  <a:pt x="11" y="174"/>
                </a:lnTo>
                <a:lnTo>
                  <a:pt x="41" y="160"/>
                </a:lnTo>
                <a:lnTo>
                  <a:pt x="68" y="140"/>
                </a:lnTo>
                <a:lnTo>
                  <a:pt x="72" y="100"/>
                </a:lnTo>
                <a:lnTo>
                  <a:pt x="34" y="34"/>
                </a:lnTo>
                <a:lnTo>
                  <a:pt x="40" y="26"/>
                </a:lnTo>
                <a:lnTo>
                  <a:pt x="47" y="19"/>
                </a:lnTo>
                <a:lnTo>
                  <a:pt x="55" y="13"/>
                </a:lnTo>
                <a:lnTo>
                  <a:pt x="66" y="0"/>
                </a:lnTo>
                <a:lnTo>
                  <a:pt x="147" y="40"/>
                </a:lnTo>
                <a:lnTo>
                  <a:pt x="274" y="160"/>
                </a:lnTo>
                <a:lnTo>
                  <a:pt x="349" y="266"/>
                </a:lnTo>
                <a:lnTo>
                  <a:pt x="338" y="285"/>
                </a:lnTo>
                <a:lnTo>
                  <a:pt x="330" y="293"/>
                </a:lnTo>
                <a:lnTo>
                  <a:pt x="311" y="321"/>
                </a:lnTo>
                <a:lnTo>
                  <a:pt x="302" y="391"/>
                </a:lnTo>
                <a:lnTo>
                  <a:pt x="281" y="396"/>
                </a:lnTo>
                <a:lnTo>
                  <a:pt x="191" y="436"/>
                </a:lnTo>
                <a:lnTo>
                  <a:pt x="179" y="455"/>
                </a:lnTo>
                <a:lnTo>
                  <a:pt x="168" y="459"/>
                </a:lnTo>
                <a:lnTo>
                  <a:pt x="51" y="417"/>
                </a:lnTo>
                <a:lnTo>
                  <a:pt x="19" y="370"/>
                </a:lnTo>
                <a:close/>
              </a:path>
            </a:pathLst>
          </a:custGeom>
          <a:solidFill>
            <a:srgbClr val="FFFAC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43"/>
          <p:cNvSpPr>
            <a:spLocks/>
          </p:cNvSpPr>
          <p:nvPr/>
        </p:nvSpPr>
        <p:spPr bwMode="auto">
          <a:xfrm>
            <a:off x="3062288" y="949325"/>
            <a:ext cx="1373188" cy="1211263"/>
          </a:xfrm>
          <a:custGeom>
            <a:avLst/>
            <a:gdLst>
              <a:gd name="T0" fmla="*/ 516 w 865"/>
              <a:gd name="T1" fmla="*/ 230 h 763"/>
              <a:gd name="T2" fmla="*/ 865 w 865"/>
              <a:gd name="T3" fmla="*/ 325 h 763"/>
              <a:gd name="T4" fmla="*/ 757 w 865"/>
              <a:gd name="T5" fmla="*/ 436 h 763"/>
              <a:gd name="T6" fmla="*/ 788 w 865"/>
              <a:gd name="T7" fmla="*/ 506 h 763"/>
              <a:gd name="T8" fmla="*/ 765 w 865"/>
              <a:gd name="T9" fmla="*/ 534 h 763"/>
              <a:gd name="T10" fmla="*/ 756 w 865"/>
              <a:gd name="T11" fmla="*/ 548 h 763"/>
              <a:gd name="T12" fmla="*/ 680 w 865"/>
              <a:gd name="T13" fmla="*/ 589 h 763"/>
              <a:gd name="T14" fmla="*/ 550 w 865"/>
              <a:gd name="T15" fmla="*/ 646 h 763"/>
              <a:gd name="T16" fmla="*/ 499 w 865"/>
              <a:gd name="T17" fmla="*/ 687 h 763"/>
              <a:gd name="T18" fmla="*/ 418 w 865"/>
              <a:gd name="T19" fmla="*/ 693 h 763"/>
              <a:gd name="T20" fmla="*/ 386 w 865"/>
              <a:gd name="T21" fmla="*/ 717 h 763"/>
              <a:gd name="T22" fmla="*/ 342 w 865"/>
              <a:gd name="T23" fmla="*/ 755 h 763"/>
              <a:gd name="T24" fmla="*/ 333 w 865"/>
              <a:gd name="T25" fmla="*/ 763 h 763"/>
              <a:gd name="T26" fmla="*/ 340 w 865"/>
              <a:gd name="T27" fmla="*/ 717 h 763"/>
              <a:gd name="T28" fmla="*/ 344 w 865"/>
              <a:gd name="T29" fmla="*/ 700 h 763"/>
              <a:gd name="T30" fmla="*/ 321 w 865"/>
              <a:gd name="T31" fmla="*/ 687 h 763"/>
              <a:gd name="T32" fmla="*/ 295 w 865"/>
              <a:gd name="T33" fmla="*/ 672 h 763"/>
              <a:gd name="T34" fmla="*/ 216 w 865"/>
              <a:gd name="T35" fmla="*/ 642 h 763"/>
              <a:gd name="T36" fmla="*/ 150 w 865"/>
              <a:gd name="T37" fmla="*/ 649 h 763"/>
              <a:gd name="T38" fmla="*/ 72 w 865"/>
              <a:gd name="T39" fmla="*/ 612 h 763"/>
              <a:gd name="T40" fmla="*/ 17 w 865"/>
              <a:gd name="T41" fmla="*/ 461 h 763"/>
              <a:gd name="T42" fmla="*/ 17 w 865"/>
              <a:gd name="T43" fmla="*/ 457 h 763"/>
              <a:gd name="T44" fmla="*/ 21 w 865"/>
              <a:gd name="T45" fmla="*/ 397 h 763"/>
              <a:gd name="T46" fmla="*/ 23 w 865"/>
              <a:gd name="T47" fmla="*/ 351 h 763"/>
              <a:gd name="T48" fmla="*/ 25 w 865"/>
              <a:gd name="T49" fmla="*/ 313 h 763"/>
              <a:gd name="T50" fmla="*/ 25 w 865"/>
              <a:gd name="T51" fmla="*/ 308 h 763"/>
              <a:gd name="T52" fmla="*/ 25 w 865"/>
              <a:gd name="T53" fmla="*/ 295 h 763"/>
              <a:gd name="T54" fmla="*/ 29 w 865"/>
              <a:gd name="T55" fmla="*/ 259 h 763"/>
              <a:gd name="T56" fmla="*/ 14 w 865"/>
              <a:gd name="T57" fmla="*/ 244 h 763"/>
              <a:gd name="T58" fmla="*/ 0 w 865"/>
              <a:gd name="T59" fmla="*/ 213 h 763"/>
              <a:gd name="T60" fmla="*/ 46 w 865"/>
              <a:gd name="T61" fmla="*/ 159 h 763"/>
              <a:gd name="T62" fmla="*/ 131 w 865"/>
              <a:gd name="T63" fmla="*/ 113 h 763"/>
              <a:gd name="T64" fmla="*/ 210 w 865"/>
              <a:gd name="T65" fmla="*/ 140 h 763"/>
              <a:gd name="T66" fmla="*/ 231 w 865"/>
              <a:gd name="T67" fmla="*/ 47 h 763"/>
              <a:gd name="T68" fmla="*/ 274 w 865"/>
              <a:gd name="T69" fmla="*/ 17 h 763"/>
              <a:gd name="T70" fmla="*/ 363 w 865"/>
              <a:gd name="T71" fmla="*/ 0 h 763"/>
              <a:gd name="T72" fmla="*/ 469 w 865"/>
              <a:gd name="T73" fmla="*/ 30 h 7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865" h="763">
                <a:moveTo>
                  <a:pt x="469" y="30"/>
                </a:moveTo>
                <a:lnTo>
                  <a:pt x="516" y="230"/>
                </a:lnTo>
                <a:lnTo>
                  <a:pt x="605" y="308"/>
                </a:lnTo>
                <a:lnTo>
                  <a:pt x="865" y="325"/>
                </a:lnTo>
                <a:lnTo>
                  <a:pt x="746" y="421"/>
                </a:lnTo>
                <a:lnTo>
                  <a:pt x="757" y="436"/>
                </a:lnTo>
                <a:lnTo>
                  <a:pt x="803" y="489"/>
                </a:lnTo>
                <a:lnTo>
                  <a:pt x="788" y="506"/>
                </a:lnTo>
                <a:lnTo>
                  <a:pt x="771" y="527"/>
                </a:lnTo>
                <a:lnTo>
                  <a:pt x="765" y="534"/>
                </a:lnTo>
                <a:lnTo>
                  <a:pt x="759" y="544"/>
                </a:lnTo>
                <a:lnTo>
                  <a:pt x="756" y="548"/>
                </a:lnTo>
                <a:lnTo>
                  <a:pt x="748" y="551"/>
                </a:lnTo>
                <a:lnTo>
                  <a:pt x="680" y="589"/>
                </a:lnTo>
                <a:lnTo>
                  <a:pt x="608" y="598"/>
                </a:lnTo>
                <a:lnTo>
                  <a:pt x="550" y="646"/>
                </a:lnTo>
                <a:lnTo>
                  <a:pt x="501" y="685"/>
                </a:lnTo>
                <a:lnTo>
                  <a:pt x="499" y="687"/>
                </a:lnTo>
                <a:lnTo>
                  <a:pt x="459" y="689"/>
                </a:lnTo>
                <a:lnTo>
                  <a:pt x="418" y="693"/>
                </a:lnTo>
                <a:lnTo>
                  <a:pt x="391" y="715"/>
                </a:lnTo>
                <a:lnTo>
                  <a:pt x="386" y="717"/>
                </a:lnTo>
                <a:lnTo>
                  <a:pt x="382" y="721"/>
                </a:lnTo>
                <a:lnTo>
                  <a:pt x="342" y="755"/>
                </a:lnTo>
                <a:lnTo>
                  <a:pt x="340" y="757"/>
                </a:lnTo>
                <a:lnTo>
                  <a:pt x="333" y="763"/>
                </a:lnTo>
                <a:lnTo>
                  <a:pt x="335" y="755"/>
                </a:lnTo>
                <a:lnTo>
                  <a:pt x="340" y="717"/>
                </a:lnTo>
                <a:lnTo>
                  <a:pt x="340" y="712"/>
                </a:lnTo>
                <a:lnTo>
                  <a:pt x="344" y="700"/>
                </a:lnTo>
                <a:lnTo>
                  <a:pt x="333" y="693"/>
                </a:lnTo>
                <a:lnTo>
                  <a:pt x="321" y="687"/>
                </a:lnTo>
                <a:lnTo>
                  <a:pt x="297" y="672"/>
                </a:lnTo>
                <a:lnTo>
                  <a:pt x="295" y="672"/>
                </a:lnTo>
                <a:lnTo>
                  <a:pt x="238" y="638"/>
                </a:lnTo>
                <a:lnTo>
                  <a:pt x="216" y="642"/>
                </a:lnTo>
                <a:lnTo>
                  <a:pt x="208" y="642"/>
                </a:lnTo>
                <a:lnTo>
                  <a:pt x="150" y="649"/>
                </a:lnTo>
                <a:lnTo>
                  <a:pt x="66" y="661"/>
                </a:lnTo>
                <a:lnTo>
                  <a:pt x="72" y="612"/>
                </a:lnTo>
                <a:lnTo>
                  <a:pt x="19" y="464"/>
                </a:lnTo>
                <a:lnTo>
                  <a:pt x="17" y="461"/>
                </a:lnTo>
                <a:lnTo>
                  <a:pt x="17" y="459"/>
                </a:lnTo>
                <a:lnTo>
                  <a:pt x="17" y="457"/>
                </a:lnTo>
                <a:lnTo>
                  <a:pt x="19" y="427"/>
                </a:lnTo>
                <a:lnTo>
                  <a:pt x="21" y="397"/>
                </a:lnTo>
                <a:lnTo>
                  <a:pt x="21" y="387"/>
                </a:lnTo>
                <a:lnTo>
                  <a:pt x="23" y="351"/>
                </a:lnTo>
                <a:lnTo>
                  <a:pt x="25" y="319"/>
                </a:lnTo>
                <a:lnTo>
                  <a:pt x="25" y="313"/>
                </a:lnTo>
                <a:lnTo>
                  <a:pt x="25" y="312"/>
                </a:lnTo>
                <a:lnTo>
                  <a:pt x="25" y="308"/>
                </a:lnTo>
                <a:lnTo>
                  <a:pt x="25" y="306"/>
                </a:lnTo>
                <a:lnTo>
                  <a:pt x="25" y="295"/>
                </a:lnTo>
                <a:lnTo>
                  <a:pt x="27" y="295"/>
                </a:lnTo>
                <a:lnTo>
                  <a:pt x="29" y="259"/>
                </a:lnTo>
                <a:lnTo>
                  <a:pt x="27" y="257"/>
                </a:lnTo>
                <a:lnTo>
                  <a:pt x="14" y="244"/>
                </a:lnTo>
                <a:lnTo>
                  <a:pt x="0" y="232"/>
                </a:lnTo>
                <a:lnTo>
                  <a:pt x="0" y="213"/>
                </a:lnTo>
                <a:lnTo>
                  <a:pt x="0" y="191"/>
                </a:lnTo>
                <a:lnTo>
                  <a:pt x="46" y="159"/>
                </a:lnTo>
                <a:lnTo>
                  <a:pt x="61" y="113"/>
                </a:lnTo>
                <a:lnTo>
                  <a:pt x="131" y="113"/>
                </a:lnTo>
                <a:lnTo>
                  <a:pt x="174" y="166"/>
                </a:lnTo>
                <a:lnTo>
                  <a:pt x="210" y="140"/>
                </a:lnTo>
                <a:lnTo>
                  <a:pt x="180" y="81"/>
                </a:lnTo>
                <a:lnTo>
                  <a:pt x="231" y="47"/>
                </a:lnTo>
                <a:lnTo>
                  <a:pt x="253" y="32"/>
                </a:lnTo>
                <a:lnTo>
                  <a:pt x="274" y="17"/>
                </a:lnTo>
                <a:lnTo>
                  <a:pt x="297" y="0"/>
                </a:lnTo>
                <a:lnTo>
                  <a:pt x="363" y="0"/>
                </a:lnTo>
                <a:lnTo>
                  <a:pt x="386" y="32"/>
                </a:lnTo>
                <a:lnTo>
                  <a:pt x="469" y="30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44"/>
          <p:cNvSpPr>
            <a:spLocks/>
          </p:cNvSpPr>
          <p:nvPr/>
        </p:nvSpPr>
        <p:spPr bwMode="auto">
          <a:xfrm>
            <a:off x="4959351" y="1836738"/>
            <a:ext cx="1196975" cy="1387475"/>
          </a:xfrm>
          <a:custGeom>
            <a:avLst/>
            <a:gdLst>
              <a:gd name="T0" fmla="*/ 639 w 754"/>
              <a:gd name="T1" fmla="*/ 275 h 874"/>
              <a:gd name="T2" fmla="*/ 631 w 754"/>
              <a:gd name="T3" fmla="*/ 281 h 874"/>
              <a:gd name="T4" fmla="*/ 586 w 754"/>
              <a:gd name="T5" fmla="*/ 366 h 874"/>
              <a:gd name="T6" fmla="*/ 639 w 754"/>
              <a:gd name="T7" fmla="*/ 492 h 874"/>
              <a:gd name="T8" fmla="*/ 637 w 754"/>
              <a:gd name="T9" fmla="*/ 553 h 874"/>
              <a:gd name="T10" fmla="*/ 637 w 754"/>
              <a:gd name="T11" fmla="*/ 566 h 874"/>
              <a:gd name="T12" fmla="*/ 584 w 754"/>
              <a:gd name="T13" fmla="*/ 715 h 874"/>
              <a:gd name="T14" fmla="*/ 540 w 754"/>
              <a:gd name="T15" fmla="*/ 764 h 874"/>
              <a:gd name="T16" fmla="*/ 478 w 754"/>
              <a:gd name="T17" fmla="*/ 723 h 874"/>
              <a:gd name="T18" fmla="*/ 369 w 754"/>
              <a:gd name="T19" fmla="*/ 740 h 874"/>
              <a:gd name="T20" fmla="*/ 267 w 754"/>
              <a:gd name="T21" fmla="*/ 700 h 874"/>
              <a:gd name="T22" fmla="*/ 242 w 754"/>
              <a:gd name="T23" fmla="*/ 734 h 874"/>
              <a:gd name="T24" fmla="*/ 138 w 754"/>
              <a:gd name="T25" fmla="*/ 840 h 874"/>
              <a:gd name="T26" fmla="*/ 72 w 754"/>
              <a:gd name="T27" fmla="*/ 874 h 874"/>
              <a:gd name="T28" fmla="*/ 21 w 754"/>
              <a:gd name="T29" fmla="*/ 796 h 874"/>
              <a:gd name="T30" fmla="*/ 2 w 754"/>
              <a:gd name="T31" fmla="*/ 757 h 874"/>
              <a:gd name="T32" fmla="*/ 44 w 754"/>
              <a:gd name="T33" fmla="*/ 785 h 874"/>
              <a:gd name="T34" fmla="*/ 121 w 754"/>
              <a:gd name="T35" fmla="*/ 745 h 874"/>
              <a:gd name="T36" fmla="*/ 148 w 754"/>
              <a:gd name="T37" fmla="*/ 740 h 874"/>
              <a:gd name="T38" fmla="*/ 125 w 754"/>
              <a:gd name="T39" fmla="*/ 675 h 874"/>
              <a:gd name="T40" fmla="*/ 138 w 754"/>
              <a:gd name="T41" fmla="*/ 645 h 874"/>
              <a:gd name="T42" fmla="*/ 159 w 754"/>
              <a:gd name="T43" fmla="*/ 602 h 874"/>
              <a:gd name="T44" fmla="*/ 199 w 754"/>
              <a:gd name="T45" fmla="*/ 585 h 874"/>
              <a:gd name="T46" fmla="*/ 274 w 754"/>
              <a:gd name="T47" fmla="*/ 628 h 874"/>
              <a:gd name="T48" fmla="*/ 376 w 754"/>
              <a:gd name="T49" fmla="*/ 609 h 874"/>
              <a:gd name="T50" fmla="*/ 482 w 754"/>
              <a:gd name="T51" fmla="*/ 474 h 874"/>
              <a:gd name="T52" fmla="*/ 516 w 754"/>
              <a:gd name="T53" fmla="*/ 432 h 874"/>
              <a:gd name="T54" fmla="*/ 546 w 754"/>
              <a:gd name="T55" fmla="*/ 334 h 874"/>
              <a:gd name="T56" fmla="*/ 571 w 754"/>
              <a:gd name="T57" fmla="*/ 238 h 874"/>
              <a:gd name="T58" fmla="*/ 640 w 754"/>
              <a:gd name="T59" fmla="*/ 134 h 874"/>
              <a:gd name="T60" fmla="*/ 648 w 754"/>
              <a:gd name="T61" fmla="*/ 38 h 874"/>
              <a:gd name="T62" fmla="*/ 650 w 754"/>
              <a:gd name="T63" fmla="*/ 0 h 874"/>
              <a:gd name="T64" fmla="*/ 686 w 754"/>
              <a:gd name="T65" fmla="*/ 6 h 874"/>
              <a:gd name="T66" fmla="*/ 722 w 754"/>
              <a:gd name="T67" fmla="*/ 24 h 874"/>
              <a:gd name="T68" fmla="*/ 754 w 754"/>
              <a:gd name="T69" fmla="*/ 49 h 874"/>
              <a:gd name="T70" fmla="*/ 716 w 754"/>
              <a:gd name="T71" fmla="*/ 124 h 8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54" h="874">
                <a:moveTo>
                  <a:pt x="659" y="236"/>
                </a:moveTo>
                <a:lnTo>
                  <a:pt x="639" y="275"/>
                </a:lnTo>
                <a:lnTo>
                  <a:pt x="639" y="277"/>
                </a:lnTo>
                <a:lnTo>
                  <a:pt x="631" y="281"/>
                </a:lnTo>
                <a:lnTo>
                  <a:pt x="591" y="300"/>
                </a:lnTo>
                <a:lnTo>
                  <a:pt x="586" y="366"/>
                </a:lnTo>
                <a:lnTo>
                  <a:pt x="591" y="426"/>
                </a:lnTo>
                <a:lnTo>
                  <a:pt x="639" y="492"/>
                </a:lnTo>
                <a:lnTo>
                  <a:pt x="637" y="525"/>
                </a:lnTo>
                <a:lnTo>
                  <a:pt x="637" y="553"/>
                </a:lnTo>
                <a:lnTo>
                  <a:pt x="637" y="560"/>
                </a:lnTo>
                <a:lnTo>
                  <a:pt x="637" y="566"/>
                </a:lnTo>
                <a:lnTo>
                  <a:pt x="631" y="581"/>
                </a:lnTo>
                <a:lnTo>
                  <a:pt x="584" y="715"/>
                </a:lnTo>
                <a:lnTo>
                  <a:pt x="573" y="747"/>
                </a:lnTo>
                <a:lnTo>
                  <a:pt x="540" y="764"/>
                </a:lnTo>
                <a:lnTo>
                  <a:pt x="539" y="768"/>
                </a:lnTo>
                <a:lnTo>
                  <a:pt x="478" y="723"/>
                </a:lnTo>
                <a:lnTo>
                  <a:pt x="372" y="740"/>
                </a:lnTo>
                <a:lnTo>
                  <a:pt x="369" y="740"/>
                </a:lnTo>
                <a:lnTo>
                  <a:pt x="269" y="698"/>
                </a:lnTo>
                <a:lnTo>
                  <a:pt x="267" y="700"/>
                </a:lnTo>
                <a:lnTo>
                  <a:pt x="265" y="704"/>
                </a:lnTo>
                <a:lnTo>
                  <a:pt x="242" y="734"/>
                </a:lnTo>
                <a:lnTo>
                  <a:pt x="206" y="785"/>
                </a:lnTo>
                <a:lnTo>
                  <a:pt x="138" y="840"/>
                </a:lnTo>
                <a:lnTo>
                  <a:pt x="104" y="868"/>
                </a:lnTo>
                <a:lnTo>
                  <a:pt x="72" y="874"/>
                </a:lnTo>
                <a:lnTo>
                  <a:pt x="70" y="842"/>
                </a:lnTo>
                <a:lnTo>
                  <a:pt x="21" y="796"/>
                </a:lnTo>
                <a:lnTo>
                  <a:pt x="0" y="776"/>
                </a:lnTo>
                <a:lnTo>
                  <a:pt x="2" y="757"/>
                </a:lnTo>
                <a:lnTo>
                  <a:pt x="34" y="785"/>
                </a:lnTo>
                <a:lnTo>
                  <a:pt x="44" y="785"/>
                </a:lnTo>
                <a:lnTo>
                  <a:pt x="97" y="791"/>
                </a:lnTo>
                <a:lnTo>
                  <a:pt x="121" y="745"/>
                </a:lnTo>
                <a:lnTo>
                  <a:pt x="138" y="742"/>
                </a:lnTo>
                <a:lnTo>
                  <a:pt x="148" y="740"/>
                </a:lnTo>
                <a:lnTo>
                  <a:pt x="138" y="715"/>
                </a:lnTo>
                <a:lnTo>
                  <a:pt x="125" y="675"/>
                </a:lnTo>
                <a:lnTo>
                  <a:pt x="118" y="655"/>
                </a:lnTo>
                <a:lnTo>
                  <a:pt x="138" y="645"/>
                </a:lnTo>
                <a:lnTo>
                  <a:pt x="187" y="621"/>
                </a:lnTo>
                <a:lnTo>
                  <a:pt x="159" y="602"/>
                </a:lnTo>
                <a:lnTo>
                  <a:pt x="182" y="591"/>
                </a:lnTo>
                <a:lnTo>
                  <a:pt x="199" y="585"/>
                </a:lnTo>
                <a:lnTo>
                  <a:pt x="240" y="609"/>
                </a:lnTo>
                <a:lnTo>
                  <a:pt x="274" y="628"/>
                </a:lnTo>
                <a:lnTo>
                  <a:pt x="353" y="626"/>
                </a:lnTo>
                <a:lnTo>
                  <a:pt x="376" y="609"/>
                </a:lnTo>
                <a:lnTo>
                  <a:pt x="482" y="475"/>
                </a:lnTo>
                <a:lnTo>
                  <a:pt x="482" y="474"/>
                </a:lnTo>
                <a:lnTo>
                  <a:pt x="499" y="453"/>
                </a:lnTo>
                <a:lnTo>
                  <a:pt x="516" y="432"/>
                </a:lnTo>
                <a:lnTo>
                  <a:pt x="522" y="424"/>
                </a:lnTo>
                <a:lnTo>
                  <a:pt x="546" y="334"/>
                </a:lnTo>
                <a:lnTo>
                  <a:pt x="567" y="251"/>
                </a:lnTo>
                <a:lnTo>
                  <a:pt x="571" y="238"/>
                </a:lnTo>
                <a:lnTo>
                  <a:pt x="576" y="221"/>
                </a:lnTo>
                <a:lnTo>
                  <a:pt x="640" y="134"/>
                </a:lnTo>
                <a:lnTo>
                  <a:pt x="631" y="64"/>
                </a:lnTo>
                <a:lnTo>
                  <a:pt x="648" y="38"/>
                </a:lnTo>
                <a:lnTo>
                  <a:pt x="650" y="15"/>
                </a:lnTo>
                <a:lnTo>
                  <a:pt x="650" y="0"/>
                </a:lnTo>
                <a:lnTo>
                  <a:pt x="659" y="0"/>
                </a:lnTo>
                <a:lnTo>
                  <a:pt x="686" y="6"/>
                </a:lnTo>
                <a:lnTo>
                  <a:pt x="701" y="7"/>
                </a:lnTo>
                <a:lnTo>
                  <a:pt x="722" y="24"/>
                </a:lnTo>
                <a:lnTo>
                  <a:pt x="729" y="30"/>
                </a:lnTo>
                <a:lnTo>
                  <a:pt x="754" y="49"/>
                </a:lnTo>
                <a:lnTo>
                  <a:pt x="750" y="55"/>
                </a:lnTo>
                <a:lnTo>
                  <a:pt x="716" y="124"/>
                </a:lnTo>
                <a:lnTo>
                  <a:pt x="659" y="236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Freeform 45"/>
          <p:cNvSpPr>
            <a:spLocks/>
          </p:cNvSpPr>
          <p:nvPr/>
        </p:nvSpPr>
        <p:spPr bwMode="auto">
          <a:xfrm>
            <a:off x="5073651" y="2944813"/>
            <a:ext cx="1198563" cy="787400"/>
          </a:xfrm>
          <a:custGeom>
            <a:avLst/>
            <a:gdLst>
              <a:gd name="T0" fmla="*/ 467 w 755"/>
              <a:gd name="T1" fmla="*/ 70 h 496"/>
              <a:gd name="T2" fmla="*/ 474 w 755"/>
              <a:gd name="T3" fmla="*/ 74 h 496"/>
              <a:gd name="T4" fmla="*/ 491 w 755"/>
              <a:gd name="T5" fmla="*/ 87 h 496"/>
              <a:gd name="T6" fmla="*/ 551 w 755"/>
              <a:gd name="T7" fmla="*/ 59 h 496"/>
              <a:gd name="T8" fmla="*/ 597 w 755"/>
              <a:gd name="T9" fmla="*/ 94 h 496"/>
              <a:gd name="T10" fmla="*/ 635 w 755"/>
              <a:gd name="T11" fmla="*/ 123 h 496"/>
              <a:gd name="T12" fmla="*/ 665 w 755"/>
              <a:gd name="T13" fmla="*/ 245 h 496"/>
              <a:gd name="T14" fmla="*/ 738 w 755"/>
              <a:gd name="T15" fmla="*/ 293 h 496"/>
              <a:gd name="T16" fmla="*/ 755 w 755"/>
              <a:gd name="T17" fmla="*/ 302 h 496"/>
              <a:gd name="T18" fmla="*/ 731 w 755"/>
              <a:gd name="T19" fmla="*/ 353 h 496"/>
              <a:gd name="T20" fmla="*/ 725 w 755"/>
              <a:gd name="T21" fmla="*/ 357 h 496"/>
              <a:gd name="T22" fmla="*/ 706 w 755"/>
              <a:gd name="T23" fmla="*/ 361 h 496"/>
              <a:gd name="T24" fmla="*/ 703 w 755"/>
              <a:gd name="T25" fmla="*/ 362 h 496"/>
              <a:gd name="T26" fmla="*/ 676 w 755"/>
              <a:gd name="T27" fmla="*/ 368 h 496"/>
              <a:gd name="T28" fmla="*/ 633 w 755"/>
              <a:gd name="T29" fmla="*/ 379 h 496"/>
              <a:gd name="T30" fmla="*/ 635 w 755"/>
              <a:gd name="T31" fmla="*/ 400 h 496"/>
              <a:gd name="T32" fmla="*/ 625 w 755"/>
              <a:gd name="T33" fmla="*/ 423 h 496"/>
              <a:gd name="T34" fmla="*/ 653 w 755"/>
              <a:gd name="T35" fmla="*/ 442 h 496"/>
              <a:gd name="T36" fmla="*/ 610 w 755"/>
              <a:gd name="T37" fmla="*/ 496 h 496"/>
              <a:gd name="T38" fmla="*/ 510 w 755"/>
              <a:gd name="T39" fmla="*/ 478 h 496"/>
              <a:gd name="T40" fmla="*/ 476 w 755"/>
              <a:gd name="T41" fmla="*/ 487 h 496"/>
              <a:gd name="T42" fmla="*/ 459 w 755"/>
              <a:gd name="T43" fmla="*/ 442 h 496"/>
              <a:gd name="T44" fmla="*/ 451 w 755"/>
              <a:gd name="T45" fmla="*/ 430 h 496"/>
              <a:gd name="T46" fmla="*/ 402 w 755"/>
              <a:gd name="T47" fmla="*/ 413 h 496"/>
              <a:gd name="T48" fmla="*/ 349 w 755"/>
              <a:gd name="T49" fmla="*/ 395 h 496"/>
              <a:gd name="T50" fmla="*/ 357 w 755"/>
              <a:gd name="T51" fmla="*/ 421 h 496"/>
              <a:gd name="T52" fmla="*/ 332 w 755"/>
              <a:gd name="T53" fmla="*/ 425 h 496"/>
              <a:gd name="T54" fmla="*/ 317 w 755"/>
              <a:gd name="T55" fmla="*/ 419 h 496"/>
              <a:gd name="T56" fmla="*/ 276 w 755"/>
              <a:gd name="T57" fmla="*/ 396 h 496"/>
              <a:gd name="T58" fmla="*/ 219 w 755"/>
              <a:gd name="T59" fmla="*/ 396 h 496"/>
              <a:gd name="T60" fmla="*/ 193 w 755"/>
              <a:gd name="T61" fmla="*/ 362 h 496"/>
              <a:gd name="T62" fmla="*/ 166 w 755"/>
              <a:gd name="T63" fmla="*/ 332 h 496"/>
              <a:gd name="T64" fmla="*/ 144 w 755"/>
              <a:gd name="T65" fmla="*/ 304 h 496"/>
              <a:gd name="T66" fmla="*/ 134 w 755"/>
              <a:gd name="T67" fmla="*/ 293 h 496"/>
              <a:gd name="T68" fmla="*/ 110 w 755"/>
              <a:gd name="T69" fmla="*/ 262 h 496"/>
              <a:gd name="T70" fmla="*/ 66 w 755"/>
              <a:gd name="T71" fmla="*/ 228 h 496"/>
              <a:gd name="T72" fmla="*/ 66 w 755"/>
              <a:gd name="T73" fmla="*/ 228 h 496"/>
              <a:gd name="T74" fmla="*/ 0 w 755"/>
              <a:gd name="T75" fmla="*/ 176 h 496"/>
              <a:gd name="T76" fmla="*/ 32 w 755"/>
              <a:gd name="T77" fmla="*/ 170 h 496"/>
              <a:gd name="T78" fmla="*/ 66 w 755"/>
              <a:gd name="T79" fmla="*/ 142 h 496"/>
              <a:gd name="T80" fmla="*/ 134 w 755"/>
              <a:gd name="T81" fmla="*/ 87 h 496"/>
              <a:gd name="T82" fmla="*/ 170 w 755"/>
              <a:gd name="T83" fmla="*/ 36 h 496"/>
              <a:gd name="T84" fmla="*/ 193 w 755"/>
              <a:gd name="T85" fmla="*/ 6 h 496"/>
              <a:gd name="T86" fmla="*/ 195 w 755"/>
              <a:gd name="T87" fmla="*/ 2 h 496"/>
              <a:gd name="T88" fmla="*/ 197 w 755"/>
              <a:gd name="T89" fmla="*/ 0 h 496"/>
              <a:gd name="T90" fmla="*/ 297 w 755"/>
              <a:gd name="T91" fmla="*/ 42 h 496"/>
              <a:gd name="T92" fmla="*/ 300 w 755"/>
              <a:gd name="T93" fmla="*/ 42 h 496"/>
              <a:gd name="T94" fmla="*/ 406 w 755"/>
              <a:gd name="T95" fmla="*/ 25 h 496"/>
              <a:gd name="T96" fmla="*/ 467 w 755"/>
              <a:gd name="T97" fmla="*/ 70 h 4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755" h="496">
                <a:moveTo>
                  <a:pt x="467" y="70"/>
                </a:moveTo>
                <a:lnTo>
                  <a:pt x="474" y="74"/>
                </a:lnTo>
                <a:lnTo>
                  <a:pt x="491" y="87"/>
                </a:lnTo>
                <a:lnTo>
                  <a:pt x="551" y="59"/>
                </a:lnTo>
                <a:lnTo>
                  <a:pt x="597" y="94"/>
                </a:lnTo>
                <a:lnTo>
                  <a:pt x="635" y="123"/>
                </a:lnTo>
                <a:lnTo>
                  <a:pt x="665" y="245"/>
                </a:lnTo>
                <a:lnTo>
                  <a:pt x="738" y="293"/>
                </a:lnTo>
                <a:lnTo>
                  <a:pt x="755" y="302"/>
                </a:lnTo>
                <a:lnTo>
                  <a:pt x="731" y="353"/>
                </a:lnTo>
                <a:lnTo>
                  <a:pt x="725" y="357"/>
                </a:lnTo>
                <a:lnTo>
                  <a:pt x="706" y="361"/>
                </a:lnTo>
                <a:lnTo>
                  <a:pt x="703" y="362"/>
                </a:lnTo>
                <a:lnTo>
                  <a:pt x="676" y="368"/>
                </a:lnTo>
                <a:lnTo>
                  <a:pt x="633" y="379"/>
                </a:lnTo>
                <a:lnTo>
                  <a:pt x="635" y="400"/>
                </a:lnTo>
                <a:lnTo>
                  <a:pt x="625" y="423"/>
                </a:lnTo>
                <a:lnTo>
                  <a:pt x="653" y="442"/>
                </a:lnTo>
                <a:lnTo>
                  <a:pt x="610" y="496"/>
                </a:lnTo>
                <a:lnTo>
                  <a:pt x="510" y="478"/>
                </a:lnTo>
                <a:lnTo>
                  <a:pt x="476" y="487"/>
                </a:lnTo>
                <a:lnTo>
                  <a:pt x="459" y="442"/>
                </a:lnTo>
                <a:lnTo>
                  <a:pt x="451" y="430"/>
                </a:lnTo>
                <a:lnTo>
                  <a:pt x="402" y="413"/>
                </a:lnTo>
                <a:lnTo>
                  <a:pt x="349" y="395"/>
                </a:lnTo>
                <a:lnTo>
                  <a:pt x="357" y="421"/>
                </a:lnTo>
                <a:lnTo>
                  <a:pt x="332" y="425"/>
                </a:lnTo>
                <a:lnTo>
                  <a:pt x="317" y="419"/>
                </a:lnTo>
                <a:lnTo>
                  <a:pt x="276" y="396"/>
                </a:lnTo>
                <a:lnTo>
                  <a:pt x="219" y="396"/>
                </a:lnTo>
                <a:lnTo>
                  <a:pt x="193" y="362"/>
                </a:lnTo>
                <a:lnTo>
                  <a:pt x="166" y="332"/>
                </a:lnTo>
                <a:lnTo>
                  <a:pt x="144" y="304"/>
                </a:lnTo>
                <a:lnTo>
                  <a:pt x="134" y="293"/>
                </a:lnTo>
                <a:lnTo>
                  <a:pt x="110" y="262"/>
                </a:lnTo>
                <a:lnTo>
                  <a:pt x="66" y="228"/>
                </a:lnTo>
                <a:lnTo>
                  <a:pt x="66" y="228"/>
                </a:lnTo>
                <a:lnTo>
                  <a:pt x="0" y="176"/>
                </a:lnTo>
                <a:lnTo>
                  <a:pt x="32" y="170"/>
                </a:lnTo>
                <a:lnTo>
                  <a:pt x="66" y="142"/>
                </a:lnTo>
                <a:lnTo>
                  <a:pt x="134" y="87"/>
                </a:lnTo>
                <a:lnTo>
                  <a:pt x="170" y="36"/>
                </a:lnTo>
                <a:lnTo>
                  <a:pt x="193" y="6"/>
                </a:lnTo>
                <a:lnTo>
                  <a:pt x="195" y="2"/>
                </a:lnTo>
                <a:lnTo>
                  <a:pt x="197" y="0"/>
                </a:lnTo>
                <a:lnTo>
                  <a:pt x="297" y="42"/>
                </a:lnTo>
                <a:lnTo>
                  <a:pt x="300" y="42"/>
                </a:lnTo>
                <a:lnTo>
                  <a:pt x="406" y="25"/>
                </a:lnTo>
                <a:lnTo>
                  <a:pt x="467" y="70"/>
                </a:lnTo>
                <a:close/>
              </a:path>
            </a:pathLst>
          </a:custGeom>
          <a:solidFill>
            <a:srgbClr val="DBD4E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46"/>
          <p:cNvSpPr>
            <a:spLocks/>
          </p:cNvSpPr>
          <p:nvPr/>
        </p:nvSpPr>
        <p:spPr bwMode="auto">
          <a:xfrm>
            <a:off x="5994401" y="3916363"/>
            <a:ext cx="635000" cy="793750"/>
          </a:xfrm>
          <a:custGeom>
            <a:avLst/>
            <a:gdLst>
              <a:gd name="T0" fmla="*/ 223 w 400"/>
              <a:gd name="T1" fmla="*/ 17 h 500"/>
              <a:gd name="T2" fmla="*/ 349 w 400"/>
              <a:gd name="T3" fmla="*/ 137 h 500"/>
              <a:gd name="T4" fmla="*/ 364 w 400"/>
              <a:gd name="T5" fmla="*/ 181 h 500"/>
              <a:gd name="T6" fmla="*/ 392 w 400"/>
              <a:gd name="T7" fmla="*/ 268 h 500"/>
              <a:gd name="T8" fmla="*/ 368 w 400"/>
              <a:gd name="T9" fmla="*/ 336 h 500"/>
              <a:gd name="T10" fmla="*/ 400 w 400"/>
              <a:gd name="T11" fmla="*/ 411 h 500"/>
              <a:gd name="T12" fmla="*/ 389 w 400"/>
              <a:gd name="T13" fmla="*/ 424 h 500"/>
              <a:gd name="T14" fmla="*/ 381 w 400"/>
              <a:gd name="T15" fmla="*/ 430 h 500"/>
              <a:gd name="T16" fmla="*/ 374 w 400"/>
              <a:gd name="T17" fmla="*/ 437 h 500"/>
              <a:gd name="T18" fmla="*/ 368 w 400"/>
              <a:gd name="T19" fmla="*/ 445 h 500"/>
              <a:gd name="T20" fmla="*/ 364 w 400"/>
              <a:gd name="T21" fmla="*/ 443 h 500"/>
              <a:gd name="T22" fmla="*/ 325 w 400"/>
              <a:gd name="T23" fmla="*/ 437 h 500"/>
              <a:gd name="T24" fmla="*/ 321 w 400"/>
              <a:gd name="T25" fmla="*/ 437 h 500"/>
              <a:gd name="T26" fmla="*/ 315 w 400"/>
              <a:gd name="T27" fmla="*/ 436 h 500"/>
              <a:gd name="T28" fmla="*/ 311 w 400"/>
              <a:gd name="T29" fmla="*/ 437 h 500"/>
              <a:gd name="T30" fmla="*/ 306 w 400"/>
              <a:gd name="T31" fmla="*/ 441 h 500"/>
              <a:gd name="T32" fmla="*/ 230 w 400"/>
              <a:gd name="T33" fmla="*/ 479 h 500"/>
              <a:gd name="T34" fmla="*/ 224 w 400"/>
              <a:gd name="T35" fmla="*/ 500 h 500"/>
              <a:gd name="T36" fmla="*/ 141 w 400"/>
              <a:gd name="T37" fmla="*/ 396 h 500"/>
              <a:gd name="T38" fmla="*/ 138 w 400"/>
              <a:gd name="T39" fmla="*/ 379 h 500"/>
              <a:gd name="T40" fmla="*/ 126 w 400"/>
              <a:gd name="T41" fmla="*/ 332 h 500"/>
              <a:gd name="T42" fmla="*/ 141 w 400"/>
              <a:gd name="T43" fmla="*/ 296 h 500"/>
              <a:gd name="T44" fmla="*/ 109 w 400"/>
              <a:gd name="T45" fmla="*/ 268 h 500"/>
              <a:gd name="T46" fmla="*/ 98 w 400"/>
              <a:gd name="T47" fmla="*/ 260 h 500"/>
              <a:gd name="T48" fmla="*/ 85 w 400"/>
              <a:gd name="T49" fmla="*/ 247 h 500"/>
              <a:gd name="T50" fmla="*/ 53 w 400"/>
              <a:gd name="T51" fmla="*/ 243 h 500"/>
              <a:gd name="T52" fmla="*/ 41 w 400"/>
              <a:gd name="T53" fmla="*/ 232 h 500"/>
              <a:gd name="T54" fmla="*/ 0 w 400"/>
              <a:gd name="T55" fmla="*/ 134 h 500"/>
              <a:gd name="T56" fmla="*/ 56 w 400"/>
              <a:gd name="T57" fmla="*/ 17 h 500"/>
              <a:gd name="T58" fmla="*/ 104 w 400"/>
              <a:gd name="T59" fmla="*/ 0 h 500"/>
              <a:gd name="T60" fmla="*/ 140 w 400"/>
              <a:gd name="T61" fmla="*/ 15 h 500"/>
              <a:gd name="T62" fmla="*/ 170 w 400"/>
              <a:gd name="T63" fmla="*/ 32 h 500"/>
              <a:gd name="T64" fmla="*/ 194 w 400"/>
              <a:gd name="T65" fmla="*/ 24 h 500"/>
              <a:gd name="T66" fmla="*/ 207 w 400"/>
              <a:gd name="T67" fmla="*/ 20 h 500"/>
              <a:gd name="T68" fmla="*/ 223 w 400"/>
              <a:gd name="T69" fmla="*/ 17 h 5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00" h="500">
                <a:moveTo>
                  <a:pt x="223" y="17"/>
                </a:moveTo>
                <a:lnTo>
                  <a:pt x="349" y="137"/>
                </a:lnTo>
                <a:lnTo>
                  <a:pt x="364" y="181"/>
                </a:lnTo>
                <a:lnTo>
                  <a:pt x="392" y="268"/>
                </a:lnTo>
                <a:lnTo>
                  <a:pt x="368" y="336"/>
                </a:lnTo>
                <a:lnTo>
                  <a:pt x="400" y="411"/>
                </a:lnTo>
                <a:lnTo>
                  <a:pt x="389" y="424"/>
                </a:lnTo>
                <a:lnTo>
                  <a:pt x="381" y="430"/>
                </a:lnTo>
                <a:lnTo>
                  <a:pt x="374" y="437"/>
                </a:lnTo>
                <a:lnTo>
                  <a:pt x="368" y="445"/>
                </a:lnTo>
                <a:lnTo>
                  <a:pt x="364" y="443"/>
                </a:lnTo>
                <a:lnTo>
                  <a:pt x="325" y="437"/>
                </a:lnTo>
                <a:lnTo>
                  <a:pt x="321" y="437"/>
                </a:lnTo>
                <a:lnTo>
                  <a:pt x="315" y="436"/>
                </a:lnTo>
                <a:lnTo>
                  <a:pt x="311" y="437"/>
                </a:lnTo>
                <a:lnTo>
                  <a:pt x="306" y="441"/>
                </a:lnTo>
                <a:lnTo>
                  <a:pt x="230" y="479"/>
                </a:lnTo>
                <a:lnTo>
                  <a:pt x="224" y="500"/>
                </a:lnTo>
                <a:lnTo>
                  <a:pt x="141" y="396"/>
                </a:lnTo>
                <a:lnTo>
                  <a:pt x="138" y="379"/>
                </a:lnTo>
                <a:lnTo>
                  <a:pt x="126" y="332"/>
                </a:lnTo>
                <a:lnTo>
                  <a:pt x="141" y="296"/>
                </a:lnTo>
                <a:lnTo>
                  <a:pt x="109" y="268"/>
                </a:lnTo>
                <a:lnTo>
                  <a:pt x="98" y="260"/>
                </a:lnTo>
                <a:lnTo>
                  <a:pt x="85" y="247"/>
                </a:lnTo>
                <a:lnTo>
                  <a:pt x="53" y="243"/>
                </a:lnTo>
                <a:lnTo>
                  <a:pt x="41" y="232"/>
                </a:lnTo>
                <a:lnTo>
                  <a:pt x="0" y="134"/>
                </a:lnTo>
                <a:lnTo>
                  <a:pt x="56" y="17"/>
                </a:lnTo>
                <a:lnTo>
                  <a:pt x="104" y="0"/>
                </a:lnTo>
                <a:lnTo>
                  <a:pt x="140" y="15"/>
                </a:lnTo>
                <a:lnTo>
                  <a:pt x="170" y="32"/>
                </a:lnTo>
                <a:lnTo>
                  <a:pt x="194" y="24"/>
                </a:lnTo>
                <a:lnTo>
                  <a:pt x="207" y="20"/>
                </a:lnTo>
                <a:lnTo>
                  <a:pt x="223" y="17"/>
                </a:lnTo>
                <a:close/>
              </a:path>
            </a:pathLst>
          </a:custGeom>
          <a:solidFill>
            <a:srgbClr val="E3EC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47"/>
          <p:cNvSpPr>
            <a:spLocks/>
          </p:cNvSpPr>
          <p:nvPr/>
        </p:nvSpPr>
        <p:spPr bwMode="auto">
          <a:xfrm>
            <a:off x="3594101" y="2755900"/>
            <a:ext cx="993775" cy="1231900"/>
          </a:xfrm>
          <a:custGeom>
            <a:avLst/>
            <a:gdLst>
              <a:gd name="T0" fmla="*/ 404 w 626"/>
              <a:gd name="T1" fmla="*/ 89 h 776"/>
              <a:gd name="T2" fmla="*/ 498 w 626"/>
              <a:gd name="T3" fmla="*/ 100 h 776"/>
              <a:gd name="T4" fmla="*/ 532 w 626"/>
              <a:gd name="T5" fmla="*/ 100 h 776"/>
              <a:gd name="T6" fmla="*/ 598 w 626"/>
              <a:gd name="T7" fmla="*/ 198 h 776"/>
              <a:gd name="T8" fmla="*/ 583 w 626"/>
              <a:gd name="T9" fmla="*/ 264 h 776"/>
              <a:gd name="T10" fmla="*/ 530 w 626"/>
              <a:gd name="T11" fmla="*/ 283 h 776"/>
              <a:gd name="T12" fmla="*/ 549 w 626"/>
              <a:gd name="T13" fmla="*/ 319 h 776"/>
              <a:gd name="T14" fmla="*/ 626 w 626"/>
              <a:gd name="T15" fmla="*/ 391 h 776"/>
              <a:gd name="T16" fmla="*/ 598 w 626"/>
              <a:gd name="T17" fmla="*/ 481 h 776"/>
              <a:gd name="T18" fmla="*/ 596 w 626"/>
              <a:gd name="T19" fmla="*/ 500 h 776"/>
              <a:gd name="T20" fmla="*/ 564 w 626"/>
              <a:gd name="T21" fmla="*/ 497 h 776"/>
              <a:gd name="T22" fmla="*/ 549 w 626"/>
              <a:gd name="T23" fmla="*/ 493 h 776"/>
              <a:gd name="T24" fmla="*/ 455 w 626"/>
              <a:gd name="T25" fmla="*/ 606 h 776"/>
              <a:gd name="T26" fmla="*/ 496 w 626"/>
              <a:gd name="T27" fmla="*/ 648 h 776"/>
              <a:gd name="T28" fmla="*/ 481 w 626"/>
              <a:gd name="T29" fmla="*/ 695 h 776"/>
              <a:gd name="T30" fmla="*/ 421 w 626"/>
              <a:gd name="T31" fmla="*/ 776 h 776"/>
              <a:gd name="T32" fmla="*/ 394 w 626"/>
              <a:gd name="T33" fmla="*/ 719 h 776"/>
              <a:gd name="T34" fmla="*/ 228 w 626"/>
              <a:gd name="T35" fmla="*/ 593 h 776"/>
              <a:gd name="T36" fmla="*/ 151 w 626"/>
              <a:gd name="T37" fmla="*/ 546 h 776"/>
              <a:gd name="T38" fmla="*/ 49 w 626"/>
              <a:gd name="T39" fmla="*/ 412 h 776"/>
              <a:gd name="T40" fmla="*/ 41 w 626"/>
              <a:gd name="T41" fmla="*/ 380 h 776"/>
              <a:gd name="T42" fmla="*/ 17 w 626"/>
              <a:gd name="T43" fmla="*/ 376 h 776"/>
              <a:gd name="T44" fmla="*/ 30 w 626"/>
              <a:gd name="T45" fmla="*/ 315 h 776"/>
              <a:gd name="T46" fmla="*/ 30 w 626"/>
              <a:gd name="T47" fmla="*/ 297 h 776"/>
              <a:gd name="T48" fmla="*/ 94 w 626"/>
              <a:gd name="T49" fmla="*/ 242 h 776"/>
              <a:gd name="T50" fmla="*/ 149 w 626"/>
              <a:gd name="T51" fmla="*/ 200 h 776"/>
              <a:gd name="T52" fmla="*/ 188 w 626"/>
              <a:gd name="T53" fmla="*/ 153 h 776"/>
              <a:gd name="T54" fmla="*/ 128 w 626"/>
              <a:gd name="T55" fmla="*/ 100 h 776"/>
              <a:gd name="T56" fmla="*/ 132 w 626"/>
              <a:gd name="T57" fmla="*/ 17 h 776"/>
              <a:gd name="T58" fmla="*/ 220 w 626"/>
              <a:gd name="T59" fmla="*/ 19 h 776"/>
              <a:gd name="T60" fmla="*/ 305 w 626"/>
              <a:gd name="T61" fmla="*/ 49 h 776"/>
              <a:gd name="T62" fmla="*/ 385 w 626"/>
              <a:gd name="T63" fmla="*/ 79 h 7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626" h="776">
                <a:moveTo>
                  <a:pt x="385" y="79"/>
                </a:moveTo>
                <a:lnTo>
                  <a:pt x="404" y="89"/>
                </a:lnTo>
                <a:lnTo>
                  <a:pt x="430" y="104"/>
                </a:lnTo>
                <a:lnTo>
                  <a:pt x="498" y="100"/>
                </a:lnTo>
                <a:lnTo>
                  <a:pt x="517" y="100"/>
                </a:lnTo>
                <a:lnTo>
                  <a:pt x="532" y="100"/>
                </a:lnTo>
                <a:lnTo>
                  <a:pt x="592" y="189"/>
                </a:lnTo>
                <a:lnTo>
                  <a:pt x="598" y="198"/>
                </a:lnTo>
                <a:lnTo>
                  <a:pt x="592" y="268"/>
                </a:lnTo>
                <a:lnTo>
                  <a:pt x="583" y="264"/>
                </a:lnTo>
                <a:lnTo>
                  <a:pt x="573" y="259"/>
                </a:lnTo>
                <a:lnTo>
                  <a:pt x="530" y="283"/>
                </a:lnTo>
                <a:lnTo>
                  <a:pt x="541" y="317"/>
                </a:lnTo>
                <a:lnTo>
                  <a:pt x="549" y="319"/>
                </a:lnTo>
                <a:lnTo>
                  <a:pt x="568" y="319"/>
                </a:lnTo>
                <a:lnTo>
                  <a:pt x="626" y="391"/>
                </a:lnTo>
                <a:lnTo>
                  <a:pt x="621" y="412"/>
                </a:lnTo>
                <a:lnTo>
                  <a:pt x="598" y="481"/>
                </a:lnTo>
                <a:lnTo>
                  <a:pt x="598" y="481"/>
                </a:lnTo>
                <a:lnTo>
                  <a:pt x="596" y="500"/>
                </a:lnTo>
                <a:lnTo>
                  <a:pt x="594" y="504"/>
                </a:lnTo>
                <a:lnTo>
                  <a:pt x="564" y="497"/>
                </a:lnTo>
                <a:lnTo>
                  <a:pt x="556" y="493"/>
                </a:lnTo>
                <a:lnTo>
                  <a:pt x="549" y="493"/>
                </a:lnTo>
                <a:lnTo>
                  <a:pt x="521" y="527"/>
                </a:lnTo>
                <a:lnTo>
                  <a:pt x="455" y="606"/>
                </a:lnTo>
                <a:lnTo>
                  <a:pt x="472" y="623"/>
                </a:lnTo>
                <a:lnTo>
                  <a:pt x="496" y="648"/>
                </a:lnTo>
                <a:lnTo>
                  <a:pt x="489" y="683"/>
                </a:lnTo>
                <a:lnTo>
                  <a:pt x="481" y="695"/>
                </a:lnTo>
                <a:lnTo>
                  <a:pt x="441" y="748"/>
                </a:lnTo>
                <a:lnTo>
                  <a:pt x="421" y="776"/>
                </a:lnTo>
                <a:lnTo>
                  <a:pt x="398" y="755"/>
                </a:lnTo>
                <a:lnTo>
                  <a:pt x="394" y="719"/>
                </a:lnTo>
                <a:lnTo>
                  <a:pt x="392" y="708"/>
                </a:lnTo>
                <a:lnTo>
                  <a:pt x="228" y="593"/>
                </a:lnTo>
                <a:lnTo>
                  <a:pt x="192" y="525"/>
                </a:lnTo>
                <a:lnTo>
                  <a:pt x="151" y="546"/>
                </a:lnTo>
                <a:lnTo>
                  <a:pt x="69" y="485"/>
                </a:lnTo>
                <a:lnTo>
                  <a:pt x="49" y="412"/>
                </a:lnTo>
                <a:lnTo>
                  <a:pt x="45" y="397"/>
                </a:lnTo>
                <a:lnTo>
                  <a:pt x="41" y="380"/>
                </a:lnTo>
                <a:lnTo>
                  <a:pt x="41" y="376"/>
                </a:lnTo>
                <a:lnTo>
                  <a:pt x="17" y="376"/>
                </a:lnTo>
                <a:lnTo>
                  <a:pt x="20" y="357"/>
                </a:lnTo>
                <a:lnTo>
                  <a:pt x="30" y="315"/>
                </a:lnTo>
                <a:lnTo>
                  <a:pt x="0" y="291"/>
                </a:lnTo>
                <a:lnTo>
                  <a:pt x="30" y="297"/>
                </a:lnTo>
                <a:lnTo>
                  <a:pt x="90" y="246"/>
                </a:lnTo>
                <a:lnTo>
                  <a:pt x="94" y="242"/>
                </a:lnTo>
                <a:lnTo>
                  <a:pt x="105" y="230"/>
                </a:lnTo>
                <a:lnTo>
                  <a:pt x="149" y="200"/>
                </a:lnTo>
                <a:lnTo>
                  <a:pt x="177" y="183"/>
                </a:lnTo>
                <a:lnTo>
                  <a:pt x="188" y="153"/>
                </a:lnTo>
                <a:lnTo>
                  <a:pt x="156" y="130"/>
                </a:lnTo>
                <a:lnTo>
                  <a:pt x="128" y="100"/>
                </a:lnTo>
                <a:lnTo>
                  <a:pt x="130" y="59"/>
                </a:lnTo>
                <a:lnTo>
                  <a:pt x="132" y="17"/>
                </a:lnTo>
                <a:lnTo>
                  <a:pt x="164" y="2"/>
                </a:lnTo>
                <a:lnTo>
                  <a:pt x="220" y="19"/>
                </a:lnTo>
                <a:lnTo>
                  <a:pt x="241" y="0"/>
                </a:lnTo>
                <a:lnTo>
                  <a:pt x="305" y="49"/>
                </a:lnTo>
                <a:lnTo>
                  <a:pt x="351" y="83"/>
                </a:lnTo>
                <a:lnTo>
                  <a:pt x="385" y="79"/>
                </a:lnTo>
                <a:close/>
              </a:path>
            </a:pathLst>
          </a:custGeom>
          <a:solidFill>
            <a:srgbClr val="FCD8D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Freeform 48"/>
          <p:cNvSpPr>
            <a:spLocks/>
          </p:cNvSpPr>
          <p:nvPr/>
        </p:nvSpPr>
        <p:spPr bwMode="auto">
          <a:xfrm>
            <a:off x="5738813" y="4302125"/>
            <a:ext cx="641350" cy="817563"/>
          </a:xfrm>
          <a:custGeom>
            <a:avLst/>
            <a:gdLst>
              <a:gd name="T0" fmla="*/ 385 w 404"/>
              <a:gd name="T1" fmla="*/ 257 h 515"/>
              <a:gd name="T2" fmla="*/ 368 w 404"/>
              <a:gd name="T3" fmla="*/ 283 h 515"/>
              <a:gd name="T4" fmla="*/ 368 w 404"/>
              <a:gd name="T5" fmla="*/ 291 h 515"/>
              <a:gd name="T6" fmla="*/ 365 w 404"/>
              <a:gd name="T7" fmla="*/ 311 h 515"/>
              <a:gd name="T8" fmla="*/ 365 w 404"/>
              <a:gd name="T9" fmla="*/ 336 h 515"/>
              <a:gd name="T10" fmla="*/ 401 w 404"/>
              <a:gd name="T11" fmla="*/ 344 h 515"/>
              <a:gd name="T12" fmla="*/ 402 w 404"/>
              <a:gd name="T13" fmla="*/ 353 h 515"/>
              <a:gd name="T14" fmla="*/ 404 w 404"/>
              <a:gd name="T15" fmla="*/ 385 h 515"/>
              <a:gd name="T16" fmla="*/ 404 w 404"/>
              <a:gd name="T17" fmla="*/ 387 h 515"/>
              <a:gd name="T18" fmla="*/ 368 w 404"/>
              <a:gd name="T19" fmla="*/ 468 h 515"/>
              <a:gd name="T20" fmla="*/ 280 w 404"/>
              <a:gd name="T21" fmla="*/ 483 h 515"/>
              <a:gd name="T22" fmla="*/ 242 w 404"/>
              <a:gd name="T23" fmla="*/ 506 h 515"/>
              <a:gd name="T24" fmla="*/ 231 w 404"/>
              <a:gd name="T25" fmla="*/ 513 h 515"/>
              <a:gd name="T26" fmla="*/ 227 w 404"/>
              <a:gd name="T27" fmla="*/ 515 h 515"/>
              <a:gd name="T28" fmla="*/ 199 w 404"/>
              <a:gd name="T29" fmla="*/ 506 h 515"/>
              <a:gd name="T30" fmla="*/ 104 w 404"/>
              <a:gd name="T31" fmla="*/ 474 h 515"/>
              <a:gd name="T32" fmla="*/ 85 w 404"/>
              <a:gd name="T33" fmla="*/ 491 h 515"/>
              <a:gd name="T34" fmla="*/ 29 w 404"/>
              <a:gd name="T35" fmla="*/ 344 h 515"/>
              <a:gd name="T36" fmla="*/ 0 w 404"/>
              <a:gd name="T37" fmla="*/ 185 h 515"/>
              <a:gd name="T38" fmla="*/ 36 w 404"/>
              <a:gd name="T39" fmla="*/ 196 h 515"/>
              <a:gd name="T40" fmla="*/ 85 w 404"/>
              <a:gd name="T41" fmla="*/ 153 h 515"/>
              <a:gd name="T42" fmla="*/ 134 w 404"/>
              <a:gd name="T43" fmla="*/ 134 h 515"/>
              <a:gd name="T44" fmla="*/ 138 w 404"/>
              <a:gd name="T45" fmla="*/ 130 h 515"/>
              <a:gd name="T46" fmla="*/ 176 w 404"/>
              <a:gd name="T47" fmla="*/ 115 h 515"/>
              <a:gd name="T48" fmla="*/ 176 w 404"/>
              <a:gd name="T49" fmla="*/ 113 h 515"/>
              <a:gd name="T50" fmla="*/ 174 w 404"/>
              <a:gd name="T51" fmla="*/ 113 h 515"/>
              <a:gd name="T52" fmla="*/ 127 w 404"/>
              <a:gd name="T53" fmla="*/ 111 h 515"/>
              <a:gd name="T54" fmla="*/ 119 w 404"/>
              <a:gd name="T55" fmla="*/ 94 h 515"/>
              <a:gd name="T56" fmla="*/ 114 w 404"/>
              <a:gd name="T57" fmla="*/ 81 h 515"/>
              <a:gd name="T58" fmla="*/ 114 w 404"/>
              <a:gd name="T59" fmla="*/ 79 h 515"/>
              <a:gd name="T60" fmla="*/ 129 w 404"/>
              <a:gd name="T61" fmla="*/ 77 h 515"/>
              <a:gd name="T62" fmla="*/ 149 w 404"/>
              <a:gd name="T63" fmla="*/ 76 h 515"/>
              <a:gd name="T64" fmla="*/ 191 w 404"/>
              <a:gd name="T65" fmla="*/ 72 h 515"/>
              <a:gd name="T66" fmla="*/ 204 w 404"/>
              <a:gd name="T67" fmla="*/ 42 h 515"/>
              <a:gd name="T68" fmla="*/ 202 w 404"/>
              <a:gd name="T69" fmla="*/ 23 h 515"/>
              <a:gd name="T70" fmla="*/ 214 w 404"/>
              <a:gd name="T71" fmla="*/ 0 h 515"/>
              <a:gd name="T72" fmla="*/ 246 w 404"/>
              <a:gd name="T73" fmla="*/ 4 h 515"/>
              <a:gd name="T74" fmla="*/ 259 w 404"/>
              <a:gd name="T75" fmla="*/ 17 h 515"/>
              <a:gd name="T76" fmla="*/ 270 w 404"/>
              <a:gd name="T77" fmla="*/ 25 h 515"/>
              <a:gd name="T78" fmla="*/ 302 w 404"/>
              <a:gd name="T79" fmla="*/ 53 h 515"/>
              <a:gd name="T80" fmla="*/ 287 w 404"/>
              <a:gd name="T81" fmla="*/ 89 h 515"/>
              <a:gd name="T82" fmla="*/ 299 w 404"/>
              <a:gd name="T83" fmla="*/ 136 h 515"/>
              <a:gd name="T84" fmla="*/ 302 w 404"/>
              <a:gd name="T85" fmla="*/ 153 h 515"/>
              <a:gd name="T86" fmla="*/ 385 w 404"/>
              <a:gd name="T87" fmla="*/ 257 h 5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404" h="515">
                <a:moveTo>
                  <a:pt x="385" y="257"/>
                </a:moveTo>
                <a:lnTo>
                  <a:pt x="368" y="283"/>
                </a:lnTo>
                <a:lnTo>
                  <a:pt x="368" y="291"/>
                </a:lnTo>
                <a:lnTo>
                  <a:pt x="365" y="311"/>
                </a:lnTo>
                <a:lnTo>
                  <a:pt x="365" y="336"/>
                </a:lnTo>
                <a:lnTo>
                  <a:pt x="401" y="344"/>
                </a:lnTo>
                <a:lnTo>
                  <a:pt x="402" y="353"/>
                </a:lnTo>
                <a:lnTo>
                  <a:pt x="404" y="385"/>
                </a:lnTo>
                <a:lnTo>
                  <a:pt x="404" y="387"/>
                </a:lnTo>
                <a:lnTo>
                  <a:pt x="368" y="468"/>
                </a:lnTo>
                <a:lnTo>
                  <a:pt x="280" y="483"/>
                </a:lnTo>
                <a:lnTo>
                  <a:pt x="242" y="506"/>
                </a:lnTo>
                <a:lnTo>
                  <a:pt x="231" y="513"/>
                </a:lnTo>
                <a:lnTo>
                  <a:pt x="227" y="515"/>
                </a:lnTo>
                <a:lnTo>
                  <a:pt x="199" y="506"/>
                </a:lnTo>
                <a:lnTo>
                  <a:pt x="104" y="474"/>
                </a:lnTo>
                <a:lnTo>
                  <a:pt x="85" y="491"/>
                </a:lnTo>
                <a:lnTo>
                  <a:pt x="29" y="344"/>
                </a:lnTo>
                <a:lnTo>
                  <a:pt x="0" y="185"/>
                </a:lnTo>
                <a:lnTo>
                  <a:pt x="36" y="196"/>
                </a:lnTo>
                <a:lnTo>
                  <a:pt x="85" y="153"/>
                </a:lnTo>
                <a:lnTo>
                  <a:pt x="134" y="134"/>
                </a:lnTo>
                <a:lnTo>
                  <a:pt x="138" y="130"/>
                </a:lnTo>
                <a:lnTo>
                  <a:pt x="176" y="115"/>
                </a:lnTo>
                <a:lnTo>
                  <a:pt x="176" y="113"/>
                </a:lnTo>
                <a:lnTo>
                  <a:pt x="174" y="113"/>
                </a:lnTo>
                <a:lnTo>
                  <a:pt x="127" y="111"/>
                </a:lnTo>
                <a:lnTo>
                  <a:pt x="119" y="94"/>
                </a:lnTo>
                <a:lnTo>
                  <a:pt x="114" y="81"/>
                </a:lnTo>
                <a:lnTo>
                  <a:pt x="114" y="79"/>
                </a:lnTo>
                <a:lnTo>
                  <a:pt x="129" y="77"/>
                </a:lnTo>
                <a:lnTo>
                  <a:pt x="149" y="76"/>
                </a:lnTo>
                <a:lnTo>
                  <a:pt x="191" y="72"/>
                </a:lnTo>
                <a:lnTo>
                  <a:pt x="204" y="42"/>
                </a:lnTo>
                <a:lnTo>
                  <a:pt x="202" y="23"/>
                </a:lnTo>
                <a:lnTo>
                  <a:pt x="214" y="0"/>
                </a:lnTo>
                <a:lnTo>
                  <a:pt x="246" y="4"/>
                </a:lnTo>
                <a:lnTo>
                  <a:pt x="259" y="17"/>
                </a:lnTo>
                <a:lnTo>
                  <a:pt x="270" y="25"/>
                </a:lnTo>
                <a:lnTo>
                  <a:pt x="302" y="53"/>
                </a:lnTo>
                <a:lnTo>
                  <a:pt x="287" y="89"/>
                </a:lnTo>
                <a:lnTo>
                  <a:pt x="299" y="136"/>
                </a:lnTo>
                <a:lnTo>
                  <a:pt x="302" y="153"/>
                </a:lnTo>
                <a:lnTo>
                  <a:pt x="385" y="257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Freeform 49"/>
          <p:cNvSpPr>
            <a:spLocks/>
          </p:cNvSpPr>
          <p:nvPr/>
        </p:nvSpPr>
        <p:spPr bwMode="auto">
          <a:xfrm>
            <a:off x="4657726" y="1938338"/>
            <a:ext cx="1317625" cy="1154113"/>
          </a:xfrm>
          <a:custGeom>
            <a:avLst/>
            <a:gdLst>
              <a:gd name="T0" fmla="*/ 190 w 830"/>
              <a:gd name="T1" fmla="*/ 712 h 727"/>
              <a:gd name="T2" fmla="*/ 177 w 830"/>
              <a:gd name="T3" fmla="*/ 727 h 727"/>
              <a:gd name="T4" fmla="*/ 143 w 830"/>
              <a:gd name="T5" fmla="*/ 691 h 727"/>
              <a:gd name="T6" fmla="*/ 109 w 830"/>
              <a:gd name="T7" fmla="*/ 655 h 727"/>
              <a:gd name="T8" fmla="*/ 170 w 830"/>
              <a:gd name="T9" fmla="*/ 581 h 727"/>
              <a:gd name="T10" fmla="*/ 170 w 830"/>
              <a:gd name="T11" fmla="*/ 562 h 727"/>
              <a:gd name="T12" fmla="*/ 173 w 830"/>
              <a:gd name="T13" fmla="*/ 538 h 727"/>
              <a:gd name="T14" fmla="*/ 105 w 830"/>
              <a:gd name="T15" fmla="*/ 545 h 727"/>
              <a:gd name="T16" fmla="*/ 89 w 830"/>
              <a:gd name="T17" fmla="*/ 547 h 727"/>
              <a:gd name="T18" fmla="*/ 36 w 830"/>
              <a:gd name="T19" fmla="*/ 519 h 727"/>
              <a:gd name="T20" fmla="*/ 0 w 830"/>
              <a:gd name="T21" fmla="*/ 545 h 727"/>
              <a:gd name="T22" fmla="*/ 2 w 830"/>
              <a:gd name="T23" fmla="*/ 496 h 727"/>
              <a:gd name="T24" fmla="*/ 39 w 830"/>
              <a:gd name="T25" fmla="*/ 457 h 727"/>
              <a:gd name="T26" fmla="*/ 77 w 830"/>
              <a:gd name="T27" fmla="*/ 451 h 727"/>
              <a:gd name="T28" fmla="*/ 147 w 830"/>
              <a:gd name="T29" fmla="*/ 477 h 727"/>
              <a:gd name="T30" fmla="*/ 234 w 830"/>
              <a:gd name="T31" fmla="*/ 406 h 727"/>
              <a:gd name="T32" fmla="*/ 240 w 830"/>
              <a:gd name="T33" fmla="*/ 402 h 727"/>
              <a:gd name="T34" fmla="*/ 315 w 830"/>
              <a:gd name="T35" fmla="*/ 347 h 727"/>
              <a:gd name="T36" fmla="*/ 328 w 830"/>
              <a:gd name="T37" fmla="*/ 336 h 727"/>
              <a:gd name="T38" fmla="*/ 340 w 830"/>
              <a:gd name="T39" fmla="*/ 328 h 727"/>
              <a:gd name="T40" fmla="*/ 377 w 830"/>
              <a:gd name="T41" fmla="*/ 287 h 727"/>
              <a:gd name="T42" fmla="*/ 404 w 830"/>
              <a:gd name="T43" fmla="*/ 306 h 727"/>
              <a:gd name="T44" fmla="*/ 453 w 830"/>
              <a:gd name="T45" fmla="*/ 279 h 727"/>
              <a:gd name="T46" fmla="*/ 489 w 830"/>
              <a:gd name="T47" fmla="*/ 264 h 727"/>
              <a:gd name="T48" fmla="*/ 493 w 830"/>
              <a:gd name="T49" fmla="*/ 262 h 727"/>
              <a:gd name="T50" fmla="*/ 494 w 830"/>
              <a:gd name="T51" fmla="*/ 259 h 727"/>
              <a:gd name="T52" fmla="*/ 498 w 830"/>
              <a:gd name="T53" fmla="*/ 253 h 727"/>
              <a:gd name="T54" fmla="*/ 519 w 830"/>
              <a:gd name="T55" fmla="*/ 225 h 727"/>
              <a:gd name="T56" fmla="*/ 611 w 830"/>
              <a:gd name="T57" fmla="*/ 92 h 727"/>
              <a:gd name="T58" fmla="*/ 634 w 830"/>
              <a:gd name="T59" fmla="*/ 60 h 727"/>
              <a:gd name="T60" fmla="*/ 644 w 830"/>
              <a:gd name="T61" fmla="*/ 47 h 727"/>
              <a:gd name="T62" fmla="*/ 770 w 830"/>
              <a:gd name="T63" fmla="*/ 45 h 727"/>
              <a:gd name="T64" fmla="*/ 821 w 830"/>
              <a:gd name="T65" fmla="*/ 0 h 727"/>
              <a:gd name="T66" fmla="*/ 830 w 830"/>
              <a:gd name="T67" fmla="*/ 70 h 727"/>
              <a:gd name="T68" fmla="*/ 766 w 830"/>
              <a:gd name="T69" fmla="*/ 157 h 727"/>
              <a:gd name="T70" fmla="*/ 761 w 830"/>
              <a:gd name="T71" fmla="*/ 174 h 727"/>
              <a:gd name="T72" fmla="*/ 757 w 830"/>
              <a:gd name="T73" fmla="*/ 187 h 727"/>
              <a:gd name="T74" fmla="*/ 736 w 830"/>
              <a:gd name="T75" fmla="*/ 270 h 727"/>
              <a:gd name="T76" fmla="*/ 712 w 830"/>
              <a:gd name="T77" fmla="*/ 360 h 727"/>
              <a:gd name="T78" fmla="*/ 706 w 830"/>
              <a:gd name="T79" fmla="*/ 368 h 727"/>
              <a:gd name="T80" fmla="*/ 689 w 830"/>
              <a:gd name="T81" fmla="*/ 389 h 727"/>
              <a:gd name="T82" fmla="*/ 672 w 830"/>
              <a:gd name="T83" fmla="*/ 410 h 727"/>
              <a:gd name="T84" fmla="*/ 672 w 830"/>
              <a:gd name="T85" fmla="*/ 411 h 727"/>
              <a:gd name="T86" fmla="*/ 566 w 830"/>
              <a:gd name="T87" fmla="*/ 545 h 727"/>
              <a:gd name="T88" fmla="*/ 543 w 830"/>
              <a:gd name="T89" fmla="*/ 562 h 727"/>
              <a:gd name="T90" fmla="*/ 464 w 830"/>
              <a:gd name="T91" fmla="*/ 564 h 727"/>
              <a:gd name="T92" fmla="*/ 430 w 830"/>
              <a:gd name="T93" fmla="*/ 545 h 727"/>
              <a:gd name="T94" fmla="*/ 389 w 830"/>
              <a:gd name="T95" fmla="*/ 521 h 727"/>
              <a:gd name="T96" fmla="*/ 372 w 830"/>
              <a:gd name="T97" fmla="*/ 527 h 727"/>
              <a:gd name="T98" fmla="*/ 349 w 830"/>
              <a:gd name="T99" fmla="*/ 538 h 727"/>
              <a:gd name="T100" fmla="*/ 377 w 830"/>
              <a:gd name="T101" fmla="*/ 557 h 727"/>
              <a:gd name="T102" fmla="*/ 328 w 830"/>
              <a:gd name="T103" fmla="*/ 581 h 727"/>
              <a:gd name="T104" fmla="*/ 308 w 830"/>
              <a:gd name="T105" fmla="*/ 591 h 727"/>
              <a:gd name="T106" fmla="*/ 315 w 830"/>
              <a:gd name="T107" fmla="*/ 611 h 727"/>
              <a:gd name="T108" fmla="*/ 328 w 830"/>
              <a:gd name="T109" fmla="*/ 651 h 727"/>
              <a:gd name="T110" fmla="*/ 338 w 830"/>
              <a:gd name="T111" fmla="*/ 676 h 727"/>
              <a:gd name="T112" fmla="*/ 328 w 830"/>
              <a:gd name="T113" fmla="*/ 678 h 727"/>
              <a:gd name="T114" fmla="*/ 311 w 830"/>
              <a:gd name="T115" fmla="*/ 681 h 727"/>
              <a:gd name="T116" fmla="*/ 287 w 830"/>
              <a:gd name="T117" fmla="*/ 727 h 727"/>
              <a:gd name="T118" fmla="*/ 234 w 830"/>
              <a:gd name="T119" fmla="*/ 721 h 727"/>
              <a:gd name="T120" fmla="*/ 224 w 830"/>
              <a:gd name="T121" fmla="*/ 721 h 727"/>
              <a:gd name="T122" fmla="*/ 192 w 830"/>
              <a:gd name="T123" fmla="*/ 693 h 727"/>
              <a:gd name="T124" fmla="*/ 190 w 830"/>
              <a:gd name="T125" fmla="*/ 712 h 7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830" h="727">
                <a:moveTo>
                  <a:pt x="190" y="712"/>
                </a:moveTo>
                <a:lnTo>
                  <a:pt x="177" y="727"/>
                </a:lnTo>
                <a:lnTo>
                  <a:pt x="143" y="691"/>
                </a:lnTo>
                <a:lnTo>
                  <a:pt x="109" y="655"/>
                </a:lnTo>
                <a:lnTo>
                  <a:pt x="170" y="581"/>
                </a:lnTo>
                <a:lnTo>
                  <a:pt x="170" y="562"/>
                </a:lnTo>
                <a:lnTo>
                  <a:pt x="173" y="538"/>
                </a:lnTo>
                <a:lnTo>
                  <a:pt x="105" y="545"/>
                </a:lnTo>
                <a:lnTo>
                  <a:pt x="89" y="547"/>
                </a:lnTo>
                <a:lnTo>
                  <a:pt x="36" y="519"/>
                </a:lnTo>
                <a:lnTo>
                  <a:pt x="0" y="545"/>
                </a:lnTo>
                <a:lnTo>
                  <a:pt x="2" y="496"/>
                </a:lnTo>
                <a:lnTo>
                  <a:pt x="39" y="457"/>
                </a:lnTo>
                <a:lnTo>
                  <a:pt x="77" y="451"/>
                </a:lnTo>
                <a:lnTo>
                  <a:pt x="147" y="477"/>
                </a:lnTo>
                <a:lnTo>
                  <a:pt x="234" y="406"/>
                </a:lnTo>
                <a:lnTo>
                  <a:pt x="240" y="402"/>
                </a:lnTo>
                <a:lnTo>
                  <a:pt x="315" y="347"/>
                </a:lnTo>
                <a:lnTo>
                  <a:pt x="328" y="336"/>
                </a:lnTo>
                <a:lnTo>
                  <a:pt x="340" y="328"/>
                </a:lnTo>
                <a:lnTo>
                  <a:pt x="377" y="287"/>
                </a:lnTo>
                <a:lnTo>
                  <a:pt x="404" y="306"/>
                </a:lnTo>
                <a:lnTo>
                  <a:pt x="453" y="279"/>
                </a:lnTo>
                <a:lnTo>
                  <a:pt x="489" y="264"/>
                </a:lnTo>
                <a:lnTo>
                  <a:pt x="493" y="262"/>
                </a:lnTo>
                <a:lnTo>
                  <a:pt x="494" y="259"/>
                </a:lnTo>
                <a:lnTo>
                  <a:pt x="498" y="253"/>
                </a:lnTo>
                <a:lnTo>
                  <a:pt x="519" y="225"/>
                </a:lnTo>
                <a:lnTo>
                  <a:pt x="611" y="92"/>
                </a:lnTo>
                <a:lnTo>
                  <a:pt x="634" y="60"/>
                </a:lnTo>
                <a:lnTo>
                  <a:pt x="644" y="47"/>
                </a:lnTo>
                <a:lnTo>
                  <a:pt x="770" y="45"/>
                </a:lnTo>
                <a:lnTo>
                  <a:pt x="821" y="0"/>
                </a:lnTo>
                <a:lnTo>
                  <a:pt x="830" y="70"/>
                </a:lnTo>
                <a:lnTo>
                  <a:pt x="766" y="157"/>
                </a:lnTo>
                <a:lnTo>
                  <a:pt x="761" y="174"/>
                </a:lnTo>
                <a:lnTo>
                  <a:pt x="757" y="187"/>
                </a:lnTo>
                <a:lnTo>
                  <a:pt x="736" y="270"/>
                </a:lnTo>
                <a:lnTo>
                  <a:pt x="712" y="360"/>
                </a:lnTo>
                <a:lnTo>
                  <a:pt x="706" y="368"/>
                </a:lnTo>
                <a:lnTo>
                  <a:pt x="689" y="389"/>
                </a:lnTo>
                <a:lnTo>
                  <a:pt x="672" y="410"/>
                </a:lnTo>
                <a:lnTo>
                  <a:pt x="672" y="411"/>
                </a:lnTo>
                <a:lnTo>
                  <a:pt x="566" y="545"/>
                </a:lnTo>
                <a:lnTo>
                  <a:pt x="543" y="562"/>
                </a:lnTo>
                <a:lnTo>
                  <a:pt x="464" y="564"/>
                </a:lnTo>
                <a:lnTo>
                  <a:pt x="430" y="545"/>
                </a:lnTo>
                <a:lnTo>
                  <a:pt x="389" y="521"/>
                </a:lnTo>
                <a:lnTo>
                  <a:pt x="372" y="527"/>
                </a:lnTo>
                <a:lnTo>
                  <a:pt x="349" y="538"/>
                </a:lnTo>
                <a:lnTo>
                  <a:pt x="377" y="557"/>
                </a:lnTo>
                <a:lnTo>
                  <a:pt x="328" y="581"/>
                </a:lnTo>
                <a:lnTo>
                  <a:pt x="308" y="591"/>
                </a:lnTo>
                <a:lnTo>
                  <a:pt x="315" y="611"/>
                </a:lnTo>
                <a:lnTo>
                  <a:pt x="328" y="651"/>
                </a:lnTo>
                <a:lnTo>
                  <a:pt x="338" y="676"/>
                </a:lnTo>
                <a:lnTo>
                  <a:pt x="328" y="678"/>
                </a:lnTo>
                <a:lnTo>
                  <a:pt x="311" y="681"/>
                </a:lnTo>
                <a:lnTo>
                  <a:pt x="287" y="727"/>
                </a:lnTo>
                <a:lnTo>
                  <a:pt x="234" y="721"/>
                </a:lnTo>
                <a:lnTo>
                  <a:pt x="224" y="721"/>
                </a:lnTo>
                <a:lnTo>
                  <a:pt x="192" y="693"/>
                </a:lnTo>
                <a:lnTo>
                  <a:pt x="190" y="712"/>
                </a:lnTo>
                <a:close/>
              </a:path>
            </a:pathLst>
          </a:custGeom>
          <a:solidFill>
            <a:srgbClr val="FFE0A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" name="Freeform 50"/>
          <p:cNvSpPr>
            <a:spLocks/>
          </p:cNvSpPr>
          <p:nvPr/>
        </p:nvSpPr>
        <p:spPr bwMode="auto">
          <a:xfrm>
            <a:off x="6318251" y="4608513"/>
            <a:ext cx="320675" cy="581025"/>
          </a:xfrm>
          <a:custGeom>
            <a:avLst/>
            <a:gdLst>
              <a:gd name="T0" fmla="*/ 164 w 202"/>
              <a:gd name="T1" fmla="*/ 9 h 366"/>
              <a:gd name="T2" fmla="*/ 202 w 202"/>
              <a:gd name="T3" fmla="*/ 75 h 366"/>
              <a:gd name="T4" fmla="*/ 198 w 202"/>
              <a:gd name="T5" fmla="*/ 115 h 366"/>
              <a:gd name="T6" fmla="*/ 171 w 202"/>
              <a:gd name="T7" fmla="*/ 135 h 366"/>
              <a:gd name="T8" fmla="*/ 141 w 202"/>
              <a:gd name="T9" fmla="*/ 149 h 366"/>
              <a:gd name="T10" fmla="*/ 155 w 202"/>
              <a:gd name="T11" fmla="*/ 166 h 366"/>
              <a:gd name="T12" fmla="*/ 156 w 202"/>
              <a:gd name="T13" fmla="*/ 168 h 366"/>
              <a:gd name="T14" fmla="*/ 130 w 202"/>
              <a:gd name="T15" fmla="*/ 198 h 366"/>
              <a:gd name="T16" fmla="*/ 132 w 202"/>
              <a:gd name="T17" fmla="*/ 205 h 366"/>
              <a:gd name="T18" fmla="*/ 139 w 202"/>
              <a:gd name="T19" fmla="*/ 260 h 366"/>
              <a:gd name="T20" fmla="*/ 139 w 202"/>
              <a:gd name="T21" fmla="*/ 279 h 366"/>
              <a:gd name="T22" fmla="*/ 149 w 202"/>
              <a:gd name="T23" fmla="*/ 345 h 366"/>
              <a:gd name="T24" fmla="*/ 147 w 202"/>
              <a:gd name="T25" fmla="*/ 358 h 366"/>
              <a:gd name="T26" fmla="*/ 100 w 202"/>
              <a:gd name="T27" fmla="*/ 366 h 366"/>
              <a:gd name="T28" fmla="*/ 88 w 202"/>
              <a:gd name="T29" fmla="*/ 362 h 366"/>
              <a:gd name="T30" fmla="*/ 62 w 202"/>
              <a:gd name="T31" fmla="*/ 347 h 366"/>
              <a:gd name="T32" fmla="*/ 71 w 202"/>
              <a:gd name="T33" fmla="*/ 330 h 366"/>
              <a:gd name="T34" fmla="*/ 77 w 202"/>
              <a:gd name="T35" fmla="*/ 320 h 366"/>
              <a:gd name="T36" fmla="*/ 68 w 202"/>
              <a:gd name="T37" fmla="*/ 311 h 366"/>
              <a:gd name="T38" fmla="*/ 47 w 202"/>
              <a:gd name="T39" fmla="*/ 290 h 366"/>
              <a:gd name="T40" fmla="*/ 32 w 202"/>
              <a:gd name="T41" fmla="*/ 285 h 366"/>
              <a:gd name="T42" fmla="*/ 3 w 202"/>
              <a:gd name="T43" fmla="*/ 275 h 366"/>
              <a:gd name="T44" fmla="*/ 39 w 202"/>
              <a:gd name="T45" fmla="*/ 194 h 366"/>
              <a:gd name="T46" fmla="*/ 39 w 202"/>
              <a:gd name="T47" fmla="*/ 192 h 366"/>
              <a:gd name="T48" fmla="*/ 37 w 202"/>
              <a:gd name="T49" fmla="*/ 160 h 366"/>
              <a:gd name="T50" fmla="*/ 36 w 202"/>
              <a:gd name="T51" fmla="*/ 151 h 366"/>
              <a:gd name="T52" fmla="*/ 0 w 202"/>
              <a:gd name="T53" fmla="*/ 143 h 366"/>
              <a:gd name="T54" fmla="*/ 0 w 202"/>
              <a:gd name="T55" fmla="*/ 118 h 366"/>
              <a:gd name="T56" fmla="*/ 3 w 202"/>
              <a:gd name="T57" fmla="*/ 98 h 366"/>
              <a:gd name="T58" fmla="*/ 3 w 202"/>
              <a:gd name="T59" fmla="*/ 90 h 366"/>
              <a:gd name="T60" fmla="*/ 20 w 202"/>
              <a:gd name="T61" fmla="*/ 64 h 366"/>
              <a:gd name="T62" fmla="*/ 26 w 202"/>
              <a:gd name="T63" fmla="*/ 43 h 366"/>
              <a:gd name="T64" fmla="*/ 102 w 202"/>
              <a:gd name="T65" fmla="*/ 5 h 366"/>
              <a:gd name="T66" fmla="*/ 107 w 202"/>
              <a:gd name="T67" fmla="*/ 1 h 366"/>
              <a:gd name="T68" fmla="*/ 111 w 202"/>
              <a:gd name="T69" fmla="*/ 0 h 366"/>
              <a:gd name="T70" fmla="*/ 117 w 202"/>
              <a:gd name="T71" fmla="*/ 1 h 366"/>
              <a:gd name="T72" fmla="*/ 121 w 202"/>
              <a:gd name="T73" fmla="*/ 1 h 366"/>
              <a:gd name="T74" fmla="*/ 160 w 202"/>
              <a:gd name="T75" fmla="*/ 7 h 366"/>
              <a:gd name="T76" fmla="*/ 164 w 202"/>
              <a:gd name="T77" fmla="*/ 9 h 3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02" h="366">
                <a:moveTo>
                  <a:pt x="164" y="9"/>
                </a:moveTo>
                <a:lnTo>
                  <a:pt x="202" y="75"/>
                </a:lnTo>
                <a:lnTo>
                  <a:pt x="198" y="115"/>
                </a:lnTo>
                <a:lnTo>
                  <a:pt x="171" y="135"/>
                </a:lnTo>
                <a:lnTo>
                  <a:pt x="141" y="149"/>
                </a:lnTo>
                <a:lnTo>
                  <a:pt x="155" y="166"/>
                </a:lnTo>
                <a:lnTo>
                  <a:pt x="156" y="168"/>
                </a:lnTo>
                <a:lnTo>
                  <a:pt x="130" y="198"/>
                </a:lnTo>
                <a:lnTo>
                  <a:pt x="132" y="205"/>
                </a:lnTo>
                <a:lnTo>
                  <a:pt x="139" y="260"/>
                </a:lnTo>
                <a:lnTo>
                  <a:pt x="139" y="279"/>
                </a:lnTo>
                <a:lnTo>
                  <a:pt x="149" y="345"/>
                </a:lnTo>
                <a:lnTo>
                  <a:pt x="147" y="358"/>
                </a:lnTo>
                <a:lnTo>
                  <a:pt x="100" y="366"/>
                </a:lnTo>
                <a:lnTo>
                  <a:pt x="88" y="362"/>
                </a:lnTo>
                <a:lnTo>
                  <a:pt x="62" y="347"/>
                </a:lnTo>
                <a:lnTo>
                  <a:pt x="71" y="330"/>
                </a:lnTo>
                <a:lnTo>
                  <a:pt x="77" y="320"/>
                </a:lnTo>
                <a:lnTo>
                  <a:pt x="68" y="311"/>
                </a:lnTo>
                <a:lnTo>
                  <a:pt x="47" y="290"/>
                </a:lnTo>
                <a:lnTo>
                  <a:pt x="32" y="285"/>
                </a:lnTo>
                <a:lnTo>
                  <a:pt x="3" y="275"/>
                </a:lnTo>
                <a:lnTo>
                  <a:pt x="39" y="194"/>
                </a:lnTo>
                <a:lnTo>
                  <a:pt x="39" y="192"/>
                </a:lnTo>
                <a:lnTo>
                  <a:pt x="37" y="160"/>
                </a:lnTo>
                <a:lnTo>
                  <a:pt x="36" y="151"/>
                </a:lnTo>
                <a:lnTo>
                  <a:pt x="0" y="143"/>
                </a:lnTo>
                <a:lnTo>
                  <a:pt x="0" y="118"/>
                </a:lnTo>
                <a:lnTo>
                  <a:pt x="3" y="98"/>
                </a:lnTo>
                <a:lnTo>
                  <a:pt x="3" y="90"/>
                </a:lnTo>
                <a:lnTo>
                  <a:pt x="20" y="64"/>
                </a:lnTo>
                <a:lnTo>
                  <a:pt x="26" y="43"/>
                </a:lnTo>
                <a:lnTo>
                  <a:pt x="102" y="5"/>
                </a:lnTo>
                <a:lnTo>
                  <a:pt x="107" y="1"/>
                </a:lnTo>
                <a:lnTo>
                  <a:pt x="111" y="0"/>
                </a:lnTo>
                <a:lnTo>
                  <a:pt x="117" y="1"/>
                </a:lnTo>
                <a:lnTo>
                  <a:pt x="121" y="1"/>
                </a:lnTo>
                <a:lnTo>
                  <a:pt x="160" y="7"/>
                </a:lnTo>
                <a:lnTo>
                  <a:pt x="164" y="9"/>
                </a:lnTo>
                <a:close/>
              </a:path>
            </a:pathLst>
          </a:custGeom>
          <a:solidFill>
            <a:srgbClr val="D4E5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" name="Freeform 51"/>
          <p:cNvSpPr>
            <a:spLocks noEditPoints="1"/>
          </p:cNvSpPr>
          <p:nvPr/>
        </p:nvSpPr>
        <p:spPr bwMode="auto">
          <a:xfrm>
            <a:off x="6126163" y="1000125"/>
            <a:ext cx="854075" cy="846138"/>
          </a:xfrm>
          <a:custGeom>
            <a:avLst/>
            <a:gdLst>
              <a:gd name="T0" fmla="*/ 21 w 538"/>
              <a:gd name="T1" fmla="*/ 476 h 533"/>
              <a:gd name="T2" fmla="*/ 119 w 538"/>
              <a:gd name="T3" fmla="*/ 533 h 533"/>
              <a:gd name="T4" fmla="*/ 151 w 538"/>
              <a:gd name="T5" fmla="*/ 476 h 533"/>
              <a:gd name="T6" fmla="*/ 228 w 538"/>
              <a:gd name="T7" fmla="*/ 470 h 533"/>
              <a:gd name="T8" fmla="*/ 187 w 538"/>
              <a:gd name="T9" fmla="*/ 0 h 533"/>
              <a:gd name="T10" fmla="*/ 177 w 538"/>
              <a:gd name="T11" fmla="*/ 40 h 533"/>
              <a:gd name="T12" fmla="*/ 206 w 538"/>
              <a:gd name="T13" fmla="*/ 114 h 533"/>
              <a:gd name="T14" fmla="*/ 206 w 538"/>
              <a:gd name="T15" fmla="*/ 115 h 533"/>
              <a:gd name="T16" fmla="*/ 164 w 538"/>
              <a:gd name="T17" fmla="*/ 168 h 533"/>
              <a:gd name="T18" fmla="*/ 106 w 538"/>
              <a:gd name="T19" fmla="*/ 249 h 533"/>
              <a:gd name="T20" fmla="*/ 38 w 538"/>
              <a:gd name="T21" fmla="*/ 340 h 533"/>
              <a:gd name="T22" fmla="*/ 0 w 538"/>
              <a:gd name="T23" fmla="*/ 440 h 533"/>
              <a:gd name="T24" fmla="*/ 21 w 538"/>
              <a:gd name="T25" fmla="*/ 476 h 533"/>
              <a:gd name="T26" fmla="*/ 538 w 538"/>
              <a:gd name="T27" fmla="*/ 402 h 533"/>
              <a:gd name="T28" fmla="*/ 444 w 538"/>
              <a:gd name="T29" fmla="*/ 268 h 533"/>
              <a:gd name="T30" fmla="*/ 432 w 538"/>
              <a:gd name="T31" fmla="*/ 221 h 533"/>
              <a:gd name="T32" fmla="*/ 423 w 538"/>
              <a:gd name="T33" fmla="*/ 170 h 533"/>
              <a:gd name="T34" fmla="*/ 438 w 538"/>
              <a:gd name="T35" fmla="*/ 134 h 533"/>
              <a:gd name="T36" fmla="*/ 440 w 538"/>
              <a:gd name="T37" fmla="*/ 131 h 533"/>
              <a:gd name="T38" fmla="*/ 436 w 538"/>
              <a:gd name="T39" fmla="*/ 119 h 533"/>
              <a:gd name="T40" fmla="*/ 434 w 538"/>
              <a:gd name="T41" fmla="*/ 106 h 533"/>
              <a:gd name="T42" fmla="*/ 396 w 538"/>
              <a:gd name="T43" fmla="*/ 100 h 533"/>
              <a:gd name="T44" fmla="*/ 389 w 538"/>
              <a:gd name="T45" fmla="*/ 98 h 533"/>
              <a:gd name="T46" fmla="*/ 385 w 538"/>
              <a:gd name="T47" fmla="*/ 98 h 533"/>
              <a:gd name="T48" fmla="*/ 374 w 538"/>
              <a:gd name="T49" fmla="*/ 98 h 533"/>
              <a:gd name="T50" fmla="*/ 366 w 538"/>
              <a:gd name="T51" fmla="*/ 98 h 533"/>
              <a:gd name="T52" fmla="*/ 315 w 538"/>
              <a:gd name="T53" fmla="*/ 95 h 533"/>
              <a:gd name="T54" fmla="*/ 260 w 538"/>
              <a:gd name="T55" fmla="*/ 25 h 533"/>
              <a:gd name="T56" fmla="*/ 238 w 538"/>
              <a:gd name="T57" fmla="*/ 46 h 533"/>
              <a:gd name="T58" fmla="*/ 187 w 538"/>
              <a:gd name="T59" fmla="*/ 0 h 5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538" h="533">
                <a:moveTo>
                  <a:pt x="21" y="476"/>
                </a:moveTo>
                <a:lnTo>
                  <a:pt x="119" y="533"/>
                </a:lnTo>
                <a:lnTo>
                  <a:pt x="151" y="476"/>
                </a:lnTo>
                <a:lnTo>
                  <a:pt x="228" y="470"/>
                </a:lnTo>
                <a:moveTo>
                  <a:pt x="187" y="0"/>
                </a:moveTo>
                <a:lnTo>
                  <a:pt x="177" y="40"/>
                </a:lnTo>
                <a:lnTo>
                  <a:pt x="206" y="114"/>
                </a:lnTo>
                <a:lnTo>
                  <a:pt x="206" y="115"/>
                </a:lnTo>
                <a:lnTo>
                  <a:pt x="164" y="168"/>
                </a:lnTo>
                <a:lnTo>
                  <a:pt x="106" y="249"/>
                </a:lnTo>
                <a:lnTo>
                  <a:pt x="38" y="340"/>
                </a:lnTo>
                <a:lnTo>
                  <a:pt x="0" y="440"/>
                </a:lnTo>
                <a:lnTo>
                  <a:pt x="21" y="476"/>
                </a:lnTo>
                <a:moveTo>
                  <a:pt x="538" y="402"/>
                </a:moveTo>
                <a:lnTo>
                  <a:pt x="444" y="268"/>
                </a:lnTo>
                <a:lnTo>
                  <a:pt x="432" y="221"/>
                </a:lnTo>
                <a:lnTo>
                  <a:pt x="423" y="170"/>
                </a:lnTo>
                <a:lnTo>
                  <a:pt x="438" y="134"/>
                </a:lnTo>
                <a:lnTo>
                  <a:pt x="440" y="131"/>
                </a:lnTo>
                <a:lnTo>
                  <a:pt x="436" y="119"/>
                </a:lnTo>
                <a:lnTo>
                  <a:pt x="434" y="106"/>
                </a:lnTo>
                <a:lnTo>
                  <a:pt x="396" y="100"/>
                </a:lnTo>
                <a:lnTo>
                  <a:pt x="389" y="98"/>
                </a:lnTo>
                <a:lnTo>
                  <a:pt x="385" y="98"/>
                </a:lnTo>
                <a:lnTo>
                  <a:pt x="374" y="98"/>
                </a:lnTo>
                <a:lnTo>
                  <a:pt x="366" y="98"/>
                </a:lnTo>
                <a:lnTo>
                  <a:pt x="315" y="95"/>
                </a:lnTo>
                <a:lnTo>
                  <a:pt x="260" y="25"/>
                </a:lnTo>
                <a:lnTo>
                  <a:pt x="238" y="46"/>
                </a:lnTo>
                <a:lnTo>
                  <a:pt x="187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" name="Freeform 52"/>
          <p:cNvSpPr>
            <a:spLocks/>
          </p:cNvSpPr>
          <p:nvPr/>
        </p:nvSpPr>
        <p:spPr bwMode="auto">
          <a:xfrm>
            <a:off x="7634288" y="3990975"/>
            <a:ext cx="655638" cy="719138"/>
          </a:xfrm>
          <a:custGeom>
            <a:avLst/>
            <a:gdLst>
              <a:gd name="T0" fmla="*/ 413 w 413"/>
              <a:gd name="T1" fmla="*/ 0 h 453"/>
              <a:gd name="T2" fmla="*/ 371 w 413"/>
              <a:gd name="T3" fmla="*/ 26 h 453"/>
              <a:gd name="T4" fmla="*/ 394 w 413"/>
              <a:gd name="T5" fmla="*/ 90 h 453"/>
              <a:gd name="T6" fmla="*/ 387 w 413"/>
              <a:gd name="T7" fmla="*/ 121 h 453"/>
              <a:gd name="T8" fmla="*/ 373 w 413"/>
              <a:gd name="T9" fmla="*/ 141 h 453"/>
              <a:gd name="T10" fmla="*/ 388 w 413"/>
              <a:gd name="T11" fmla="*/ 202 h 453"/>
              <a:gd name="T12" fmla="*/ 345 w 413"/>
              <a:gd name="T13" fmla="*/ 164 h 453"/>
              <a:gd name="T14" fmla="*/ 307 w 413"/>
              <a:gd name="T15" fmla="*/ 162 h 453"/>
              <a:gd name="T16" fmla="*/ 292 w 413"/>
              <a:gd name="T17" fmla="*/ 155 h 453"/>
              <a:gd name="T18" fmla="*/ 288 w 413"/>
              <a:gd name="T19" fmla="*/ 209 h 453"/>
              <a:gd name="T20" fmla="*/ 288 w 413"/>
              <a:gd name="T21" fmla="*/ 224 h 453"/>
              <a:gd name="T22" fmla="*/ 286 w 413"/>
              <a:gd name="T23" fmla="*/ 256 h 453"/>
              <a:gd name="T24" fmla="*/ 256 w 413"/>
              <a:gd name="T25" fmla="*/ 283 h 453"/>
              <a:gd name="T26" fmla="*/ 258 w 413"/>
              <a:gd name="T27" fmla="*/ 285 h 453"/>
              <a:gd name="T28" fmla="*/ 277 w 413"/>
              <a:gd name="T29" fmla="*/ 307 h 453"/>
              <a:gd name="T30" fmla="*/ 288 w 413"/>
              <a:gd name="T31" fmla="*/ 317 h 453"/>
              <a:gd name="T32" fmla="*/ 249 w 413"/>
              <a:gd name="T33" fmla="*/ 341 h 453"/>
              <a:gd name="T34" fmla="*/ 183 w 413"/>
              <a:gd name="T35" fmla="*/ 373 h 453"/>
              <a:gd name="T36" fmla="*/ 169 w 413"/>
              <a:gd name="T37" fmla="*/ 377 h 453"/>
              <a:gd name="T38" fmla="*/ 132 w 413"/>
              <a:gd name="T39" fmla="*/ 392 h 453"/>
              <a:gd name="T40" fmla="*/ 120 w 413"/>
              <a:gd name="T41" fmla="*/ 426 h 453"/>
              <a:gd name="T42" fmla="*/ 118 w 413"/>
              <a:gd name="T43" fmla="*/ 430 h 453"/>
              <a:gd name="T44" fmla="*/ 84 w 413"/>
              <a:gd name="T45" fmla="*/ 447 h 453"/>
              <a:gd name="T46" fmla="*/ 79 w 413"/>
              <a:gd name="T47" fmla="*/ 451 h 453"/>
              <a:gd name="T48" fmla="*/ 0 w 413"/>
              <a:gd name="T49" fmla="*/ 453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413" h="453">
                <a:moveTo>
                  <a:pt x="413" y="0"/>
                </a:moveTo>
                <a:lnTo>
                  <a:pt x="371" y="26"/>
                </a:lnTo>
                <a:lnTo>
                  <a:pt x="394" y="90"/>
                </a:lnTo>
                <a:lnTo>
                  <a:pt x="387" y="121"/>
                </a:lnTo>
                <a:lnTo>
                  <a:pt x="373" y="141"/>
                </a:lnTo>
                <a:lnTo>
                  <a:pt x="388" y="202"/>
                </a:lnTo>
                <a:lnTo>
                  <a:pt x="345" y="164"/>
                </a:lnTo>
                <a:lnTo>
                  <a:pt x="307" y="162"/>
                </a:lnTo>
                <a:lnTo>
                  <a:pt x="292" y="155"/>
                </a:lnTo>
                <a:lnTo>
                  <a:pt x="288" y="209"/>
                </a:lnTo>
                <a:lnTo>
                  <a:pt x="288" y="224"/>
                </a:lnTo>
                <a:lnTo>
                  <a:pt x="286" y="256"/>
                </a:lnTo>
                <a:lnTo>
                  <a:pt x="256" y="283"/>
                </a:lnTo>
                <a:lnTo>
                  <a:pt x="258" y="285"/>
                </a:lnTo>
                <a:lnTo>
                  <a:pt x="277" y="307"/>
                </a:lnTo>
                <a:lnTo>
                  <a:pt x="288" y="317"/>
                </a:lnTo>
                <a:lnTo>
                  <a:pt x="249" y="341"/>
                </a:lnTo>
                <a:lnTo>
                  <a:pt x="183" y="373"/>
                </a:lnTo>
                <a:lnTo>
                  <a:pt x="169" y="377"/>
                </a:lnTo>
                <a:lnTo>
                  <a:pt x="132" y="392"/>
                </a:lnTo>
                <a:lnTo>
                  <a:pt x="120" y="426"/>
                </a:lnTo>
                <a:lnTo>
                  <a:pt x="118" y="430"/>
                </a:lnTo>
                <a:lnTo>
                  <a:pt x="84" y="447"/>
                </a:lnTo>
                <a:lnTo>
                  <a:pt x="79" y="451"/>
                </a:lnTo>
                <a:lnTo>
                  <a:pt x="0" y="453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" name="Freeform 53"/>
          <p:cNvSpPr>
            <a:spLocks noEditPoints="1"/>
          </p:cNvSpPr>
          <p:nvPr/>
        </p:nvSpPr>
        <p:spPr bwMode="auto">
          <a:xfrm>
            <a:off x="7827963" y="2478088"/>
            <a:ext cx="650875" cy="1614488"/>
          </a:xfrm>
          <a:custGeom>
            <a:avLst/>
            <a:gdLst>
              <a:gd name="T0" fmla="*/ 297 w 410"/>
              <a:gd name="T1" fmla="*/ 947 h 1017"/>
              <a:gd name="T2" fmla="*/ 297 w 410"/>
              <a:gd name="T3" fmla="*/ 951 h 1017"/>
              <a:gd name="T4" fmla="*/ 334 w 410"/>
              <a:gd name="T5" fmla="*/ 1017 h 1017"/>
              <a:gd name="T6" fmla="*/ 0 w 410"/>
              <a:gd name="T7" fmla="*/ 721 h 1017"/>
              <a:gd name="T8" fmla="*/ 4 w 410"/>
              <a:gd name="T9" fmla="*/ 724 h 1017"/>
              <a:gd name="T10" fmla="*/ 51 w 410"/>
              <a:gd name="T11" fmla="*/ 783 h 1017"/>
              <a:gd name="T12" fmla="*/ 95 w 410"/>
              <a:gd name="T13" fmla="*/ 881 h 1017"/>
              <a:gd name="T14" fmla="*/ 100 w 410"/>
              <a:gd name="T15" fmla="*/ 892 h 1017"/>
              <a:gd name="T16" fmla="*/ 104 w 410"/>
              <a:gd name="T17" fmla="*/ 902 h 1017"/>
              <a:gd name="T18" fmla="*/ 117 w 410"/>
              <a:gd name="T19" fmla="*/ 915 h 1017"/>
              <a:gd name="T20" fmla="*/ 125 w 410"/>
              <a:gd name="T21" fmla="*/ 924 h 1017"/>
              <a:gd name="T22" fmla="*/ 140 w 410"/>
              <a:gd name="T23" fmla="*/ 945 h 1017"/>
              <a:gd name="T24" fmla="*/ 142 w 410"/>
              <a:gd name="T25" fmla="*/ 941 h 1017"/>
              <a:gd name="T26" fmla="*/ 146 w 410"/>
              <a:gd name="T27" fmla="*/ 941 h 1017"/>
              <a:gd name="T28" fmla="*/ 155 w 410"/>
              <a:gd name="T29" fmla="*/ 930 h 1017"/>
              <a:gd name="T30" fmla="*/ 208 w 410"/>
              <a:gd name="T31" fmla="*/ 936 h 1017"/>
              <a:gd name="T32" fmla="*/ 236 w 410"/>
              <a:gd name="T33" fmla="*/ 898 h 1017"/>
              <a:gd name="T34" fmla="*/ 266 w 410"/>
              <a:gd name="T35" fmla="*/ 915 h 1017"/>
              <a:gd name="T36" fmla="*/ 280 w 410"/>
              <a:gd name="T37" fmla="*/ 924 h 1017"/>
              <a:gd name="T38" fmla="*/ 297 w 410"/>
              <a:gd name="T39" fmla="*/ 947 h 1017"/>
              <a:gd name="T40" fmla="*/ 47 w 410"/>
              <a:gd name="T41" fmla="*/ 271 h 1017"/>
              <a:gd name="T42" fmla="*/ 51 w 410"/>
              <a:gd name="T43" fmla="*/ 292 h 1017"/>
              <a:gd name="T44" fmla="*/ 74 w 410"/>
              <a:gd name="T45" fmla="*/ 383 h 1017"/>
              <a:gd name="T46" fmla="*/ 98 w 410"/>
              <a:gd name="T47" fmla="*/ 489 h 1017"/>
              <a:gd name="T48" fmla="*/ 104 w 410"/>
              <a:gd name="T49" fmla="*/ 509 h 1017"/>
              <a:gd name="T50" fmla="*/ 123 w 410"/>
              <a:gd name="T51" fmla="*/ 585 h 1017"/>
              <a:gd name="T52" fmla="*/ 125 w 410"/>
              <a:gd name="T53" fmla="*/ 590 h 1017"/>
              <a:gd name="T54" fmla="*/ 134 w 410"/>
              <a:gd name="T55" fmla="*/ 632 h 1017"/>
              <a:gd name="T56" fmla="*/ 55 w 410"/>
              <a:gd name="T57" fmla="*/ 685 h 1017"/>
              <a:gd name="T58" fmla="*/ 10 w 410"/>
              <a:gd name="T59" fmla="*/ 717 h 1017"/>
              <a:gd name="T60" fmla="*/ 0 w 410"/>
              <a:gd name="T61" fmla="*/ 721 h 1017"/>
              <a:gd name="T62" fmla="*/ 100 w 410"/>
              <a:gd name="T63" fmla="*/ 181 h 1017"/>
              <a:gd name="T64" fmla="*/ 47 w 410"/>
              <a:gd name="T65" fmla="*/ 271 h 1017"/>
              <a:gd name="T66" fmla="*/ 410 w 410"/>
              <a:gd name="T67" fmla="*/ 94 h 1017"/>
              <a:gd name="T68" fmla="*/ 270 w 410"/>
              <a:gd name="T69" fmla="*/ 124 h 1017"/>
              <a:gd name="T70" fmla="*/ 246 w 410"/>
              <a:gd name="T71" fmla="*/ 132 h 1017"/>
              <a:gd name="T72" fmla="*/ 221 w 410"/>
              <a:gd name="T73" fmla="*/ 136 h 1017"/>
              <a:gd name="T74" fmla="*/ 198 w 410"/>
              <a:gd name="T75" fmla="*/ 141 h 1017"/>
              <a:gd name="T76" fmla="*/ 147 w 410"/>
              <a:gd name="T77" fmla="*/ 0 h 1017"/>
              <a:gd name="T78" fmla="*/ 123 w 410"/>
              <a:gd name="T79" fmla="*/ 60 h 1017"/>
              <a:gd name="T80" fmla="*/ 115 w 410"/>
              <a:gd name="T81" fmla="*/ 85 h 1017"/>
              <a:gd name="T82" fmla="*/ 113 w 410"/>
              <a:gd name="T83" fmla="*/ 94 h 1017"/>
              <a:gd name="T84" fmla="*/ 112 w 410"/>
              <a:gd name="T85" fmla="*/ 100 h 1017"/>
              <a:gd name="T86" fmla="*/ 108 w 410"/>
              <a:gd name="T87" fmla="*/ 115 h 1017"/>
              <a:gd name="T88" fmla="*/ 112 w 410"/>
              <a:gd name="T89" fmla="*/ 141 h 1017"/>
              <a:gd name="T90" fmla="*/ 102 w 410"/>
              <a:gd name="T91" fmla="*/ 175 h 1017"/>
              <a:gd name="T92" fmla="*/ 100 w 410"/>
              <a:gd name="T93" fmla="*/ 181 h 10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410" h="1017">
                <a:moveTo>
                  <a:pt x="297" y="947"/>
                </a:moveTo>
                <a:lnTo>
                  <a:pt x="297" y="951"/>
                </a:lnTo>
                <a:lnTo>
                  <a:pt x="334" y="1017"/>
                </a:lnTo>
                <a:moveTo>
                  <a:pt x="0" y="721"/>
                </a:moveTo>
                <a:lnTo>
                  <a:pt x="4" y="724"/>
                </a:lnTo>
                <a:lnTo>
                  <a:pt x="51" y="783"/>
                </a:lnTo>
                <a:lnTo>
                  <a:pt x="95" y="881"/>
                </a:lnTo>
                <a:lnTo>
                  <a:pt x="100" y="892"/>
                </a:lnTo>
                <a:lnTo>
                  <a:pt x="104" y="902"/>
                </a:lnTo>
                <a:lnTo>
                  <a:pt x="117" y="915"/>
                </a:lnTo>
                <a:lnTo>
                  <a:pt x="125" y="924"/>
                </a:lnTo>
                <a:lnTo>
                  <a:pt x="140" y="945"/>
                </a:lnTo>
                <a:lnTo>
                  <a:pt x="142" y="941"/>
                </a:lnTo>
                <a:lnTo>
                  <a:pt x="146" y="941"/>
                </a:lnTo>
                <a:lnTo>
                  <a:pt x="155" y="930"/>
                </a:lnTo>
                <a:lnTo>
                  <a:pt x="208" y="936"/>
                </a:lnTo>
                <a:lnTo>
                  <a:pt x="236" y="898"/>
                </a:lnTo>
                <a:lnTo>
                  <a:pt x="266" y="915"/>
                </a:lnTo>
                <a:lnTo>
                  <a:pt x="280" y="924"/>
                </a:lnTo>
                <a:lnTo>
                  <a:pt x="297" y="947"/>
                </a:lnTo>
                <a:moveTo>
                  <a:pt x="47" y="271"/>
                </a:moveTo>
                <a:lnTo>
                  <a:pt x="51" y="292"/>
                </a:lnTo>
                <a:lnTo>
                  <a:pt x="74" y="383"/>
                </a:lnTo>
                <a:lnTo>
                  <a:pt x="98" y="489"/>
                </a:lnTo>
                <a:lnTo>
                  <a:pt x="104" y="509"/>
                </a:lnTo>
                <a:lnTo>
                  <a:pt x="123" y="585"/>
                </a:lnTo>
                <a:lnTo>
                  <a:pt x="125" y="590"/>
                </a:lnTo>
                <a:lnTo>
                  <a:pt x="134" y="632"/>
                </a:lnTo>
                <a:lnTo>
                  <a:pt x="55" y="685"/>
                </a:lnTo>
                <a:lnTo>
                  <a:pt x="10" y="717"/>
                </a:lnTo>
                <a:lnTo>
                  <a:pt x="0" y="721"/>
                </a:lnTo>
                <a:moveTo>
                  <a:pt x="100" y="181"/>
                </a:moveTo>
                <a:lnTo>
                  <a:pt x="47" y="271"/>
                </a:lnTo>
                <a:moveTo>
                  <a:pt x="410" y="94"/>
                </a:moveTo>
                <a:lnTo>
                  <a:pt x="270" y="124"/>
                </a:lnTo>
                <a:lnTo>
                  <a:pt x="246" y="132"/>
                </a:lnTo>
                <a:lnTo>
                  <a:pt x="221" y="136"/>
                </a:lnTo>
                <a:lnTo>
                  <a:pt x="198" y="141"/>
                </a:lnTo>
                <a:lnTo>
                  <a:pt x="147" y="0"/>
                </a:lnTo>
                <a:lnTo>
                  <a:pt x="123" y="60"/>
                </a:lnTo>
                <a:lnTo>
                  <a:pt x="115" y="85"/>
                </a:lnTo>
                <a:lnTo>
                  <a:pt x="113" y="94"/>
                </a:lnTo>
                <a:lnTo>
                  <a:pt x="112" y="100"/>
                </a:lnTo>
                <a:lnTo>
                  <a:pt x="108" y="115"/>
                </a:lnTo>
                <a:lnTo>
                  <a:pt x="112" y="141"/>
                </a:lnTo>
                <a:lnTo>
                  <a:pt x="102" y="175"/>
                </a:lnTo>
                <a:lnTo>
                  <a:pt x="100" y="181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Freeform 54"/>
          <p:cNvSpPr>
            <a:spLocks/>
          </p:cNvSpPr>
          <p:nvPr/>
        </p:nvSpPr>
        <p:spPr bwMode="auto">
          <a:xfrm>
            <a:off x="6818313" y="3343275"/>
            <a:ext cx="128588" cy="104775"/>
          </a:xfrm>
          <a:custGeom>
            <a:avLst/>
            <a:gdLst>
              <a:gd name="T0" fmla="*/ 0 w 81"/>
              <a:gd name="T1" fmla="*/ 45 h 66"/>
              <a:gd name="T2" fmla="*/ 6 w 81"/>
              <a:gd name="T3" fmla="*/ 40 h 66"/>
              <a:gd name="T4" fmla="*/ 40 w 81"/>
              <a:gd name="T5" fmla="*/ 0 h 66"/>
              <a:gd name="T6" fmla="*/ 64 w 81"/>
              <a:gd name="T7" fmla="*/ 40 h 66"/>
              <a:gd name="T8" fmla="*/ 81 w 81"/>
              <a:gd name="T9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1" h="66">
                <a:moveTo>
                  <a:pt x="0" y="45"/>
                </a:moveTo>
                <a:lnTo>
                  <a:pt x="6" y="40"/>
                </a:lnTo>
                <a:lnTo>
                  <a:pt x="40" y="0"/>
                </a:lnTo>
                <a:lnTo>
                  <a:pt x="64" y="40"/>
                </a:lnTo>
                <a:lnTo>
                  <a:pt x="81" y="66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" name="Freeform 55"/>
          <p:cNvSpPr>
            <a:spLocks noEditPoints="1"/>
          </p:cNvSpPr>
          <p:nvPr/>
        </p:nvSpPr>
        <p:spPr bwMode="auto">
          <a:xfrm>
            <a:off x="6946901" y="2903538"/>
            <a:ext cx="954088" cy="1144588"/>
          </a:xfrm>
          <a:custGeom>
            <a:avLst/>
            <a:gdLst>
              <a:gd name="T0" fmla="*/ 0 w 601"/>
              <a:gd name="T1" fmla="*/ 343 h 721"/>
              <a:gd name="T2" fmla="*/ 57 w 601"/>
              <a:gd name="T3" fmla="*/ 345 h 721"/>
              <a:gd name="T4" fmla="*/ 140 w 601"/>
              <a:gd name="T5" fmla="*/ 355 h 721"/>
              <a:gd name="T6" fmla="*/ 140 w 601"/>
              <a:gd name="T7" fmla="*/ 377 h 721"/>
              <a:gd name="T8" fmla="*/ 142 w 601"/>
              <a:gd name="T9" fmla="*/ 388 h 721"/>
              <a:gd name="T10" fmla="*/ 146 w 601"/>
              <a:gd name="T11" fmla="*/ 396 h 721"/>
              <a:gd name="T12" fmla="*/ 164 w 601"/>
              <a:gd name="T13" fmla="*/ 436 h 721"/>
              <a:gd name="T14" fmla="*/ 223 w 601"/>
              <a:gd name="T15" fmla="*/ 424 h 721"/>
              <a:gd name="T16" fmla="*/ 242 w 601"/>
              <a:gd name="T17" fmla="*/ 428 h 721"/>
              <a:gd name="T18" fmla="*/ 247 w 601"/>
              <a:gd name="T19" fmla="*/ 428 h 721"/>
              <a:gd name="T20" fmla="*/ 266 w 601"/>
              <a:gd name="T21" fmla="*/ 413 h 721"/>
              <a:gd name="T22" fmla="*/ 264 w 601"/>
              <a:gd name="T23" fmla="*/ 409 h 721"/>
              <a:gd name="T24" fmla="*/ 259 w 601"/>
              <a:gd name="T25" fmla="*/ 385 h 721"/>
              <a:gd name="T26" fmla="*/ 246 w 601"/>
              <a:gd name="T27" fmla="*/ 339 h 721"/>
              <a:gd name="T28" fmla="*/ 253 w 601"/>
              <a:gd name="T29" fmla="*/ 338 h 721"/>
              <a:gd name="T30" fmla="*/ 264 w 601"/>
              <a:gd name="T31" fmla="*/ 330 h 721"/>
              <a:gd name="T32" fmla="*/ 295 w 601"/>
              <a:gd name="T33" fmla="*/ 315 h 721"/>
              <a:gd name="T34" fmla="*/ 242 w 601"/>
              <a:gd name="T35" fmla="*/ 124 h 721"/>
              <a:gd name="T36" fmla="*/ 11 w 601"/>
              <a:gd name="T37" fmla="*/ 377 h 721"/>
              <a:gd name="T38" fmla="*/ 0 w 601"/>
              <a:gd name="T39" fmla="*/ 343 h 721"/>
              <a:gd name="T40" fmla="*/ 183 w 601"/>
              <a:gd name="T41" fmla="*/ 664 h 721"/>
              <a:gd name="T42" fmla="*/ 178 w 601"/>
              <a:gd name="T43" fmla="*/ 656 h 721"/>
              <a:gd name="T44" fmla="*/ 102 w 601"/>
              <a:gd name="T45" fmla="*/ 562 h 721"/>
              <a:gd name="T46" fmla="*/ 91 w 601"/>
              <a:gd name="T47" fmla="*/ 538 h 721"/>
              <a:gd name="T48" fmla="*/ 79 w 601"/>
              <a:gd name="T49" fmla="*/ 513 h 721"/>
              <a:gd name="T50" fmla="*/ 11 w 601"/>
              <a:gd name="T51" fmla="*/ 377 h 721"/>
              <a:gd name="T52" fmla="*/ 221 w 601"/>
              <a:gd name="T53" fmla="*/ 721 h 721"/>
              <a:gd name="T54" fmla="*/ 189 w 601"/>
              <a:gd name="T55" fmla="*/ 672 h 721"/>
              <a:gd name="T56" fmla="*/ 183 w 601"/>
              <a:gd name="T57" fmla="*/ 664 h 721"/>
              <a:gd name="T58" fmla="*/ 553 w 601"/>
              <a:gd name="T59" fmla="*/ 455 h 721"/>
              <a:gd name="T60" fmla="*/ 551 w 601"/>
              <a:gd name="T61" fmla="*/ 466 h 721"/>
              <a:gd name="T62" fmla="*/ 533 w 601"/>
              <a:gd name="T63" fmla="*/ 522 h 721"/>
              <a:gd name="T64" fmla="*/ 521 w 601"/>
              <a:gd name="T65" fmla="*/ 528 h 721"/>
              <a:gd name="T66" fmla="*/ 457 w 601"/>
              <a:gd name="T67" fmla="*/ 562 h 721"/>
              <a:gd name="T68" fmla="*/ 476 w 601"/>
              <a:gd name="T69" fmla="*/ 611 h 721"/>
              <a:gd name="T70" fmla="*/ 440 w 601"/>
              <a:gd name="T71" fmla="*/ 583 h 721"/>
              <a:gd name="T72" fmla="*/ 402 w 601"/>
              <a:gd name="T73" fmla="*/ 632 h 721"/>
              <a:gd name="T74" fmla="*/ 342 w 601"/>
              <a:gd name="T75" fmla="*/ 696 h 721"/>
              <a:gd name="T76" fmla="*/ 289 w 601"/>
              <a:gd name="T77" fmla="*/ 707 h 721"/>
              <a:gd name="T78" fmla="*/ 285 w 601"/>
              <a:gd name="T79" fmla="*/ 707 h 721"/>
              <a:gd name="T80" fmla="*/ 264 w 601"/>
              <a:gd name="T81" fmla="*/ 711 h 721"/>
              <a:gd name="T82" fmla="*/ 234 w 601"/>
              <a:gd name="T83" fmla="*/ 719 h 721"/>
              <a:gd name="T84" fmla="*/ 221 w 601"/>
              <a:gd name="T85" fmla="*/ 721 h 721"/>
              <a:gd name="T86" fmla="*/ 242 w 601"/>
              <a:gd name="T87" fmla="*/ 124 h 721"/>
              <a:gd name="T88" fmla="*/ 270 w 601"/>
              <a:gd name="T89" fmla="*/ 117 h 721"/>
              <a:gd name="T90" fmla="*/ 295 w 601"/>
              <a:gd name="T91" fmla="*/ 113 h 721"/>
              <a:gd name="T92" fmla="*/ 380 w 601"/>
              <a:gd name="T93" fmla="*/ 94 h 721"/>
              <a:gd name="T94" fmla="*/ 382 w 601"/>
              <a:gd name="T95" fmla="*/ 92 h 721"/>
              <a:gd name="T96" fmla="*/ 387 w 601"/>
              <a:gd name="T97" fmla="*/ 90 h 721"/>
              <a:gd name="T98" fmla="*/ 504 w 601"/>
              <a:gd name="T99" fmla="*/ 39 h 721"/>
              <a:gd name="T100" fmla="*/ 561 w 601"/>
              <a:gd name="T101" fmla="*/ 17 h 721"/>
              <a:gd name="T102" fmla="*/ 576 w 601"/>
              <a:gd name="T103" fmla="*/ 9 h 721"/>
              <a:gd name="T104" fmla="*/ 601 w 601"/>
              <a:gd name="T105" fmla="*/ 0 h 7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601" h="721">
                <a:moveTo>
                  <a:pt x="0" y="343"/>
                </a:moveTo>
                <a:lnTo>
                  <a:pt x="57" y="345"/>
                </a:lnTo>
                <a:lnTo>
                  <a:pt x="140" y="355"/>
                </a:lnTo>
                <a:lnTo>
                  <a:pt x="140" y="377"/>
                </a:lnTo>
                <a:lnTo>
                  <a:pt x="142" y="388"/>
                </a:lnTo>
                <a:lnTo>
                  <a:pt x="146" y="396"/>
                </a:lnTo>
                <a:lnTo>
                  <a:pt x="164" y="436"/>
                </a:lnTo>
                <a:lnTo>
                  <a:pt x="223" y="424"/>
                </a:lnTo>
                <a:lnTo>
                  <a:pt x="242" y="428"/>
                </a:lnTo>
                <a:lnTo>
                  <a:pt x="247" y="428"/>
                </a:lnTo>
                <a:lnTo>
                  <a:pt x="266" y="413"/>
                </a:lnTo>
                <a:lnTo>
                  <a:pt x="264" y="409"/>
                </a:lnTo>
                <a:lnTo>
                  <a:pt x="259" y="385"/>
                </a:lnTo>
                <a:lnTo>
                  <a:pt x="246" y="339"/>
                </a:lnTo>
                <a:lnTo>
                  <a:pt x="253" y="338"/>
                </a:lnTo>
                <a:lnTo>
                  <a:pt x="264" y="330"/>
                </a:lnTo>
                <a:lnTo>
                  <a:pt x="295" y="315"/>
                </a:lnTo>
                <a:lnTo>
                  <a:pt x="242" y="124"/>
                </a:lnTo>
                <a:moveTo>
                  <a:pt x="11" y="377"/>
                </a:moveTo>
                <a:lnTo>
                  <a:pt x="0" y="343"/>
                </a:lnTo>
                <a:moveTo>
                  <a:pt x="183" y="664"/>
                </a:moveTo>
                <a:lnTo>
                  <a:pt x="178" y="656"/>
                </a:lnTo>
                <a:lnTo>
                  <a:pt x="102" y="562"/>
                </a:lnTo>
                <a:lnTo>
                  <a:pt x="91" y="538"/>
                </a:lnTo>
                <a:lnTo>
                  <a:pt x="79" y="513"/>
                </a:lnTo>
                <a:lnTo>
                  <a:pt x="11" y="377"/>
                </a:lnTo>
                <a:moveTo>
                  <a:pt x="221" y="721"/>
                </a:moveTo>
                <a:lnTo>
                  <a:pt x="189" y="672"/>
                </a:lnTo>
                <a:lnTo>
                  <a:pt x="183" y="664"/>
                </a:lnTo>
                <a:moveTo>
                  <a:pt x="553" y="455"/>
                </a:moveTo>
                <a:lnTo>
                  <a:pt x="551" y="466"/>
                </a:lnTo>
                <a:lnTo>
                  <a:pt x="533" y="522"/>
                </a:lnTo>
                <a:lnTo>
                  <a:pt x="521" y="528"/>
                </a:lnTo>
                <a:lnTo>
                  <a:pt x="457" y="562"/>
                </a:lnTo>
                <a:lnTo>
                  <a:pt x="476" y="611"/>
                </a:lnTo>
                <a:lnTo>
                  <a:pt x="440" y="583"/>
                </a:lnTo>
                <a:lnTo>
                  <a:pt x="402" y="632"/>
                </a:lnTo>
                <a:lnTo>
                  <a:pt x="342" y="696"/>
                </a:lnTo>
                <a:lnTo>
                  <a:pt x="289" y="707"/>
                </a:lnTo>
                <a:lnTo>
                  <a:pt x="285" y="707"/>
                </a:lnTo>
                <a:lnTo>
                  <a:pt x="264" y="711"/>
                </a:lnTo>
                <a:lnTo>
                  <a:pt x="234" y="719"/>
                </a:lnTo>
                <a:lnTo>
                  <a:pt x="221" y="721"/>
                </a:lnTo>
                <a:moveTo>
                  <a:pt x="242" y="124"/>
                </a:moveTo>
                <a:lnTo>
                  <a:pt x="270" y="117"/>
                </a:lnTo>
                <a:lnTo>
                  <a:pt x="295" y="113"/>
                </a:lnTo>
                <a:lnTo>
                  <a:pt x="380" y="94"/>
                </a:lnTo>
                <a:lnTo>
                  <a:pt x="382" y="92"/>
                </a:lnTo>
                <a:lnTo>
                  <a:pt x="387" y="90"/>
                </a:lnTo>
                <a:lnTo>
                  <a:pt x="504" y="39"/>
                </a:lnTo>
                <a:lnTo>
                  <a:pt x="561" y="17"/>
                </a:lnTo>
                <a:lnTo>
                  <a:pt x="576" y="9"/>
                </a:lnTo>
                <a:lnTo>
                  <a:pt x="601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9" name="Freeform 56"/>
          <p:cNvSpPr>
            <a:spLocks noEditPoints="1"/>
          </p:cNvSpPr>
          <p:nvPr/>
        </p:nvSpPr>
        <p:spPr bwMode="auto">
          <a:xfrm>
            <a:off x="7205663" y="3957638"/>
            <a:ext cx="442913" cy="898525"/>
          </a:xfrm>
          <a:custGeom>
            <a:avLst/>
            <a:gdLst>
              <a:gd name="T0" fmla="*/ 264 w 279"/>
              <a:gd name="T1" fmla="*/ 566 h 566"/>
              <a:gd name="T2" fmla="*/ 271 w 279"/>
              <a:gd name="T3" fmla="*/ 553 h 566"/>
              <a:gd name="T4" fmla="*/ 279 w 279"/>
              <a:gd name="T5" fmla="*/ 544 h 566"/>
              <a:gd name="T6" fmla="*/ 262 w 279"/>
              <a:gd name="T7" fmla="*/ 517 h 566"/>
              <a:gd name="T8" fmla="*/ 266 w 279"/>
              <a:gd name="T9" fmla="*/ 508 h 566"/>
              <a:gd name="T10" fmla="*/ 270 w 279"/>
              <a:gd name="T11" fmla="*/ 474 h 566"/>
              <a:gd name="T12" fmla="*/ 1 w 279"/>
              <a:gd name="T13" fmla="*/ 387 h 566"/>
              <a:gd name="T14" fmla="*/ 17 w 279"/>
              <a:gd name="T15" fmla="*/ 389 h 566"/>
              <a:gd name="T16" fmla="*/ 37 w 279"/>
              <a:gd name="T17" fmla="*/ 389 h 566"/>
              <a:gd name="T18" fmla="*/ 41 w 279"/>
              <a:gd name="T19" fmla="*/ 389 h 566"/>
              <a:gd name="T20" fmla="*/ 58 w 279"/>
              <a:gd name="T21" fmla="*/ 389 h 566"/>
              <a:gd name="T22" fmla="*/ 66 w 279"/>
              <a:gd name="T23" fmla="*/ 430 h 566"/>
              <a:gd name="T24" fmla="*/ 118 w 279"/>
              <a:gd name="T25" fmla="*/ 440 h 566"/>
              <a:gd name="T26" fmla="*/ 134 w 279"/>
              <a:gd name="T27" fmla="*/ 461 h 566"/>
              <a:gd name="T28" fmla="*/ 147 w 279"/>
              <a:gd name="T29" fmla="*/ 468 h 566"/>
              <a:gd name="T30" fmla="*/ 156 w 279"/>
              <a:gd name="T31" fmla="*/ 493 h 566"/>
              <a:gd name="T32" fmla="*/ 262 w 279"/>
              <a:gd name="T33" fmla="*/ 566 h 566"/>
              <a:gd name="T34" fmla="*/ 264 w 279"/>
              <a:gd name="T35" fmla="*/ 566 h 566"/>
              <a:gd name="T36" fmla="*/ 20 w 279"/>
              <a:gd name="T37" fmla="*/ 0 h 566"/>
              <a:gd name="T38" fmla="*/ 0 w 279"/>
              <a:gd name="T39" fmla="*/ 155 h 566"/>
              <a:gd name="T40" fmla="*/ 5 w 279"/>
              <a:gd name="T41" fmla="*/ 179 h 566"/>
              <a:gd name="T42" fmla="*/ 32 w 279"/>
              <a:gd name="T43" fmla="*/ 270 h 566"/>
              <a:gd name="T44" fmla="*/ 32 w 279"/>
              <a:gd name="T45" fmla="*/ 272 h 566"/>
              <a:gd name="T46" fmla="*/ 35 w 279"/>
              <a:gd name="T47" fmla="*/ 294 h 566"/>
              <a:gd name="T48" fmla="*/ 22 w 279"/>
              <a:gd name="T49" fmla="*/ 330 h 566"/>
              <a:gd name="T50" fmla="*/ 1 w 279"/>
              <a:gd name="T51" fmla="*/ 387 h 566"/>
              <a:gd name="T52" fmla="*/ 270 w 279"/>
              <a:gd name="T53" fmla="*/ 474 h 566"/>
              <a:gd name="T54" fmla="*/ 241 w 279"/>
              <a:gd name="T55" fmla="*/ 434 h 566"/>
              <a:gd name="T56" fmla="*/ 194 w 279"/>
              <a:gd name="T57" fmla="*/ 410 h 566"/>
              <a:gd name="T58" fmla="*/ 162 w 279"/>
              <a:gd name="T59" fmla="*/ 274 h 566"/>
              <a:gd name="T60" fmla="*/ 158 w 279"/>
              <a:gd name="T61" fmla="*/ 259 h 566"/>
              <a:gd name="T62" fmla="*/ 154 w 279"/>
              <a:gd name="T63" fmla="*/ 242 h 566"/>
              <a:gd name="T64" fmla="*/ 126 w 279"/>
              <a:gd name="T65" fmla="*/ 164 h 566"/>
              <a:gd name="T66" fmla="*/ 56 w 279"/>
              <a:gd name="T67" fmla="*/ 55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79" h="566">
                <a:moveTo>
                  <a:pt x="264" y="566"/>
                </a:moveTo>
                <a:lnTo>
                  <a:pt x="271" y="553"/>
                </a:lnTo>
                <a:lnTo>
                  <a:pt x="279" y="544"/>
                </a:lnTo>
                <a:lnTo>
                  <a:pt x="262" y="517"/>
                </a:lnTo>
                <a:lnTo>
                  <a:pt x="266" y="508"/>
                </a:lnTo>
                <a:lnTo>
                  <a:pt x="270" y="474"/>
                </a:lnTo>
                <a:moveTo>
                  <a:pt x="1" y="387"/>
                </a:moveTo>
                <a:lnTo>
                  <a:pt x="17" y="389"/>
                </a:lnTo>
                <a:lnTo>
                  <a:pt x="37" y="389"/>
                </a:lnTo>
                <a:lnTo>
                  <a:pt x="41" y="389"/>
                </a:lnTo>
                <a:lnTo>
                  <a:pt x="58" y="389"/>
                </a:lnTo>
                <a:lnTo>
                  <a:pt x="66" y="430"/>
                </a:lnTo>
                <a:lnTo>
                  <a:pt x="118" y="440"/>
                </a:lnTo>
                <a:lnTo>
                  <a:pt x="134" y="461"/>
                </a:lnTo>
                <a:lnTo>
                  <a:pt x="147" y="468"/>
                </a:lnTo>
                <a:lnTo>
                  <a:pt x="156" y="493"/>
                </a:lnTo>
                <a:lnTo>
                  <a:pt x="262" y="566"/>
                </a:lnTo>
                <a:lnTo>
                  <a:pt x="264" y="566"/>
                </a:lnTo>
                <a:moveTo>
                  <a:pt x="20" y="0"/>
                </a:moveTo>
                <a:lnTo>
                  <a:pt x="0" y="155"/>
                </a:lnTo>
                <a:lnTo>
                  <a:pt x="5" y="179"/>
                </a:lnTo>
                <a:lnTo>
                  <a:pt x="32" y="270"/>
                </a:lnTo>
                <a:lnTo>
                  <a:pt x="32" y="272"/>
                </a:lnTo>
                <a:lnTo>
                  <a:pt x="35" y="294"/>
                </a:lnTo>
                <a:lnTo>
                  <a:pt x="22" y="330"/>
                </a:lnTo>
                <a:lnTo>
                  <a:pt x="1" y="387"/>
                </a:lnTo>
                <a:moveTo>
                  <a:pt x="270" y="474"/>
                </a:moveTo>
                <a:lnTo>
                  <a:pt x="241" y="434"/>
                </a:lnTo>
                <a:lnTo>
                  <a:pt x="194" y="410"/>
                </a:lnTo>
                <a:lnTo>
                  <a:pt x="162" y="274"/>
                </a:lnTo>
                <a:lnTo>
                  <a:pt x="158" y="259"/>
                </a:lnTo>
                <a:lnTo>
                  <a:pt x="154" y="242"/>
                </a:lnTo>
                <a:lnTo>
                  <a:pt x="126" y="164"/>
                </a:lnTo>
                <a:lnTo>
                  <a:pt x="56" y="55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0" name="Freeform 57"/>
          <p:cNvSpPr>
            <a:spLocks noEditPoints="1"/>
          </p:cNvSpPr>
          <p:nvPr/>
        </p:nvSpPr>
        <p:spPr bwMode="auto">
          <a:xfrm>
            <a:off x="6488113" y="1246188"/>
            <a:ext cx="1490663" cy="1854200"/>
          </a:xfrm>
          <a:custGeom>
            <a:avLst/>
            <a:gdLst>
              <a:gd name="T0" fmla="*/ 0 w 939"/>
              <a:gd name="T1" fmla="*/ 317 h 1168"/>
              <a:gd name="T2" fmla="*/ 42 w 939"/>
              <a:gd name="T3" fmla="*/ 442 h 1168"/>
              <a:gd name="T4" fmla="*/ 146 w 939"/>
              <a:gd name="T5" fmla="*/ 528 h 1168"/>
              <a:gd name="T6" fmla="*/ 151 w 939"/>
              <a:gd name="T7" fmla="*/ 534 h 1168"/>
              <a:gd name="T8" fmla="*/ 234 w 939"/>
              <a:gd name="T9" fmla="*/ 661 h 1168"/>
              <a:gd name="T10" fmla="*/ 234 w 939"/>
              <a:gd name="T11" fmla="*/ 661 h 1168"/>
              <a:gd name="T12" fmla="*/ 242 w 939"/>
              <a:gd name="T13" fmla="*/ 657 h 1168"/>
              <a:gd name="T14" fmla="*/ 244 w 939"/>
              <a:gd name="T15" fmla="*/ 657 h 1168"/>
              <a:gd name="T16" fmla="*/ 310 w 939"/>
              <a:gd name="T17" fmla="*/ 623 h 1168"/>
              <a:gd name="T18" fmla="*/ 346 w 939"/>
              <a:gd name="T19" fmla="*/ 634 h 1168"/>
              <a:gd name="T20" fmla="*/ 382 w 939"/>
              <a:gd name="T21" fmla="*/ 721 h 1168"/>
              <a:gd name="T22" fmla="*/ 385 w 939"/>
              <a:gd name="T23" fmla="*/ 729 h 1168"/>
              <a:gd name="T24" fmla="*/ 401 w 939"/>
              <a:gd name="T25" fmla="*/ 746 h 1168"/>
              <a:gd name="T26" fmla="*/ 410 w 939"/>
              <a:gd name="T27" fmla="*/ 778 h 1168"/>
              <a:gd name="T28" fmla="*/ 453 w 939"/>
              <a:gd name="T29" fmla="*/ 891 h 1168"/>
              <a:gd name="T30" fmla="*/ 438 w 939"/>
              <a:gd name="T31" fmla="*/ 940 h 1168"/>
              <a:gd name="T32" fmla="*/ 531 w 939"/>
              <a:gd name="T33" fmla="*/ 1168 h 1168"/>
              <a:gd name="T34" fmla="*/ 310 w 939"/>
              <a:gd name="T35" fmla="*/ 247 h 1168"/>
              <a:gd name="T36" fmla="*/ 325 w 939"/>
              <a:gd name="T37" fmla="*/ 287 h 1168"/>
              <a:gd name="T38" fmla="*/ 327 w 939"/>
              <a:gd name="T39" fmla="*/ 291 h 1168"/>
              <a:gd name="T40" fmla="*/ 338 w 939"/>
              <a:gd name="T41" fmla="*/ 321 h 1168"/>
              <a:gd name="T42" fmla="*/ 331 w 939"/>
              <a:gd name="T43" fmla="*/ 334 h 1168"/>
              <a:gd name="T44" fmla="*/ 306 w 939"/>
              <a:gd name="T45" fmla="*/ 379 h 1168"/>
              <a:gd name="T46" fmla="*/ 304 w 939"/>
              <a:gd name="T47" fmla="*/ 323 h 1168"/>
              <a:gd name="T48" fmla="*/ 297 w 939"/>
              <a:gd name="T49" fmla="*/ 327 h 1168"/>
              <a:gd name="T50" fmla="*/ 272 w 939"/>
              <a:gd name="T51" fmla="*/ 345 h 1168"/>
              <a:gd name="T52" fmla="*/ 223 w 939"/>
              <a:gd name="T53" fmla="*/ 332 h 1168"/>
              <a:gd name="T54" fmla="*/ 85 w 939"/>
              <a:gd name="T55" fmla="*/ 400 h 1168"/>
              <a:gd name="T56" fmla="*/ 63 w 939"/>
              <a:gd name="T57" fmla="*/ 321 h 1168"/>
              <a:gd name="T58" fmla="*/ 0 w 939"/>
              <a:gd name="T59" fmla="*/ 317 h 1168"/>
              <a:gd name="T60" fmla="*/ 939 w 939"/>
              <a:gd name="T61" fmla="*/ 951 h 1168"/>
              <a:gd name="T62" fmla="*/ 891 w 939"/>
              <a:gd name="T63" fmla="*/ 891 h 1168"/>
              <a:gd name="T64" fmla="*/ 852 w 939"/>
              <a:gd name="T65" fmla="*/ 840 h 1168"/>
              <a:gd name="T66" fmla="*/ 850 w 939"/>
              <a:gd name="T67" fmla="*/ 834 h 1168"/>
              <a:gd name="T68" fmla="*/ 831 w 939"/>
              <a:gd name="T69" fmla="*/ 787 h 1168"/>
              <a:gd name="T70" fmla="*/ 805 w 939"/>
              <a:gd name="T71" fmla="*/ 717 h 1168"/>
              <a:gd name="T72" fmla="*/ 805 w 939"/>
              <a:gd name="T73" fmla="*/ 713 h 1168"/>
              <a:gd name="T74" fmla="*/ 799 w 939"/>
              <a:gd name="T75" fmla="*/ 644 h 1168"/>
              <a:gd name="T76" fmla="*/ 806 w 939"/>
              <a:gd name="T77" fmla="*/ 638 h 1168"/>
              <a:gd name="T78" fmla="*/ 848 w 939"/>
              <a:gd name="T79" fmla="*/ 604 h 1168"/>
              <a:gd name="T80" fmla="*/ 871 w 939"/>
              <a:gd name="T81" fmla="*/ 566 h 1168"/>
              <a:gd name="T82" fmla="*/ 880 w 939"/>
              <a:gd name="T83" fmla="*/ 500 h 1168"/>
              <a:gd name="T84" fmla="*/ 878 w 939"/>
              <a:gd name="T85" fmla="*/ 495 h 1168"/>
              <a:gd name="T86" fmla="*/ 876 w 939"/>
              <a:gd name="T87" fmla="*/ 461 h 1168"/>
              <a:gd name="T88" fmla="*/ 867 w 939"/>
              <a:gd name="T89" fmla="*/ 394 h 1168"/>
              <a:gd name="T90" fmla="*/ 750 w 939"/>
              <a:gd name="T91" fmla="*/ 94 h 1168"/>
              <a:gd name="T92" fmla="*/ 727 w 939"/>
              <a:gd name="T93" fmla="*/ 64 h 1168"/>
              <a:gd name="T94" fmla="*/ 714 w 939"/>
              <a:gd name="T95" fmla="*/ 64 h 1168"/>
              <a:gd name="T96" fmla="*/ 676 w 939"/>
              <a:gd name="T97" fmla="*/ 66 h 1168"/>
              <a:gd name="T98" fmla="*/ 646 w 939"/>
              <a:gd name="T99" fmla="*/ 68 h 1168"/>
              <a:gd name="T100" fmla="*/ 623 w 939"/>
              <a:gd name="T101" fmla="*/ 21 h 1168"/>
              <a:gd name="T102" fmla="*/ 555 w 939"/>
              <a:gd name="T103" fmla="*/ 0 h 1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939" h="1168">
                <a:moveTo>
                  <a:pt x="0" y="317"/>
                </a:moveTo>
                <a:lnTo>
                  <a:pt x="42" y="442"/>
                </a:lnTo>
                <a:lnTo>
                  <a:pt x="146" y="528"/>
                </a:lnTo>
                <a:lnTo>
                  <a:pt x="151" y="534"/>
                </a:lnTo>
                <a:lnTo>
                  <a:pt x="234" y="661"/>
                </a:lnTo>
                <a:lnTo>
                  <a:pt x="234" y="661"/>
                </a:lnTo>
                <a:lnTo>
                  <a:pt x="242" y="657"/>
                </a:lnTo>
                <a:lnTo>
                  <a:pt x="244" y="657"/>
                </a:lnTo>
                <a:lnTo>
                  <a:pt x="310" y="623"/>
                </a:lnTo>
                <a:lnTo>
                  <a:pt x="346" y="634"/>
                </a:lnTo>
                <a:lnTo>
                  <a:pt x="382" y="721"/>
                </a:lnTo>
                <a:lnTo>
                  <a:pt x="385" y="729"/>
                </a:lnTo>
                <a:lnTo>
                  <a:pt x="401" y="746"/>
                </a:lnTo>
                <a:lnTo>
                  <a:pt x="410" y="778"/>
                </a:lnTo>
                <a:lnTo>
                  <a:pt x="453" y="891"/>
                </a:lnTo>
                <a:lnTo>
                  <a:pt x="438" y="940"/>
                </a:lnTo>
                <a:lnTo>
                  <a:pt x="531" y="1168"/>
                </a:lnTo>
                <a:moveTo>
                  <a:pt x="310" y="247"/>
                </a:moveTo>
                <a:lnTo>
                  <a:pt x="325" y="287"/>
                </a:lnTo>
                <a:lnTo>
                  <a:pt x="327" y="291"/>
                </a:lnTo>
                <a:lnTo>
                  <a:pt x="338" y="321"/>
                </a:lnTo>
                <a:lnTo>
                  <a:pt x="331" y="334"/>
                </a:lnTo>
                <a:lnTo>
                  <a:pt x="306" y="379"/>
                </a:lnTo>
                <a:lnTo>
                  <a:pt x="304" y="323"/>
                </a:lnTo>
                <a:lnTo>
                  <a:pt x="297" y="327"/>
                </a:lnTo>
                <a:lnTo>
                  <a:pt x="272" y="345"/>
                </a:lnTo>
                <a:lnTo>
                  <a:pt x="223" y="332"/>
                </a:lnTo>
                <a:lnTo>
                  <a:pt x="85" y="400"/>
                </a:lnTo>
                <a:lnTo>
                  <a:pt x="63" y="321"/>
                </a:lnTo>
                <a:lnTo>
                  <a:pt x="0" y="317"/>
                </a:lnTo>
                <a:moveTo>
                  <a:pt x="939" y="951"/>
                </a:moveTo>
                <a:lnTo>
                  <a:pt x="891" y="891"/>
                </a:lnTo>
                <a:lnTo>
                  <a:pt x="852" y="840"/>
                </a:lnTo>
                <a:lnTo>
                  <a:pt x="850" y="834"/>
                </a:lnTo>
                <a:lnTo>
                  <a:pt x="831" y="787"/>
                </a:lnTo>
                <a:lnTo>
                  <a:pt x="805" y="717"/>
                </a:lnTo>
                <a:lnTo>
                  <a:pt x="805" y="713"/>
                </a:lnTo>
                <a:lnTo>
                  <a:pt x="799" y="644"/>
                </a:lnTo>
                <a:lnTo>
                  <a:pt x="806" y="638"/>
                </a:lnTo>
                <a:lnTo>
                  <a:pt x="848" y="604"/>
                </a:lnTo>
                <a:lnTo>
                  <a:pt x="871" y="566"/>
                </a:lnTo>
                <a:lnTo>
                  <a:pt x="880" y="500"/>
                </a:lnTo>
                <a:lnTo>
                  <a:pt x="878" y="495"/>
                </a:lnTo>
                <a:lnTo>
                  <a:pt x="876" y="461"/>
                </a:lnTo>
                <a:lnTo>
                  <a:pt x="867" y="394"/>
                </a:lnTo>
                <a:lnTo>
                  <a:pt x="750" y="94"/>
                </a:lnTo>
                <a:lnTo>
                  <a:pt x="727" y="64"/>
                </a:lnTo>
                <a:lnTo>
                  <a:pt x="714" y="64"/>
                </a:lnTo>
                <a:lnTo>
                  <a:pt x="676" y="66"/>
                </a:lnTo>
                <a:lnTo>
                  <a:pt x="646" y="68"/>
                </a:lnTo>
                <a:lnTo>
                  <a:pt x="623" y="21"/>
                </a:lnTo>
                <a:lnTo>
                  <a:pt x="555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1" name="Freeform 58"/>
          <p:cNvSpPr>
            <a:spLocks noEditPoints="1"/>
          </p:cNvSpPr>
          <p:nvPr/>
        </p:nvSpPr>
        <p:spPr bwMode="auto">
          <a:xfrm>
            <a:off x="7472363" y="5588000"/>
            <a:ext cx="466725" cy="750888"/>
          </a:xfrm>
          <a:custGeom>
            <a:avLst/>
            <a:gdLst>
              <a:gd name="T0" fmla="*/ 211 w 294"/>
              <a:gd name="T1" fmla="*/ 24 h 473"/>
              <a:gd name="T2" fmla="*/ 205 w 294"/>
              <a:gd name="T3" fmla="*/ 17 h 473"/>
              <a:gd name="T4" fmla="*/ 202 w 294"/>
              <a:gd name="T5" fmla="*/ 13 h 473"/>
              <a:gd name="T6" fmla="*/ 192 w 294"/>
              <a:gd name="T7" fmla="*/ 11 h 473"/>
              <a:gd name="T8" fmla="*/ 177 w 294"/>
              <a:gd name="T9" fmla="*/ 0 h 473"/>
              <a:gd name="T10" fmla="*/ 168 w 294"/>
              <a:gd name="T11" fmla="*/ 11 h 473"/>
              <a:gd name="T12" fmla="*/ 152 w 294"/>
              <a:gd name="T13" fmla="*/ 30 h 473"/>
              <a:gd name="T14" fmla="*/ 134 w 294"/>
              <a:gd name="T15" fmla="*/ 17 h 473"/>
              <a:gd name="T16" fmla="*/ 128 w 294"/>
              <a:gd name="T17" fmla="*/ 17 h 473"/>
              <a:gd name="T18" fmla="*/ 69 w 294"/>
              <a:gd name="T19" fmla="*/ 0 h 473"/>
              <a:gd name="T20" fmla="*/ 75 w 294"/>
              <a:gd name="T21" fmla="*/ 43 h 473"/>
              <a:gd name="T22" fmla="*/ 75 w 294"/>
              <a:gd name="T23" fmla="*/ 87 h 473"/>
              <a:gd name="T24" fmla="*/ 64 w 294"/>
              <a:gd name="T25" fmla="*/ 94 h 473"/>
              <a:gd name="T26" fmla="*/ 60 w 294"/>
              <a:gd name="T27" fmla="*/ 98 h 473"/>
              <a:gd name="T28" fmla="*/ 49 w 294"/>
              <a:gd name="T29" fmla="*/ 87 h 473"/>
              <a:gd name="T30" fmla="*/ 43 w 294"/>
              <a:gd name="T31" fmla="*/ 85 h 473"/>
              <a:gd name="T32" fmla="*/ 35 w 294"/>
              <a:gd name="T33" fmla="*/ 85 h 473"/>
              <a:gd name="T34" fmla="*/ 20 w 294"/>
              <a:gd name="T35" fmla="*/ 90 h 473"/>
              <a:gd name="T36" fmla="*/ 9 w 294"/>
              <a:gd name="T37" fmla="*/ 98 h 473"/>
              <a:gd name="T38" fmla="*/ 1 w 294"/>
              <a:gd name="T39" fmla="*/ 103 h 473"/>
              <a:gd name="T40" fmla="*/ 0 w 294"/>
              <a:gd name="T41" fmla="*/ 105 h 473"/>
              <a:gd name="T42" fmla="*/ 266 w 294"/>
              <a:gd name="T43" fmla="*/ 422 h 473"/>
              <a:gd name="T44" fmla="*/ 260 w 294"/>
              <a:gd name="T45" fmla="*/ 400 h 473"/>
              <a:gd name="T46" fmla="*/ 264 w 294"/>
              <a:gd name="T47" fmla="*/ 396 h 473"/>
              <a:gd name="T48" fmla="*/ 260 w 294"/>
              <a:gd name="T49" fmla="*/ 383 h 473"/>
              <a:gd name="T50" fmla="*/ 258 w 294"/>
              <a:gd name="T51" fmla="*/ 368 h 473"/>
              <a:gd name="T52" fmla="*/ 256 w 294"/>
              <a:gd name="T53" fmla="*/ 360 h 473"/>
              <a:gd name="T54" fmla="*/ 273 w 294"/>
              <a:gd name="T55" fmla="*/ 330 h 473"/>
              <a:gd name="T56" fmla="*/ 273 w 294"/>
              <a:gd name="T57" fmla="*/ 317 h 473"/>
              <a:gd name="T58" fmla="*/ 277 w 294"/>
              <a:gd name="T59" fmla="*/ 305 h 473"/>
              <a:gd name="T60" fmla="*/ 268 w 294"/>
              <a:gd name="T61" fmla="*/ 302 h 473"/>
              <a:gd name="T62" fmla="*/ 266 w 294"/>
              <a:gd name="T63" fmla="*/ 292 h 473"/>
              <a:gd name="T64" fmla="*/ 260 w 294"/>
              <a:gd name="T65" fmla="*/ 285 h 473"/>
              <a:gd name="T66" fmla="*/ 253 w 294"/>
              <a:gd name="T67" fmla="*/ 273 h 473"/>
              <a:gd name="T68" fmla="*/ 262 w 294"/>
              <a:gd name="T69" fmla="*/ 262 h 473"/>
              <a:gd name="T70" fmla="*/ 275 w 294"/>
              <a:gd name="T71" fmla="*/ 245 h 473"/>
              <a:gd name="T72" fmla="*/ 273 w 294"/>
              <a:gd name="T73" fmla="*/ 239 h 473"/>
              <a:gd name="T74" fmla="*/ 262 w 294"/>
              <a:gd name="T75" fmla="*/ 200 h 473"/>
              <a:gd name="T76" fmla="*/ 294 w 294"/>
              <a:gd name="T77" fmla="*/ 168 h 473"/>
              <a:gd name="T78" fmla="*/ 292 w 294"/>
              <a:gd name="T79" fmla="*/ 158 h 473"/>
              <a:gd name="T80" fmla="*/ 290 w 294"/>
              <a:gd name="T81" fmla="*/ 151 h 473"/>
              <a:gd name="T82" fmla="*/ 287 w 294"/>
              <a:gd name="T83" fmla="*/ 136 h 473"/>
              <a:gd name="T84" fmla="*/ 285 w 294"/>
              <a:gd name="T85" fmla="*/ 120 h 473"/>
              <a:gd name="T86" fmla="*/ 277 w 294"/>
              <a:gd name="T87" fmla="*/ 109 h 473"/>
              <a:gd name="T88" fmla="*/ 224 w 294"/>
              <a:gd name="T89" fmla="*/ 32 h 473"/>
              <a:gd name="T90" fmla="*/ 211 w 294"/>
              <a:gd name="T91" fmla="*/ 24 h 473"/>
              <a:gd name="T92" fmla="*/ 196 w 294"/>
              <a:gd name="T93" fmla="*/ 473 h 473"/>
              <a:gd name="T94" fmla="*/ 209 w 294"/>
              <a:gd name="T95" fmla="*/ 451 h 473"/>
              <a:gd name="T96" fmla="*/ 266 w 294"/>
              <a:gd name="T97" fmla="*/ 449 h 473"/>
              <a:gd name="T98" fmla="*/ 268 w 294"/>
              <a:gd name="T99" fmla="*/ 428 h 473"/>
              <a:gd name="T100" fmla="*/ 266 w 294"/>
              <a:gd name="T101" fmla="*/ 422 h 4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294" h="473">
                <a:moveTo>
                  <a:pt x="211" y="24"/>
                </a:moveTo>
                <a:lnTo>
                  <a:pt x="205" y="17"/>
                </a:lnTo>
                <a:lnTo>
                  <a:pt x="202" y="13"/>
                </a:lnTo>
                <a:lnTo>
                  <a:pt x="192" y="11"/>
                </a:lnTo>
                <a:lnTo>
                  <a:pt x="177" y="0"/>
                </a:lnTo>
                <a:lnTo>
                  <a:pt x="168" y="11"/>
                </a:lnTo>
                <a:lnTo>
                  <a:pt x="152" y="30"/>
                </a:lnTo>
                <a:lnTo>
                  <a:pt x="134" y="17"/>
                </a:lnTo>
                <a:lnTo>
                  <a:pt x="128" y="17"/>
                </a:lnTo>
                <a:lnTo>
                  <a:pt x="69" y="0"/>
                </a:lnTo>
                <a:lnTo>
                  <a:pt x="75" y="43"/>
                </a:lnTo>
                <a:lnTo>
                  <a:pt x="75" y="87"/>
                </a:lnTo>
                <a:lnTo>
                  <a:pt x="64" y="94"/>
                </a:lnTo>
                <a:lnTo>
                  <a:pt x="60" y="98"/>
                </a:lnTo>
                <a:lnTo>
                  <a:pt x="49" y="87"/>
                </a:lnTo>
                <a:lnTo>
                  <a:pt x="43" y="85"/>
                </a:lnTo>
                <a:lnTo>
                  <a:pt x="35" y="85"/>
                </a:lnTo>
                <a:lnTo>
                  <a:pt x="20" y="90"/>
                </a:lnTo>
                <a:lnTo>
                  <a:pt x="9" y="98"/>
                </a:lnTo>
                <a:lnTo>
                  <a:pt x="1" y="103"/>
                </a:lnTo>
                <a:lnTo>
                  <a:pt x="0" y="105"/>
                </a:lnTo>
                <a:moveTo>
                  <a:pt x="266" y="422"/>
                </a:moveTo>
                <a:lnTo>
                  <a:pt x="260" y="400"/>
                </a:lnTo>
                <a:lnTo>
                  <a:pt x="264" y="396"/>
                </a:lnTo>
                <a:lnTo>
                  <a:pt x="260" y="383"/>
                </a:lnTo>
                <a:lnTo>
                  <a:pt x="258" y="368"/>
                </a:lnTo>
                <a:lnTo>
                  <a:pt x="256" y="360"/>
                </a:lnTo>
                <a:lnTo>
                  <a:pt x="273" y="330"/>
                </a:lnTo>
                <a:lnTo>
                  <a:pt x="273" y="317"/>
                </a:lnTo>
                <a:lnTo>
                  <a:pt x="277" y="305"/>
                </a:lnTo>
                <a:lnTo>
                  <a:pt x="268" y="302"/>
                </a:lnTo>
                <a:lnTo>
                  <a:pt x="266" y="292"/>
                </a:lnTo>
                <a:lnTo>
                  <a:pt x="260" y="285"/>
                </a:lnTo>
                <a:lnTo>
                  <a:pt x="253" y="273"/>
                </a:lnTo>
                <a:lnTo>
                  <a:pt x="262" y="262"/>
                </a:lnTo>
                <a:lnTo>
                  <a:pt x="275" y="245"/>
                </a:lnTo>
                <a:lnTo>
                  <a:pt x="273" y="239"/>
                </a:lnTo>
                <a:lnTo>
                  <a:pt x="262" y="200"/>
                </a:lnTo>
                <a:lnTo>
                  <a:pt x="294" y="168"/>
                </a:lnTo>
                <a:lnTo>
                  <a:pt x="292" y="158"/>
                </a:lnTo>
                <a:lnTo>
                  <a:pt x="290" y="151"/>
                </a:lnTo>
                <a:lnTo>
                  <a:pt x="287" y="136"/>
                </a:lnTo>
                <a:lnTo>
                  <a:pt x="285" y="120"/>
                </a:lnTo>
                <a:lnTo>
                  <a:pt x="277" y="109"/>
                </a:lnTo>
                <a:lnTo>
                  <a:pt x="224" y="32"/>
                </a:lnTo>
                <a:lnTo>
                  <a:pt x="211" y="24"/>
                </a:lnTo>
                <a:moveTo>
                  <a:pt x="196" y="473"/>
                </a:moveTo>
                <a:lnTo>
                  <a:pt x="209" y="451"/>
                </a:lnTo>
                <a:lnTo>
                  <a:pt x="266" y="449"/>
                </a:lnTo>
                <a:lnTo>
                  <a:pt x="268" y="428"/>
                </a:lnTo>
                <a:lnTo>
                  <a:pt x="266" y="422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2" name="Freeform 59"/>
          <p:cNvSpPr>
            <a:spLocks noEditPoints="1"/>
          </p:cNvSpPr>
          <p:nvPr/>
        </p:nvSpPr>
        <p:spPr bwMode="auto">
          <a:xfrm>
            <a:off x="6170613" y="269875"/>
            <a:ext cx="1201738" cy="1368425"/>
          </a:xfrm>
          <a:custGeom>
            <a:avLst/>
            <a:gdLst>
              <a:gd name="T0" fmla="*/ 159 w 757"/>
              <a:gd name="T1" fmla="*/ 462 h 862"/>
              <a:gd name="T2" fmla="*/ 147 w 757"/>
              <a:gd name="T3" fmla="*/ 441 h 862"/>
              <a:gd name="T4" fmla="*/ 146 w 757"/>
              <a:gd name="T5" fmla="*/ 434 h 862"/>
              <a:gd name="T6" fmla="*/ 136 w 757"/>
              <a:gd name="T7" fmla="*/ 428 h 862"/>
              <a:gd name="T8" fmla="*/ 74 w 757"/>
              <a:gd name="T9" fmla="*/ 385 h 862"/>
              <a:gd name="T10" fmla="*/ 93 w 757"/>
              <a:gd name="T11" fmla="*/ 307 h 862"/>
              <a:gd name="T12" fmla="*/ 44 w 757"/>
              <a:gd name="T13" fmla="*/ 283 h 862"/>
              <a:gd name="T14" fmla="*/ 44 w 757"/>
              <a:gd name="T15" fmla="*/ 264 h 862"/>
              <a:gd name="T16" fmla="*/ 2 w 757"/>
              <a:gd name="T17" fmla="*/ 268 h 862"/>
              <a:gd name="T18" fmla="*/ 0 w 757"/>
              <a:gd name="T19" fmla="*/ 222 h 862"/>
              <a:gd name="T20" fmla="*/ 757 w 757"/>
              <a:gd name="T21" fmla="*/ 613 h 862"/>
              <a:gd name="T22" fmla="*/ 744 w 757"/>
              <a:gd name="T23" fmla="*/ 624 h 862"/>
              <a:gd name="T24" fmla="*/ 716 w 757"/>
              <a:gd name="T25" fmla="*/ 649 h 862"/>
              <a:gd name="T26" fmla="*/ 710 w 757"/>
              <a:gd name="T27" fmla="*/ 666 h 862"/>
              <a:gd name="T28" fmla="*/ 704 w 757"/>
              <a:gd name="T29" fmla="*/ 691 h 862"/>
              <a:gd name="T30" fmla="*/ 674 w 757"/>
              <a:gd name="T31" fmla="*/ 670 h 862"/>
              <a:gd name="T32" fmla="*/ 653 w 757"/>
              <a:gd name="T33" fmla="*/ 694 h 862"/>
              <a:gd name="T34" fmla="*/ 633 w 757"/>
              <a:gd name="T35" fmla="*/ 698 h 862"/>
              <a:gd name="T36" fmla="*/ 595 w 757"/>
              <a:gd name="T37" fmla="*/ 704 h 862"/>
              <a:gd name="T38" fmla="*/ 589 w 757"/>
              <a:gd name="T39" fmla="*/ 711 h 862"/>
              <a:gd name="T40" fmla="*/ 580 w 757"/>
              <a:gd name="T41" fmla="*/ 725 h 862"/>
              <a:gd name="T42" fmla="*/ 570 w 757"/>
              <a:gd name="T43" fmla="*/ 755 h 862"/>
              <a:gd name="T44" fmla="*/ 563 w 757"/>
              <a:gd name="T45" fmla="*/ 779 h 862"/>
              <a:gd name="T46" fmla="*/ 559 w 757"/>
              <a:gd name="T47" fmla="*/ 791 h 862"/>
              <a:gd name="T48" fmla="*/ 572 w 757"/>
              <a:gd name="T49" fmla="*/ 853 h 862"/>
              <a:gd name="T50" fmla="*/ 561 w 757"/>
              <a:gd name="T51" fmla="*/ 855 h 862"/>
              <a:gd name="T52" fmla="*/ 531 w 757"/>
              <a:gd name="T53" fmla="*/ 859 h 862"/>
              <a:gd name="T54" fmla="*/ 510 w 757"/>
              <a:gd name="T55" fmla="*/ 862 h 862"/>
              <a:gd name="T56" fmla="*/ 451 w 757"/>
              <a:gd name="T57" fmla="*/ 0 h 862"/>
              <a:gd name="T58" fmla="*/ 406 w 757"/>
              <a:gd name="T59" fmla="*/ 70 h 862"/>
              <a:gd name="T60" fmla="*/ 372 w 757"/>
              <a:gd name="T61" fmla="*/ 73 h 862"/>
              <a:gd name="T62" fmla="*/ 323 w 757"/>
              <a:gd name="T63" fmla="*/ 77 h 862"/>
              <a:gd name="T64" fmla="*/ 315 w 757"/>
              <a:gd name="T65" fmla="*/ 79 h 862"/>
              <a:gd name="T66" fmla="*/ 276 w 757"/>
              <a:gd name="T67" fmla="*/ 124 h 862"/>
              <a:gd name="T68" fmla="*/ 314 w 757"/>
              <a:gd name="T69" fmla="*/ 166 h 862"/>
              <a:gd name="T70" fmla="*/ 353 w 757"/>
              <a:gd name="T71" fmla="*/ 209 h 862"/>
              <a:gd name="T72" fmla="*/ 380 w 757"/>
              <a:gd name="T73" fmla="*/ 239 h 862"/>
              <a:gd name="T74" fmla="*/ 389 w 757"/>
              <a:gd name="T75" fmla="*/ 277 h 862"/>
              <a:gd name="T76" fmla="*/ 421 w 757"/>
              <a:gd name="T77" fmla="*/ 289 h 862"/>
              <a:gd name="T78" fmla="*/ 527 w 757"/>
              <a:gd name="T79" fmla="*/ 381 h 862"/>
              <a:gd name="T80" fmla="*/ 527 w 757"/>
              <a:gd name="T81" fmla="*/ 392 h 862"/>
              <a:gd name="T82" fmla="*/ 533 w 757"/>
              <a:gd name="T83" fmla="*/ 390 h 862"/>
              <a:gd name="T84" fmla="*/ 550 w 757"/>
              <a:gd name="T85" fmla="*/ 381 h 862"/>
              <a:gd name="T86" fmla="*/ 561 w 757"/>
              <a:gd name="T87" fmla="*/ 377 h 862"/>
              <a:gd name="T88" fmla="*/ 570 w 757"/>
              <a:gd name="T89" fmla="*/ 377 h 862"/>
              <a:gd name="T90" fmla="*/ 578 w 757"/>
              <a:gd name="T91" fmla="*/ 375 h 862"/>
              <a:gd name="T92" fmla="*/ 602 w 757"/>
              <a:gd name="T93" fmla="*/ 385 h 862"/>
              <a:gd name="T94" fmla="*/ 612 w 757"/>
              <a:gd name="T95" fmla="*/ 440 h 862"/>
              <a:gd name="T96" fmla="*/ 619 w 757"/>
              <a:gd name="T97" fmla="*/ 489 h 862"/>
              <a:gd name="T98" fmla="*/ 623 w 757"/>
              <a:gd name="T99" fmla="*/ 574 h 862"/>
              <a:gd name="T100" fmla="*/ 640 w 757"/>
              <a:gd name="T101" fmla="*/ 585 h 862"/>
              <a:gd name="T102" fmla="*/ 674 w 757"/>
              <a:gd name="T103" fmla="*/ 589 h 862"/>
              <a:gd name="T104" fmla="*/ 689 w 757"/>
              <a:gd name="T105" fmla="*/ 611 h 862"/>
              <a:gd name="T106" fmla="*/ 725 w 757"/>
              <a:gd name="T107" fmla="*/ 600 h 862"/>
              <a:gd name="T108" fmla="*/ 752 w 757"/>
              <a:gd name="T109" fmla="*/ 591 h 862"/>
              <a:gd name="T110" fmla="*/ 757 w 757"/>
              <a:gd name="T111" fmla="*/ 613 h 8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57" h="862">
                <a:moveTo>
                  <a:pt x="159" y="462"/>
                </a:moveTo>
                <a:lnTo>
                  <a:pt x="147" y="441"/>
                </a:lnTo>
                <a:lnTo>
                  <a:pt x="146" y="434"/>
                </a:lnTo>
                <a:lnTo>
                  <a:pt x="136" y="428"/>
                </a:lnTo>
                <a:lnTo>
                  <a:pt x="74" y="385"/>
                </a:lnTo>
                <a:lnTo>
                  <a:pt x="93" y="307"/>
                </a:lnTo>
                <a:lnTo>
                  <a:pt x="44" y="283"/>
                </a:lnTo>
                <a:lnTo>
                  <a:pt x="44" y="264"/>
                </a:lnTo>
                <a:lnTo>
                  <a:pt x="2" y="268"/>
                </a:lnTo>
                <a:lnTo>
                  <a:pt x="0" y="222"/>
                </a:lnTo>
                <a:moveTo>
                  <a:pt x="757" y="613"/>
                </a:moveTo>
                <a:lnTo>
                  <a:pt x="744" y="624"/>
                </a:lnTo>
                <a:lnTo>
                  <a:pt x="716" y="649"/>
                </a:lnTo>
                <a:lnTo>
                  <a:pt x="710" y="666"/>
                </a:lnTo>
                <a:lnTo>
                  <a:pt x="704" y="691"/>
                </a:lnTo>
                <a:lnTo>
                  <a:pt x="674" y="670"/>
                </a:lnTo>
                <a:lnTo>
                  <a:pt x="653" y="694"/>
                </a:lnTo>
                <a:lnTo>
                  <a:pt x="633" y="698"/>
                </a:lnTo>
                <a:lnTo>
                  <a:pt x="595" y="704"/>
                </a:lnTo>
                <a:lnTo>
                  <a:pt x="589" y="711"/>
                </a:lnTo>
                <a:lnTo>
                  <a:pt x="580" y="725"/>
                </a:lnTo>
                <a:lnTo>
                  <a:pt x="570" y="755"/>
                </a:lnTo>
                <a:lnTo>
                  <a:pt x="563" y="779"/>
                </a:lnTo>
                <a:lnTo>
                  <a:pt x="559" y="791"/>
                </a:lnTo>
                <a:lnTo>
                  <a:pt x="572" y="853"/>
                </a:lnTo>
                <a:lnTo>
                  <a:pt x="561" y="855"/>
                </a:lnTo>
                <a:lnTo>
                  <a:pt x="531" y="859"/>
                </a:lnTo>
                <a:lnTo>
                  <a:pt x="510" y="862"/>
                </a:lnTo>
                <a:moveTo>
                  <a:pt x="451" y="0"/>
                </a:moveTo>
                <a:lnTo>
                  <a:pt x="406" y="70"/>
                </a:lnTo>
                <a:lnTo>
                  <a:pt x="372" y="73"/>
                </a:lnTo>
                <a:lnTo>
                  <a:pt x="323" y="77"/>
                </a:lnTo>
                <a:lnTo>
                  <a:pt x="315" y="79"/>
                </a:lnTo>
                <a:lnTo>
                  <a:pt x="276" y="124"/>
                </a:lnTo>
                <a:lnTo>
                  <a:pt x="314" y="166"/>
                </a:lnTo>
                <a:lnTo>
                  <a:pt x="353" y="209"/>
                </a:lnTo>
                <a:lnTo>
                  <a:pt x="380" y="239"/>
                </a:lnTo>
                <a:lnTo>
                  <a:pt x="389" y="277"/>
                </a:lnTo>
                <a:lnTo>
                  <a:pt x="421" y="289"/>
                </a:lnTo>
                <a:lnTo>
                  <a:pt x="527" y="381"/>
                </a:lnTo>
                <a:lnTo>
                  <a:pt x="527" y="392"/>
                </a:lnTo>
                <a:lnTo>
                  <a:pt x="533" y="390"/>
                </a:lnTo>
                <a:lnTo>
                  <a:pt x="550" y="381"/>
                </a:lnTo>
                <a:lnTo>
                  <a:pt x="561" y="377"/>
                </a:lnTo>
                <a:lnTo>
                  <a:pt x="570" y="377"/>
                </a:lnTo>
                <a:lnTo>
                  <a:pt x="578" y="375"/>
                </a:lnTo>
                <a:lnTo>
                  <a:pt x="602" y="385"/>
                </a:lnTo>
                <a:lnTo>
                  <a:pt x="612" y="440"/>
                </a:lnTo>
                <a:lnTo>
                  <a:pt x="619" y="489"/>
                </a:lnTo>
                <a:lnTo>
                  <a:pt x="623" y="574"/>
                </a:lnTo>
                <a:lnTo>
                  <a:pt x="640" y="585"/>
                </a:lnTo>
                <a:lnTo>
                  <a:pt x="674" y="589"/>
                </a:lnTo>
                <a:lnTo>
                  <a:pt x="689" y="611"/>
                </a:lnTo>
                <a:lnTo>
                  <a:pt x="725" y="600"/>
                </a:lnTo>
                <a:lnTo>
                  <a:pt x="752" y="591"/>
                </a:lnTo>
                <a:lnTo>
                  <a:pt x="757" y="613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3" name="Freeform 60"/>
          <p:cNvSpPr>
            <a:spLocks/>
          </p:cNvSpPr>
          <p:nvPr/>
        </p:nvSpPr>
        <p:spPr bwMode="auto">
          <a:xfrm>
            <a:off x="7897813" y="6148388"/>
            <a:ext cx="523875" cy="392113"/>
          </a:xfrm>
          <a:custGeom>
            <a:avLst/>
            <a:gdLst>
              <a:gd name="T0" fmla="*/ 0 w 330"/>
              <a:gd name="T1" fmla="*/ 71 h 247"/>
              <a:gd name="T2" fmla="*/ 105 w 330"/>
              <a:gd name="T3" fmla="*/ 71 h 247"/>
              <a:gd name="T4" fmla="*/ 115 w 330"/>
              <a:gd name="T5" fmla="*/ 62 h 247"/>
              <a:gd name="T6" fmla="*/ 137 w 330"/>
              <a:gd name="T7" fmla="*/ 34 h 247"/>
              <a:gd name="T8" fmla="*/ 147 w 330"/>
              <a:gd name="T9" fmla="*/ 28 h 247"/>
              <a:gd name="T10" fmla="*/ 162 w 330"/>
              <a:gd name="T11" fmla="*/ 17 h 247"/>
              <a:gd name="T12" fmla="*/ 181 w 330"/>
              <a:gd name="T13" fmla="*/ 0 h 247"/>
              <a:gd name="T14" fmla="*/ 188 w 330"/>
              <a:gd name="T15" fmla="*/ 2 h 247"/>
              <a:gd name="T16" fmla="*/ 247 w 330"/>
              <a:gd name="T17" fmla="*/ 7 h 247"/>
              <a:gd name="T18" fmla="*/ 266 w 330"/>
              <a:gd name="T19" fmla="*/ 32 h 247"/>
              <a:gd name="T20" fmla="*/ 275 w 330"/>
              <a:gd name="T21" fmla="*/ 79 h 247"/>
              <a:gd name="T22" fmla="*/ 249 w 330"/>
              <a:gd name="T23" fmla="*/ 105 h 247"/>
              <a:gd name="T24" fmla="*/ 300 w 330"/>
              <a:gd name="T25" fmla="*/ 137 h 247"/>
              <a:gd name="T26" fmla="*/ 294 w 330"/>
              <a:gd name="T27" fmla="*/ 151 h 247"/>
              <a:gd name="T28" fmla="*/ 304 w 330"/>
              <a:gd name="T29" fmla="*/ 166 h 247"/>
              <a:gd name="T30" fmla="*/ 311 w 330"/>
              <a:gd name="T31" fmla="*/ 179 h 247"/>
              <a:gd name="T32" fmla="*/ 305 w 330"/>
              <a:gd name="T33" fmla="*/ 202 h 247"/>
              <a:gd name="T34" fmla="*/ 313 w 330"/>
              <a:gd name="T35" fmla="*/ 213 h 247"/>
              <a:gd name="T36" fmla="*/ 330 w 330"/>
              <a:gd name="T37" fmla="*/ 247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30" h="247">
                <a:moveTo>
                  <a:pt x="0" y="71"/>
                </a:moveTo>
                <a:lnTo>
                  <a:pt x="105" y="71"/>
                </a:lnTo>
                <a:lnTo>
                  <a:pt x="115" y="62"/>
                </a:lnTo>
                <a:lnTo>
                  <a:pt x="137" y="34"/>
                </a:lnTo>
                <a:lnTo>
                  <a:pt x="147" y="28"/>
                </a:lnTo>
                <a:lnTo>
                  <a:pt x="162" y="17"/>
                </a:lnTo>
                <a:lnTo>
                  <a:pt x="181" y="0"/>
                </a:lnTo>
                <a:lnTo>
                  <a:pt x="188" y="2"/>
                </a:lnTo>
                <a:lnTo>
                  <a:pt x="247" y="7"/>
                </a:lnTo>
                <a:lnTo>
                  <a:pt x="266" y="32"/>
                </a:lnTo>
                <a:lnTo>
                  <a:pt x="275" y="79"/>
                </a:lnTo>
                <a:lnTo>
                  <a:pt x="249" y="105"/>
                </a:lnTo>
                <a:lnTo>
                  <a:pt x="300" y="137"/>
                </a:lnTo>
                <a:lnTo>
                  <a:pt x="294" y="151"/>
                </a:lnTo>
                <a:lnTo>
                  <a:pt x="304" y="166"/>
                </a:lnTo>
                <a:lnTo>
                  <a:pt x="311" y="179"/>
                </a:lnTo>
                <a:lnTo>
                  <a:pt x="305" y="202"/>
                </a:lnTo>
                <a:lnTo>
                  <a:pt x="313" y="213"/>
                </a:lnTo>
                <a:lnTo>
                  <a:pt x="330" y="247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4" name="Freeform 61"/>
          <p:cNvSpPr>
            <a:spLocks noEditPoints="1"/>
          </p:cNvSpPr>
          <p:nvPr/>
        </p:nvSpPr>
        <p:spPr bwMode="auto">
          <a:xfrm>
            <a:off x="7810501" y="5189538"/>
            <a:ext cx="931863" cy="641350"/>
          </a:xfrm>
          <a:custGeom>
            <a:avLst/>
            <a:gdLst>
              <a:gd name="T0" fmla="*/ 6 w 587"/>
              <a:gd name="T1" fmla="*/ 271 h 404"/>
              <a:gd name="T2" fmla="*/ 15 w 587"/>
              <a:gd name="T3" fmla="*/ 277 h 404"/>
              <a:gd name="T4" fmla="*/ 47 w 587"/>
              <a:gd name="T5" fmla="*/ 279 h 404"/>
              <a:gd name="T6" fmla="*/ 79 w 587"/>
              <a:gd name="T7" fmla="*/ 285 h 404"/>
              <a:gd name="T8" fmla="*/ 145 w 587"/>
              <a:gd name="T9" fmla="*/ 266 h 404"/>
              <a:gd name="T10" fmla="*/ 170 w 587"/>
              <a:gd name="T11" fmla="*/ 260 h 404"/>
              <a:gd name="T12" fmla="*/ 183 w 587"/>
              <a:gd name="T13" fmla="*/ 254 h 404"/>
              <a:gd name="T14" fmla="*/ 257 w 587"/>
              <a:gd name="T15" fmla="*/ 287 h 404"/>
              <a:gd name="T16" fmla="*/ 274 w 587"/>
              <a:gd name="T17" fmla="*/ 307 h 404"/>
              <a:gd name="T18" fmla="*/ 289 w 587"/>
              <a:gd name="T19" fmla="*/ 321 h 404"/>
              <a:gd name="T20" fmla="*/ 308 w 587"/>
              <a:gd name="T21" fmla="*/ 349 h 404"/>
              <a:gd name="T22" fmla="*/ 306 w 587"/>
              <a:gd name="T23" fmla="*/ 334 h 404"/>
              <a:gd name="T24" fmla="*/ 306 w 587"/>
              <a:gd name="T25" fmla="*/ 305 h 404"/>
              <a:gd name="T26" fmla="*/ 347 w 587"/>
              <a:gd name="T27" fmla="*/ 298 h 404"/>
              <a:gd name="T28" fmla="*/ 332 w 587"/>
              <a:gd name="T29" fmla="*/ 228 h 404"/>
              <a:gd name="T30" fmla="*/ 374 w 587"/>
              <a:gd name="T31" fmla="*/ 226 h 404"/>
              <a:gd name="T32" fmla="*/ 387 w 587"/>
              <a:gd name="T33" fmla="*/ 271 h 404"/>
              <a:gd name="T34" fmla="*/ 406 w 587"/>
              <a:gd name="T35" fmla="*/ 266 h 404"/>
              <a:gd name="T36" fmla="*/ 425 w 587"/>
              <a:gd name="T37" fmla="*/ 288 h 404"/>
              <a:gd name="T38" fmla="*/ 461 w 587"/>
              <a:gd name="T39" fmla="*/ 271 h 404"/>
              <a:gd name="T40" fmla="*/ 464 w 587"/>
              <a:gd name="T41" fmla="*/ 305 h 404"/>
              <a:gd name="T42" fmla="*/ 472 w 587"/>
              <a:gd name="T43" fmla="*/ 334 h 404"/>
              <a:gd name="T44" fmla="*/ 483 w 587"/>
              <a:gd name="T45" fmla="*/ 370 h 404"/>
              <a:gd name="T46" fmla="*/ 489 w 587"/>
              <a:gd name="T47" fmla="*/ 387 h 404"/>
              <a:gd name="T48" fmla="*/ 502 w 587"/>
              <a:gd name="T49" fmla="*/ 404 h 404"/>
              <a:gd name="T50" fmla="*/ 2 w 587"/>
              <a:gd name="T51" fmla="*/ 83 h 404"/>
              <a:gd name="T52" fmla="*/ 0 w 587"/>
              <a:gd name="T53" fmla="*/ 124 h 404"/>
              <a:gd name="T54" fmla="*/ 28 w 587"/>
              <a:gd name="T55" fmla="*/ 173 h 404"/>
              <a:gd name="T56" fmla="*/ 17 w 587"/>
              <a:gd name="T57" fmla="*/ 211 h 404"/>
              <a:gd name="T58" fmla="*/ 13 w 587"/>
              <a:gd name="T59" fmla="*/ 224 h 404"/>
              <a:gd name="T60" fmla="*/ 9 w 587"/>
              <a:gd name="T61" fmla="*/ 262 h 404"/>
              <a:gd name="T62" fmla="*/ 6 w 587"/>
              <a:gd name="T63" fmla="*/ 271 h 404"/>
              <a:gd name="T64" fmla="*/ 587 w 587"/>
              <a:gd name="T65" fmla="*/ 53 h 404"/>
              <a:gd name="T66" fmla="*/ 502 w 587"/>
              <a:gd name="T67" fmla="*/ 47 h 404"/>
              <a:gd name="T68" fmla="*/ 474 w 587"/>
              <a:gd name="T69" fmla="*/ 24 h 404"/>
              <a:gd name="T70" fmla="*/ 455 w 587"/>
              <a:gd name="T71" fmla="*/ 15 h 404"/>
              <a:gd name="T72" fmla="*/ 445 w 587"/>
              <a:gd name="T73" fmla="*/ 13 h 404"/>
              <a:gd name="T74" fmla="*/ 442 w 587"/>
              <a:gd name="T75" fmla="*/ 19 h 404"/>
              <a:gd name="T76" fmla="*/ 438 w 587"/>
              <a:gd name="T77" fmla="*/ 19 h 404"/>
              <a:gd name="T78" fmla="*/ 432 w 587"/>
              <a:gd name="T79" fmla="*/ 28 h 404"/>
              <a:gd name="T80" fmla="*/ 427 w 587"/>
              <a:gd name="T81" fmla="*/ 28 h 404"/>
              <a:gd name="T82" fmla="*/ 413 w 587"/>
              <a:gd name="T83" fmla="*/ 26 h 404"/>
              <a:gd name="T84" fmla="*/ 389 w 587"/>
              <a:gd name="T85" fmla="*/ 37 h 404"/>
              <a:gd name="T86" fmla="*/ 343 w 587"/>
              <a:gd name="T87" fmla="*/ 47 h 404"/>
              <a:gd name="T88" fmla="*/ 338 w 587"/>
              <a:gd name="T89" fmla="*/ 37 h 404"/>
              <a:gd name="T90" fmla="*/ 338 w 587"/>
              <a:gd name="T91" fmla="*/ 24 h 404"/>
              <a:gd name="T92" fmla="*/ 287 w 587"/>
              <a:gd name="T93" fmla="*/ 3 h 404"/>
              <a:gd name="T94" fmla="*/ 283 w 587"/>
              <a:gd name="T95" fmla="*/ 3 h 404"/>
              <a:gd name="T96" fmla="*/ 274 w 587"/>
              <a:gd name="T97" fmla="*/ 9 h 404"/>
              <a:gd name="T98" fmla="*/ 268 w 587"/>
              <a:gd name="T99" fmla="*/ 17 h 404"/>
              <a:gd name="T100" fmla="*/ 221 w 587"/>
              <a:gd name="T101" fmla="*/ 5 h 404"/>
              <a:gd name="T102" fmla="*/ 198 w 587"/>
              <a:gd name="T103" fmla="*/ 0 h 404"/>
              <a:gd name="T104" fmla="*/ 189 w 587"/>
              <a:gd name="T105" fmla="*/ 9 h 404"/>
              <a:gd name="T106" fmla="*/ 183 w 587"/>
              <a:gd name="T107" fmla="*/ 15 h 404"/>
              <a:gd name="T108" fmla="*/ 189 w 587"/>
              <a:gd name="T109" fmla="*/ 62 h 404"/>
              <a:gd name="T110" fmla="*/ 104 w 587"/>
              <a:gd name="T111" fmla="*/ 49 h 404"/>
              <a:gd name="T112" fmla="*/ 2 w 587"/>
              <a:gd name="T113" fmla="*/ 83 h 4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587" h="404">
                <a:moveTo>
                  <a:pt x="6" y="271"/>
                </a:moveTo>
                <a:lnTo>
                  <a:pt x="15" y="277"/>
                </a:lnTo>
                <a:lnTo>
                  <a:pt x="47" y="279"/>
                </a:lnTo>
                <a:lnTo>
                  <a:pt x="79" y="285"/>
                </a:lnTo>
                <a:lnTo>
                  <a:pt x="145" y="266"/>
                </a:lnTo>
                <a:lnTo>
                  <a:pt x="170" y="260"/>
                </a:lnTo>
                <a:lnTo>
                  <a:pt x="183" y="254"/>
                </a:lnTo>
                <a:lnTo>
                  <a:pt x="257" y="287"/>
                </a:lnTo>
                <a:lnTo>
                  <a:pt x="274" y="307"/>
                </a:lnTo>
                <a:lnTo>
                  <a:pt x="289" y="321"/>
                </a:lnTo>
                <a:lnTo>
                  <a:pt x="308" y="349"/>
                </a:lnTo>
                <a:lnTo>
                  <a:pt x="306" y="334"/>
                </a:lnTo>
                <a:lnTo>
                  <a:pt x="306" y="305"/>
                </a:lnTo>
                <a:lnTo>
                  <a:pt x="347" y="298"/>
                </a:lnTo>
                <a:lnTo>
                  <a:pt x="332" y="228"/>
                </a:lnTo>
                <a:lnTo>
                  <a:pt x="374" y="226"/>
                </a:lnTo>
                <a:lnTo>
                  <a:pt x="387" y="271"/>
                </a:lnTo>
                <a:lnTo>
                  <a:pt x="406" y="266"/>
                </a:lnTo>
                <a:lnTo>
                  <a:pt x="425" y="288"/>
                </a:lnTo>
                <a:lnTo>
                  <a:pt x="461" y="271"/>
                </a:lnTo>
                <a:lnTo>
                  <a:pt x="464" y="305"/>
                </a:lnTo>
                <a:lnTo>
                  <a:pt x="472" y="334"/>
                </a:lnTo>
                <a:lnTo>
                  <a:pt x="483" y="370"/>
                </a:lnTo>
                <a:lnTo>
                  <a:pt x="489" y="387"/>
                </a:lnTo>
                <a:lnTo>
                  <a:pt x="502" y="404"/>
                </a:lnTo>
                <a:moveTo>
                  <a:pt x="2" y="83"/>
                </a:moveTo>
                <a:lnTo>
                  <a:pt x="0" y="124"/>
                </a:lnTo>
                <a:lnTo>
                  <a:pt x="28" y="173"/>
                </a:lnTo>
                <a:lnTo>
                  <a:pt x="17" y="211"/>
                </a:lnTo>
                <a:lnTo>
                  <a:pt x="13" y="224"/>
                </a:lnTo>
                <a:lnTo>
                  <a:pt x="9" y="262"/>
                </a:lnTo>
                <a:lnTo>
                  <a:pt x="6" y="271"/>
                </a:lnTo>
                <a:moveTo>
                  <a:pt x="587" y="53"/>
                </a:moveTo>
                <a:lnTo>
                  <a:pt x="502" y="47"/>
                </a:lnTo>
                <a:lnTo>
                  <a:pt x="474" y="24"/>
                </a:lnTo>
                <a:lnTo>
                  <a:pt x="455" y="15"/>
                </a:lnTo>
                <a:lnTo>
                  <a:pt x="445" y="13"/>
                </a:lnTo>
                <a:lnTo>
                  <a:pt x="442" y="19"/>
                </a:lnTo>
                <a:lnTo>
                  <a:pt x="438" y="19"/>
                </a:lnTo>
                <a:lnTo>
                  <a:pt x="432" y="28"/>
                </a:lnTo>
                <a:lnTo>
                  <a:pt x="427" y="28"/>
                </a:lnTo>
                <a:lnTo>
                  <a:pt x="413" y="26"/>
                </a:lnTo>
                <a:lnTo>
                  <a:pt x="389" y="37"/>
                </a:lnTo>
                <a:lnTo>
                  <a:pt x="343" y="47"/>
                </a:lnTo>
                <a:lnTo>
                  <a:pt x="338" y="37"/>
                </a:lnTo>
                <a:lnTo>
                  <a:pt x="338" y="24"/>
                </a:lnTo>
                <a:lnTo>
                  <a:pt x="287" y="3"/>
                </a:lnTo>
                <a:lnTo>
                  <a:pt x="283" y="3"/>
                </a:lnTo>
                <a:lnTo>
                  <a:pt x="274" y="9"/>
                </a:lnTo>
                <a:lnTo>
                  <a:pt x="268" y="17"/>
                </a:lnTo>
                <a:lnTo>
                  <a:pt x="221" y="5"/>
                </a:lnTo>
                <a:lnTo>
                  <a:pt x="198" y="0"/>
                </a:lnTo>
                <a:lnTo>
                  <a:pt x="189" y="9"/>
                </a:lnTo>
                <a:lnTo>
                  <a:pt x="183" y="15"/>
                </a:lnTo>
                <a:lnTo>
                  <a:pt x="189" y="62"/>
                </a:lnTo>
                <a:lnTo>
                  <a:pt x="104" y="49"/>
                </a:lnTo>
                <a:lnTo>
                  <a:pt x="2" y="83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5" name="Freeform 62"/>
          <p:cNvSpPr>
            <a:spLocks noEditPoints="1"/>
          </p:cNvSpPr>
          <p:nvPr/>
        </p:nvSpPr>
        <p:spPr bwMode="auto">
          <a:xfrm>
            <a:off x="6899276" y="3505200"/>
            <a:ext cx="307975" cy="1117600"/>
          </a:xfrm>
          <a:custGeom>
            <a:avLst/>
            <a:gdLst>
              <a:gd name="T0" fmla="*/ 34 w 194"/>
              <a:gd name="T1" fmla="*/ 687 h 704"/>
              <a:gd name="T2" fmla="*/ 0 w 194"/>
              <a:gd name="T3" fmla="*/ 615 h 704"/>
              <a:gd name="T4" fmla="*/ 15 w 194"/>
              <a:gd name="T5" fmla="*/ 610 h 704"/>
              <a:gd name="T6" fmla="*/ 30 w 194"/>
              <a:gd name="T7" fmla="*/ 608 h 704"/>
              <a:gd name="T8" fmla="*/ 53 w 194"/>
              <a:gd name="T9" fmla="*/ 600 h 704"/>
              <a:gd name="T10" fmla="*/ 62 w 194"/>
              <a:gd name="T11" fmla="*/ 617 h 704"/>
              <a:gd name="T12" fmla="*/ 83 w 194"/>
              <a:gd name="T13" fmla="*/ 579 h 704"/>
              <a:gd name="T14" fmla="*/ 92 w 194"/>
              <a:gd name="T15" fmla="*/ 562 h 704"/>
              <a:gd name="T16" fmla="*/ 89 w 194"/>
              <a:gd name="T17" fmla="*/ 387 h 704"/>
              <a:gd name="T18" fmla="*/ 104 w 194"/>
              <a:gd name="T19" fmla="*/ 349 h 704"/>
              <a:gd name="T20" fmla="*/ 117 w 194"/>
              <a:gd name="T21" fmla="*/ 317 h 704"/>
              <a:gd name="T22" fmla="*/ 72 w 194"/>
              <a:gd name="T23" fmla="*/ 215 h 704"/>
              <a:gd name="T24" fmla="*/ 64 w 194"/>
              <a:gd name="T25" fmla="*/ 198 h 704"/>
              <a:gd name="T26" fmla="*/ 60 w 194"/>
              <a:gd name="T27" fmla="*/ 151 h 704"/>
              <a:gd name="T28" fmla="*/ 53 w 194"/>
              <a:gd name="T29" fmla="*/ 93 h 704"/>
              <a:gd name="T30" fmla="*/ 43 w 194"/>
              <a:gd name="T31" fmla="*/ 0 h 704"/>
              <a:gd name="T32" fmla="*/ 194 w 194"/>
              <a:gd name="T33" fmla="*/ 674 h 704"/>
              <a:gd name="T34" fmla="*/ 194 w 194"/>
              <a:gd name="T35" fmla="*/ 676 h 704"/>
              <a:gd name="T36" fmla="*/ 159 w 194"/>
              <a:gd name="T37" fmla="*/ 704 h 704"/>
              <a:gd name="T38" fmla="*/ 106 w 194"/>
              <a:gd name="T39" fmla="*/ 666 h 704"/>
              <a:gd name="T40" fmla="*/ 83 w 194"/>
              <a:gd name="T41" fmla="*/ 672 h 704"/>
              <a:gd name="T42" fmla="*/ 34 w 194"/>
              <a:gd name="T43" fmla="*/ 687 h 7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4" h="704">
                <a:moveTo>
                  <a:pt x="34" y="687"/>
                </a:moveTo>
                <a:lnTo>
                  <a:pt x="0" y="615"/>
                </a:lnTo>
                <a:lnTo>
                  <a:pt x="15" y="610"/>
                </a:lnTo>
                <a:lnTo>
                  <a:pt x="30" y="608"/>
                </a:lnTo>
                <a:lnTo>
                  <a:pt x="53" y="600"/>
                </a:lnTo>
                <a:lnTo>
                  <a:pt x="62" y="617"/>
                </a:lnTo>
                <a:lnTo>
                  <a:pt x="83" y="579"/>
                </a:lnTo>
                <a:lnTo>
                  <a:pt x="92" y="562"/>
                </a:lnTo>
                <a:lnTo>
                  <a:pt x="89" y="387"/>
                </a:lnTo>
                <a:lnTo>
                  <a:pt x="104" y="349"/>
                </a:lnTo>
                <a:lnTo>
                  <a:pt x="117" y="317"/>
                </a:lnTo>
                <a:lnTo>
                  <a:pt x="72" y="215"/>
                </a:lnTo>
                <a:lnTo>
                  <a:pt x="64" y="198"/>
                </a:lnTo>
                <a:lnTo>
                  <a:pt x="60" y="151"/>
                </a:lnTo>
                <a:lnTo>
                  <a:pt x="53" y="93"/>
                </a:lnTo>
                <a:lnTo>
                  <a:pt x="43" y="0"/>
                </a:lnTo>
                <a:moveTo>
                  <a:pt x="194" y="674"/>
                </a:moveTo>
                <a:lnTo>
                  <a:pt x="194" y="676"/>
                </a:lnTo>
                <a:lnTo>
                  <a:pt x="159" y="704"/>
                </a:lnTo>
                <a:lnTo>
                  <a:pt x="106" y="666"/>
                </a:lnTo>
                <a:lnTo>
                  <a:pt x="83" y="672"/>
                </a:lnTo>
                <a:lnTo>
                  <a:pt x="34" y="687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6" name="Freeform 63"/>
          <p:cNvSpPr>
            <a:spLocks noEditPoints="1"/>
          </p:cNvSpPr>
          <p:nvPr/>
        </p:nvSpPr>
        <p:spPr bwMode="auto">
          <a:xfrm>
            <a:off x="6950076" y="4586288"/>
            <a:ext cx="728663" cy="782638"/>
          </a:xfrm>
          <a:custGeom>
            <a:avLst/>
            <a:gdLst>
              <a:gd name="T0" fmla="*/ 459 w 459"/>
              <a:gd name="T1" fmla="*/ 366 h 493"/>
              <a:gd name="T2" fmla="*/ 415 w 459"/>
              <a:gd name="T3" fmla="*/ 314 h 493"/>
              <a:gd name="T4" fmla="*/ 361 w 459"/>
              <a:gd name="T5" fmla="*/ 334 h 493"/>
              <a:gd name="T6" fmla="*/ 363 w 459"/>
              <a:gd name="T7" fmla="*/ 408 h 493"/>
              <a:gd name="T8" fmla="*/ 332 w 459"/>
              <a:gd name="T9" fmla="*/ 416 h 493"/>
              <a:gd name="T10" fmla="*/ 289 w 459"/>
              <a:gd name="T11" fmla="*/ 423 h 493"/>
              <a:gd name="T12" fmla="*/ 219 w 459"/>
              <a:gd name="T13" fmla="*/ 400 h 493"/>
              <a:gd name="T14" fmla="*/ 208 w 459"/>
              <a:gd name="T15" fmla="*/ 493 h 493"/>
              <a:gd name="T16" fmla="*/ 440 w 459"/>
              <a:gd name="T17" fmla="*/ 312 h 493"/>
              <a:gd name="T18" fmla="*/ 440 w 459"/>
              <a:gd name="T19" fmla="*/ 317 h 493"/>
              <a:gd name="T20" fmla="*/ 442 w 459"/>
              <a:gd name="T21" fmla="*/ 331 h 493"/>
              <a:gd name="T22" fmla="*/ 451 w 459"/>
              <a:gd name="T23" fmla="*/ 357 h 493"/>
              <a:gd name="T24" fmla="*/ 427 w 459"/>
              <a:gd name="T25" fmla="*/ 172 h 493"/>
              <a:gd name="T26" fmla="*/ 429 w 459"/>
              <a:gd name="T27" fmla="*/ 193 h 493"/>
              <a:gd name="T28" fmla="*/ 429 w 459"/>
              <a:gd name="T29" fmla="*/ 204 h 493"/>
              <a:gd name="T30" fmla="*/ 429 w 459"/>
              <a:gd name="T31" fmla="*/ 217 h 493"/>
              <a:gd name="T32" fmla="*/ 436 w 459"/>
              <a:gd name="T33" fmla="*/ 299 h 493"/>
              <a:gd name="T34" fmla="*/ 440 w 459"/>
              <a:gd name="T35" fmla="*/ 312 h 493"/>
              <a:gd name="T36" fmla="*/ 2 w 459"/>
              <a:gd name="T37" fmla="*/ 151 h 493"/>
              <a:gd name="T38" fmla="*/ 15 w 459"/>
              <a:gd name="T39" fmla="*/ 104 h 493"/>
              <a:gd name="T40" fmla="*/ 0 w 459"/>
              <a:gd name="T41" fmla="*/ 0 h 4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459" h="493">
                <a:moveTo>
                  <a:pt x="459" y="366"/>
                </a:moveTo>
                <a:lnTo>
                  <a:pt x="415" y="314"/>
                </a:lnTo>
                <a:lnTo>
                  <a:pt x="361" y="334"/>
                </a:lnTo>
                <a:lnTo>
                  <a:pt x="363" y="408"/>
                </a:lnTo>
                <a:lnTo>
                  <a:pt x="332" y="416"/>
                </a:lnTo>
                <a:lnTo>
                  <a:pt x="289" y="423"/>
                </a:lnTo>
                <a:lnTo>
                  <a:pt x="219" y="400"/>
                </a:lnTo>
                <a:lnTo>
                  <a:pt x="208" y="493"/>
                </a:lnTo>
                <a:moveTo>
                  <a:pt x="440" y="312"/>
                </a:moveTo>
                <a:lnTo>
                  <a:pt x="440" y="317"/>
                </a:lnTo>
                <a:lnTo>
                  <a:pt x="442" y="331"/>
                </a:lnTo>
                <a:lnTo>
                  <a:pt x="451" y="357"/>
                </a:lnTo>
                <a:moveTo>
                  <a:pt x="427" y="172"/>
                </a:moveTo>
                <a:lnTo>
                  <a:pt x="429" y="193"/>
                </a:lnTo>
                <a:lnTo>
                  <a:pt x="429" y="204"/>
                </a:lnTo>
                <a:lnTo>
                  <a:pt x="429" y="217"/>
                </a:lnTo>
                <a:lnTo>
                  <a:pt x="436" y="299"/>
                </a:lnTo>
                <a:lnTo>
                  <a:pt x="440" y="312"/>
                </a:lnTo>
                <a:moveTo>
                  <a:pt x="2" y="151"/>
                </a:moveTo>
                <a:lnTo>
                  <a:pt x="15" y="104"/>
                </a:lnTo>
                <a:lnTo>
                  <a:pt x="0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7" name="Freeform 64"/>
          <p:cNvSpPr>
            <a:spLocks noEditPoints="1"/>
          </p:cNvSpPr>
          <p:nvPr/>
        </p:nvSpPr>
        <p:spPr bwMode="auto">
          <a:xfrm>
            <a:off x="6875463" y="158750"/>
            <a:ext cx="1012825" cy="1165225"/>
          </a:xfrm>
          <a:custGeom>
            <a:avLst/>
            <a:gdLst>
              <a:gd name="T0" fmla="*/ 4 w 638"/>
              <a:gd name="T1" fmla="*/ 72 h 734"/>
              <a:gd name="T2" fmla="*/ 0 w 638"/>
              <a:gd name="T3" fmla="*/ 68 h 734"/>
              <a:gd name="T4" fmla="*/ 24 w 638"/>
              <a:gd name="T5" fmla="*/ 41 h 734"/>
              <a:gd name="T6" fmla="*/ 19 w 638"/>
              <a:gd name="T7" fmla="*/ 0 h 734"/>
              <a:gd name="T8" fmla="*/ 638 w 638"/>
              <a:gd name="T9" fmla="*/ 734 h 734"/>
              <a:gd name="T10" fmla="*/ 544 w 638"/>
              <a:gd name="T11" fmla="*/ 642 h 734"/>
              <a:gd name="T12" fmla="*/ 519 w 638"/>
              <a:gd name="T13" fmla="*/ 570 h 734"/>
              <a:gd name="T14" fmla="*/ 508 w 638"/>
              <a:gd name="T15" fmla="*/ 560 h 734"/>
              <a:gd name="T16" fmla="*/ 449 w 638"/>
              <a:gd name="T17" fmla="*/ 523 h 734"/>
              <a:gd name="T18" fmla="*/ 408 w 638"/>
              <a:gd name="T19" fmla="*/ 494 h 734"/>
              <a:gd name="T20" fmla="*/ 406 w 638"/>
              <a:gd name="T21" fmla="*/ 470 h 734"/>
              <a:gd name="T22" fmla="*/ 394 w 638"/>
              <a:gd name="T23" fmla="*/ 372 h 734"/>
              <a:gd name="T24" fmla="*/ 368 w 638"/>
              <a:gd name="T25" fmla="*/ 345 h 734"/>
              <a:gd name="T26" fmla="*/ 313 w 638"/>
              <a:gd name="T27" fmla="*/ 342 h 734"/>
              <a:gd name="T28" fmla="*/ 296 w 638"/>
              <a:gd name="T29" fmla="*/ 359 h 734"/>
              <a:gd name="T30" fmla="*/ 253 w 638"/>
              <a:gd name="T31" fmla="*/ 336 h 734"/>
              <a:gd name="T32" fmla="*/ 253 w 638"/>
              <a:gd name="T33" fmla="*/ 325 h 734"/>
              <a:gd name="T34" fmla="*/ 251 w 638"/>
              <a:gd name="T35" fmla="*/ 317 h 734"/>
              <a:gd name="T36" fmla="*/ 249 w 638"/>
              <a:gd name="T37" fmla="*/ 294 h 734"/>
              <a:gd name="T38" fmla="*/ 219 w 638"/>
              <a:gd name="T39" fmla="*/ 292 h 734"/>
              <a:gd name="T40" fmla="*/ 194 w 638"/>
              <a:gd name="T41" fmla="*/ 262 h 734"/>
              <a:gd name="T42" fmla="*/ 192 w 638"/>
              <a:gd name="T43" fmla="*/ 247 h 734"/>
              <a:gd name="T44" fmla="*/ 174 w 638"/>
              <a:gd name="T45" fmla="*/ 253 h 734"/>
              <a:gd name="T46" fmla="*/ 162 w 638"/>
              <a:gd name="T47" fmla="*/ 266 h 734"/>
              <a:gd name="T48" fmla="*/ 153 w 638"/>
              <a:gd name="T49" fmla="*/ 245 h 734"/>
              <a:gd name="T50" fmla="*/ 121 w 638"/>
              <a:gd name="T51" fmla="*/ 189 h 734"/>
              <a:gd name="T52" fmla="*/ 4 w 638"/>
              <a:gd name="T53" fmla="*/ 72 h 7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638" h="734">
                <a:moveTo>
                  <a:pt x="4" y="72"/>
                </a:moveTo>
                <a:lnTo>
                  <a:pt x="0" y="68"/>
                </a:lnTo>
                <a:lnTo>
                  <a:pt x="24" y="41"/>
                </a:lnTo>
                <a:lnTo>
                  <a:pt x="19" y="0"/>
                </a:lnTo>
                <a:moveTo>
                  <a:pt x="638" y="734"/>
                </a:moveTo>
                <a:lnTo>
                  <a:pt x="544" y="642"/>
                </a:lnTo>
                <a:lnTo>
                  <a:pt x="519" y="570"/>
                </a:lnTo>
                <a:lnTo>
                  <a:pt x="508" y="560"/>
                </a:lnTo>
                <a:lnTo>
                  <a:pt x="449" y="523"/>
                </a:lnTo>
                <a:lnTo>
                  <a:pt x="408" y="494"/>
                </a:lnTo>
                <a:lnTo>
                  <a:pt x="406" y="470"/>
                </a:lnTo>
                <a:lnTo>
                  <a:pt x="394" y="372"/>
                </a:lnTo>
                <a:lnTo>
                  <a:pt x="368" y="345"/>
                </a:lnTo>
                <a:lnTo>
                  <a:pt x="313" y="342"/>
                </a:lnTo>
                <a:lnTo>
                  <a:pt x="296" y="359"/>
                </a:lnTo>
                <a:lnTo>
                  <a:pt x="253" y="336"/>
                </a:lnTo>
                <a:lnTo>
                  <a:pt x="253" y="325"/>
                </a:lnTo>
                <a:lnTo>
                  <a:pt x="251" y="317"/>
                </a:lnTo>
                <a:lnTo>
                  <a:pt x="249" y="294"/>
                </a:lnTo>
                <a:lnTo>
                  <a:pt x="219" y="292"/>
                </a:lnTo>
                <a:lnTo>
                  <a:pt x="194" y="262"/>
                </a:lnTo>
                <a:lnTo>
                  <a:pt x="192" y="247"/>
                </a:lnTo>
                <a:lnTo>
                  <a:pt x="174" y="253"/>
                </a:lnTo>
                <a:lnTo>
                  <a:pt x="162" y="266"/>
                </a:lnTo>
                <a:lnTo>
                  <a:pt x="153" y="245"/>
                </a:lnTo>
                <a:lnTo>
                  <a:pt x="121" y="189"/>
                </a:lnTo>
                <a:lnTo>
                  <a:pt x="4" y="72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8" name="Freeform 65"/>
          <p:cNvSpPr>
            <a:spLocks noEditPoints="1"/>
          </p:cNvSpPr>
          <p:nvPr/>
        </p:nvSpPr>
        <p:spPr bwMode="auto">
          <a:xfrm>
            <a:off x="7648576" y="4379913"/>
            <a:ext cx="827088" cy="958850"/>
          </a:xfrm>
          <a:custGeom>
            <a:avLst/>
            <a:gdLst>
              <a:gd name="T0" fmla="*/ 102 w 521"/>
              <a:gd name="T1" fmla="*/ 595 h 604"/>
              <a:gd name="T2" fmla="*/ 70 w 521"/>
              <a:gd name="T3" fmla="*/ 604 h 604"/>
              <a:gd name="T4" fmla="*/ 62 w 521"/>
              <a:gd name="T5" fmla="*/ 581 h 604"/>
              <a:gd name="T6" fmla="*/ 47 w 521"/>
              <a:gd name="T7" fmla="*/ 546 h 604"/>
              <a:gd name="T8" fmla="*/ 34 w 521"/>
              <a:gd name="T9" fmla="*/ 529 h 604"/>
              <a:gd name="T10" fmla="*/ 26 w 521"/>
              <a:gd name="T11" fmla="*/ 500 h 604"/>
              <a:gd name="T12" fmla="*/ 19 w 521"/>
              <a:gd name="T13" fmla="*/ 496 h 604"/>
              <a:gd name="T14" fmla="*/ 0 w 521"/>
              <a:gd name="T15" fmla="*/ 444 h 604"/>
              <a:gd name="T16" fmla="*/ 92 w 521"/>
              <a:gd name="T17" fmla="*/ 468 h 604"/>
              <a:gd name="T18" fmla="*/ 153 w 521"/>
              <a:gd name="T19" fmla="*/ 430 h 604"/>
              <a:gd name="T20" fmla="*/ 187 w 521"/>
              <a:gd name="T21" fmla="*/ 410 h 604"/>
              <a:gd name="T22" fmla="*/ 189 w 521"/>
              <a:gd name="T23" fmla="*/ 408 h 604"/>
              <a:gd name="T24" fmla="*/ 193 w 521"/>
              <a:gd name="T25" fmla="*/ 395 h 604"/>
              <a:gd name="T26" fmla="*/ 193 w 521"/>
              <a:gd name="T27" fmla="*/ 393 h 604"/>
              <a:gd name="T28" fmla="*/ 196 w 521"/>
              <a:gd name="T29" fmla="*/ 385 h 604"/>
              <a:gd name="T30" fmla="*/ 202 w 521"/>
              <a:gd name="T31" fmla="*/ 370 h 604"/>
              <a:gd name="T32" fmla="*/ 211 w 521"/>
              <a:gd name="T33" fmla="*/ 342 h 604"/>
              <a:gd name="T34" fmla="*/ 210 w 521"/>
              <a:gd name="T35" fmla="*/ 340 h 604"/>
              <a:gd name="T36" fmla="*/ 193 w 521"/>
              <a:gd name="T37" fmla="*/ 317 h 604"/>
              <a:gd name="T38" fmla="*/ 193 w 521"/>
              <a:gd name="T39" fmla="*/ 279 h 604"/>
              <a:gd name="T40" fmla="*/ 198 w 521"/>
              <a:gd name="T41" fmla="*/ 278 h 604"/>
              <a:gd name="T42" fmla="*/ 226 w 521"/>
              <a:gd name="T43" fmla="*/ 270 h 604"/>
              <a:gd name="T44" fmla="*/ 234 w 521"/>
              <a:gd name="T45" fmla="*/ 249 h 604"/>
              <a:gd name="T46" fmla="*/ 247 w 521"/>
              <a:gd name="T47" fmla="*/ 204 h 604"/>
              <a:gd name="T48" fmla="*/ 300 w 521"/>
              <a:gd name="T49" fmla="*/ 170 h 604"/>
              <a:gd name="T50" fmla="*/ 308 w 521"/>
              <a:gd name="T51" fmla="*/ 161 h 604"/>
              <a:gd name="T52" fmla="*/ 328 w 521"/>
              <a:gd name="T53" fmla="*/ 149 h 604"/>
              <a:gd name="T54" fmla="*/ 340 w 521"/>
              <a:gd name="T55" fmla="*/ 151 h 604"/>
              <a:gd name="T56" fmla="*/ 325 w 521"/>
              <a:gd name="T57" fmla="*/ 130 h 604"/>
              <a:gd name="T58" fmla="*/ 410 w 521"/>
              <a:gd name="T59" fmla="*/ 74 h 604"/>
              <a:gd name="T60" fmla="*/ 415 w 521"/>
              <a:gd name="T61" fmla="*/ 74 h 604"/>
              <a:gd name="T62" fmla="*/ 381 w 521"/>
              <a:gd name="T63" fmla="*/ 17 h 604"/>
              <a:gd name="T64" fmla="*/ 400 w 521"/>
              <a:gd name="T65" fmla="*/ 0 h 604"/>
              <a:gd name="T66" fmla="*/ 434 w 521"/>
              <a:gd name="T67" fmla="*/ 28 h 604"/>
              <a:gd name="T68" fmla="*/ 476 w 521"/>
              <a:gd name="T69" fmla="*/ 57 h 604"/>
              <a:gd name="T70" fmla="*/ 498 w 521"/>
              <a:gd name="T71" fmla="*/ 72 h 604"/>
              <a:gd name="T72" fmla="*/ 521 w 521"/>
              <a:gd name="T73" fmla="*/ 74 h 6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521" h="604">
                <a:moveTo>
                  <a:pt x="102" y="595"/>
                </a:moveTo>
                <a:lnTo>
                  <a:pt x="70" y="604"/>
                </a:lnTo>
                <a:lnTo>
                  <a:pt x="62" y="581"/>
                </a:lnTo>
                <a:lnTo>
                  <a:pt x="47" y="546"/>
                </a:lnTo>
                <a:lnTo>
                  <a:pt x="34" y="529"/>
                </a:lnTo>
                <a:lnTo>
                  <a:pt x="26" y="500"/>
                </a:lnTo>
                <a:lnTo>
                  <a:pt x="19" y="496"/>
                </a:lnTo>
                <a:moveTo>
                  <a:pt x="0" y="444"/>
                </a:moveTo>
                <a:lnTo>
                  <a:pt x="92" y="468"/>
                </a:lnTo>
                <a:lnTo>
                  <a:pt x="153" y="430"/>
                </a:lnTo>
                <a:lnTo>
                  <a:pt x="187" y="410"/>
                </a:lnTo>
                <a:lnTo>
                  <a:pt x="189" y="408"/>
                </a:lnTo>
                <a:lnTo>
                  <a:pt x="193" y="395"/>
                </a:lnTo>
                <a:lnTo>
                  <a:pt x="193" y="393"/>
                </a:lnTo>
                <a:lnTo>
                  <a:pt x="196" y="385"/>
                </a:lnTo>
                <a:lnTo>
                  <a:pt x="202" y="370"/>
                </a:lnTo>
                <a:lnTo>
                  <a:pt x="211" y="342"/>
                </a:lnTo>
                <a:lnTo>
                  <a:pt x="210" y="340"/>
                </a:lnTo>
                <a:lnTo>
                  <a:pt x="193" y="317"/>
                </a:lnTo>
                <a:lnTo>
                  <a:pt x="193" y="279"/>
                </a:lnTo>
                <a:lnTo>
                  <a:pt x="198" y="278"/>
                </a:lnTo>
                <a:lnTo>
                  <a:pt x="226" y="270"/>
                </a:lnTo>
                <a:lnTo>
                  <a:pt x="234" y="249"/>
                </a:lnTo>
                <a:lnTo>
                  <a:pt x="247" y="204"/>
                </a:lnTo>
                <a:lnTo>
                  <a:pt x="300" y="170"/>
                </a:lnTo>
                <a:lnTo>
                  <a:pt x="308" y="161"/>
                </a:lnTo>
                <a:lnTo>
                  <a:pt x="328" y="149"/>
                </a:lnTo>
                <a:lnTo>
                  <a:pt x="340" y="151"/>
                </a:lnTo>
                <a:lnTo>
                  <a:pt x="325" y="130"/>
                </a:lnTo>
                <a:lnTo>
                  <a:pt x="410" y="74"/>
                </a:lnTo>
                <a:lnTo>
                  <a:pt x="415" y="74"/>
                </a:lnTo>
                <a:lnTo>
                  <a:pt x="381" y="17"/>
                </a:lnTo>
                <a:lnTo>
                  <a:pt x="400" y="0"/>
                </a:lnTo>
                <a:lnTo>
                  <a:pt x="434" y="28"/>
                </a:lnTo>
                <a:lnTo>
                  <a:pt x="476" y="57"/>
                </a:lnTo>
                <a:lnTo>
                  <a:pt x="498" y="72"/>
                </a:lnTo>
                <a:lnTo>
                  <a:pt x="521" y="74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9" name="Freeform 66"/>
          <p:cNvSpPr>
            <a:spLocks noEditPoints="1"/>
          </p:cNvSpPr>
          <p:nvPr/>
        </p:nvSpPr>
        <p:spPr bwMode="auto">
          <a:xfrm>
            <a:off x="7675563" y="860425"/>
            <a:ext cx="411163" cy="565150"/>
          </a:xfrm>
          <a:custGeom>
            <a:avLst/>
            <a:gdLst>
              <a:gd name="T0" fmla="*/ 132 w 259"/>
              <a:gd name="T1" fmla="*/ 292 h 356"/>
              <a:gd name="T2" fmla="*/ 136 w 259"/>
              <a:gd name="T3" fmla="*/ 286 h 356"/>
              <a:gd name="T4" fmla="*/ 145 w 259"/>
              <a:gd name="T5" fmla="*/ 290 h 356"/>
              <a:gd name="T6" fmla="*/ 198 w 259"/>
              <a:gd name="T7" fmla="*/ 307 h 356"/>
              <a:gd name="T8" fmla="*/ 215 w 259"/>
              <a:gd name="T9" fmla="*/ 336 h 356"/>
              <a:gd name="T10" fmla="*/ 228 w 259"/>
              <a:gd name="T11" fmla="*/ 356 h 356"/>
              <a:gd name="T12" fmla="*/ 240 w 259"/>
              <a:gd name="T13" fmla="*/ 351 h 356"/>
              <a:gd name="T14" fmla="*/ 245 w 259"/>
              <a:gd name="T15" fmla="*/ 158 h 356"/>
              <a:gd name="T16" fmla="*/ 213 w 259"/>
              <a:gd name="T17" fmla="*/ 92 h 356"/>
              <a:gd name="T18" fmla="*/ 259 w 259"/>
              <a:gd name="T19" fmla="*/ 28 h 356"/>
              <a:gd name="T20" fmla="*/ 247 w 259"/>
              <a:gd name="T21" fmla="*/ 7 h 356"/>
              <a:gd name="T22" fmla="*/ 0 w 259"/>
              <a:gd name="T23" fmla="*/ 332 h 356"/>
              <a:gd name="T24" fmla="*/ 43 w 259"/>
              <a:gd name="T25" fmla="*/ 330 h 356"/>
              <a:gd name="T26" fmla="*/ 111 w 259"/>
              <a:gd name="T27" fmla="*/ 326 h 356"/>
              <a:gd name="T28" fmla="*/ 132 w 259"/>
              <a:gd name="T29" fmla="*/ 292 h 356"/>
              <a:gd name="T30" fmla="*/ 247 w 259"/>
              <a:gd name="T31" fmla="*/ 7 h 356"/>
              <a:gd name="T32" fmla="*/ 243 w 259"/>
              <a:gd name="T33" fmla="*/ 0 h 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59" h="356">
                <a:moveTo>
                  <a:pt x="132" y="292"/>
                </a:moveTo>
                <a:lnTo>
                  <a:pt x="136" y="286"/>
                </a:lnTo>
                <a:lnTo>
                  <a:pt x="145" y="290"/>
                </a:lnTo>
                <a:lnTo>
                  <a:pt x="198" y="307"/>
                </a:lnTo>
                <a:lnTo>
                  <a:pt x="215" y="336"/>
                </a:lnTo>
                <a:lnTo>
                  <a:pt x="228" y="356"/>
                </a:lnTo>
                <a:lnTo>
                  <a:pt x="240" y="351"/>
                </a:lnTo>
                <a:lnTo>
                  <a:pt x="245" y="158"/>
                </a:lnTo>
                <a:lnTo>
                  <a:pt x="213" y="92"/>
                </a:lnTo>
                <a:lnTo>
                  <a:pt x="259" y="28"/>
                </a:lnTo>
                <a:lnTo>
                  <a:pt x="247" y="7"/>
                </a:lnTo>
                <a:moveTo>
                  <a:pt x="0" y="332"/>
                </a:moveTo>
                <a:lnTo>
                  <a:pt x="43" y="330"/>
                </a:lnTo>
                <a:lnTo>
                  <a:pt x="111" y="326"/>
                </a:lnTo>
                <a:lnTo>
                  <a:pt x="132" y="292"/>
                </a:lnTo>
                <a:moveTo>
                  <a:pt x="247" y="7"/>
                </a:moveTo>
                <a:lnTo>
                  <a:pt x="243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0" name="Freeform 67"/>
          <p:cNvSpPr>
            <a:spLocks/>
          </p:cNvSpPr>
          <p:nvPr/>
        </p:nvSpPr>
        <p:spPr bwMode="auto">
          <a:xfrm>
            <a:off x="6065838" y="1752600"/>
            <a:ext cx="84138" cy="90488"/>
          </a:xfrm>
          <a:custGeom>
            <a:avLst/>
            <a:gdLst>
              <a:gd name="T0" fmla="*/ 53 w 53"/>
              <a:gd name="T1" fmla="*/ 2 h 57"/>
              <a:gd name="T2" fmla="*/ 38 w 53"/>
              <a:gd name="T3" fmla="*/ 0 h 57"/>
              <a:gd name="T4" fmla="*/ 0 w 53"/>
              <a:gd name="T5" fmla="*/ 57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3" h="57">
                <a:moveTo>
                  <a:pt x="53" y="2"/>
                </a:moveTo>
                <a:lnTo>
                  <a:pt x="38" y="0"/>
                </a:lnTo>
                <a:lnTo>
                  <a:pt x="0" y="57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1" name="Line 68"/>
          <p:cNvSpPr>
            <a:spLocks noChangeShapeType="1"/>
          </p:cNvSpPr>
          <p:nvPr/>
        </p:nvSpPr>
        <p:spPr bwMode="auto">
          <a:xfrm flipH="1" flipV="1">
            <a:off x="6149976" y="1755775"/>
            <a:ext cx="12700" cy="3175"/>
          </a:xfrm>
          <a:prstGeom prst="line">
            <a:avLst/>
          </a:pr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2" name="Freeform 69"/>
          <p:cNvSpPr>
            <a:spLocks noEditPoints="1"/>
          </p:cNvSpPr>
          <p:nvPr/>
        </p:nvSpPr>
        <p:spPr bwMode="auto">
          <a:xfrm>
            <a:off x="4654551" y="1935163"/>
            <a:ext cx="1323975" cy="1158875"/>
          </a:xfrm>
          <a:custGeom>
            <a:avLst/>
            <a:gdLst>
              <a:gd name="T0" fmla="*/ 90 w 442"/>
              <a:gd name="T1" fmla="*/ 309 h 387"/>
              <a:gd name="T2" fmla="*/ 92 w 442"/>
              <a:gd name="T3" fmla="*/ 287 h 387"/>
              <a:gd name="T4" fmla="*/ 48 w 442"/>
              <a:gd name="T5" fmla="*/ 291 h 387"/>
              <a:gd name="T6" fmla="*/ 20 w 442"/>
              <a:gd name="T7" fmla="*/ 277 h 387"/>
              <a:gd name="T8" fmla="*/ 0 w 442"/>
              <a:gd name="T9" fmla="*/ 290 h 387"/>
              <a:gd name="T10" fmla="*/ 1 w 442"/>
              <a:gd name="T11" fmla="*/ 264 h 387"/>
              <a:gd name="T12" fmla="*/ 21 w 442"/>
              <a:gd name="T13" fmla="*/ 243 h 387"/>
              <a:gd name="T14" fmla="*/ 42 w 442"/>
              <a:gd name="T15" fmla="*/ 239 h 387"/>
              <a:gd name="T16" fmla="*/ 79 w 442"/>
              <a:gd name="T17" fmla="*/ 254 h 387"/>
              <a:gd name="T18" fmla="*/ 103 w 442"/>
              <a:gd name="T19" fmla="*/ 378 h 387"/>
              <a:gd name="T20" fmla="*/ 95 w 442"/>
              <a:gd name="T21" fmla="*/ 387 h 387"/>
              <a:gd name="T22" fmla="*/ 95 w 442"/>
              <a:gd name="T23" fmla="*/ 386 h 387"/>
              <a:gd name="T24" fmla="*/ 58 w 442"/>
              <a:gd name="T25" fmla="*/ 348 h 387"/>
              <a:gd name="T26" fmla="*/ 436 w 442"/>
              <a:gd name="T27" fmla="*/ 0 h 387"/>
              <a:gd name="T28" fmla="*/ 442 w 442"/>
              <a:gd name="T29" fmla="*/ 38 h 387"/>
              <a:gd name="T30" fmla="*/ 407 w 442"/>
              <a:gd name="T31" fmla="*/ 84 h 387"/>
              <a:gd name="T32" fmla="*/ 403 w 442"/>
              <a:gd name="T33" fmla="*/ 101 h 387"/>
              <a:gd name="T34" fmla="*/ 379 w 442"/>
              <a:gd name="T35" fmla="*/ 193 h 387"/>
              <a:gd name="T36" fmla="*/ 375 w 442"/>
              <a:gd name="T37" fmla="*/ 197 h 387"/>
              <a:gd name="T38" fmla="*/ 358 w 442"/>
              <a:gd name="T39" fmla="*/ 219 h 387"/>
              <a:gd name="T40" fmla="*/ 358 w 442"/>
              <a:gd name="T41" fmla="*/ 219 h 387"/>
              <a:gd name="T42" fmla="*/ 290 w 442"/>
              <a:gd name="T43" fmla="*/ 299 h 387"/>
              <a:gd name="T44" fmla="*/ 247 w 442"/>
              <a:gd name="T45" fmla="*/ 301 h 387"/>
              <a:gd name="T46" fmla="*/ 229 w 442"/>
              <a:gd name="T47" fmla="*/ 290 h 387"/>
              <a:gd name="T48" fmla="*/ 198 w 442"/>
              <a:gd name="T49" fmla="*/ 281 h 387"/>
              <a:gd name="T50" fmla="*/ 202 w 442"/>
              <a:gd name="T51" fmla="*/ 295 h 387"/>
              <a:gd name="T52" fmla="*/ 202 w 442"/>
              <a:gd name="T53" fmla="*/ 297 h 387"/>
              <a:gd name="T54" fmla="*/ 165 w 442"/>
              <a:gd name="T55" fmla="*/ 315 h 387"/>
              <a:gd name="T56" fmla="*/ 176 w 442"/>
              <a:gd name="T57" fmla="*/ 346 h 387"/>
              <a:gd name="T58" fmla="*/ 181 w 442"/>
              <a:gd name="T59" fmla="*/ 359 h 387"/>
              <a:gd name="T60" fmla="*/ 176 w 442"/>
              <a:gd name="T61" fmla="*/ 361 h 387"/>
              <a:gd name="T62" fmla="*/ 153 w 442"/>
              <a:gd name="T63" fmla="*/ 386 h 387"/>
              <a:gd name="T64" fmla="*/ 125 w 442"/>
              <a:gd name="T65" fmla="*/ 384 h 387"/>
              <a:gd name="T66" fmla="*/ 120 w 442"/>
              <a:gd name="T67" fmla="*/ 384 h 387"/>
              <a:gd name="T68" fmla="*/ 103 w 442"/>
              <a:gd name="T69" fmla="*/ 378 h 387"/>
              <a:gd name="T70" fmla="*/ 125 w 442"/>
              <a:gd name="T71" fmla="*/ 216 h 387"/>
              <a:gd name="T72" fmla="*/ 180 w 442"/>
              <a:gd name="T73" fmla="*/ 174 h 387"/>
              <a:gd name="T74" fmla="*/ 202 w 442"/>
              <a:gd name="T75" fmla="*/ 153 h 387"/>
              <a:gd name="T76" fmla="*/ 241 w 442"/>
              <a:gd name="T77" fmla="*/ 149 h 387"/>
              <a:gd name="T78" fmla="*/ 262 w 442"/>
              <a:gd name="T79" fmla="*/ 139 h 387"/>
              <a:gd name="T80" fmla="*/ 265 w 442"/>
              <a:gd name="T81" fmla="*/ 135 h 387"/>
              <a:gd name="T82" fmla="*/ 341 w 442"/>
              <a:gd name="T83" fmla="*/ 26 h 387"/>
              <a:gd name="T84" fmla="*/ 409 w 442"/>
              <a:gd name="T85" fmla="*/ 24 h 3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42" h="387">
                <a:moveTo>
                  <a:pt x="58" y="348"/>
                </a:moveTo>
                <a:cubicBezTo>
                  <a:pt x="90" y="309"/>
                  <a:pt x="90" y="309"/>
                  <a:pt x="90" y="309"/>
                </a:cubicBezTo>
                <a:cubicBezTo>
                  <a:pt x="91" y="299"/>
                  <a:pt x="91" y="299"/>
                  <a:pt x="91" y="299"/>
                </a:cubicBezTo>
                <a:cubicBezTo>
                  <a:pt x="92" y="287"/>
                  <a:pt x="92" y="287"/>
                  <a:pt x="92" y="287"/>
                </a:cubicBezTo>
                <a:cubicBezTo>
                  <a:pt x="57" y="290"/>
                  <a:pt x="57" y="290"/>
                  <a:pt x="57" y="290"/>
                </a:cubicBezTo>
                <a:cubicBezTo>
                  <a:pt x="48" y="291"/>
                  <a:pt x="48" y="291"/>
                  <a:pt x="48" y="291"/>
                </a:cubicBezTo>
                <a:cubicBezTo>
                  <a:pt x="48" y="291"/>
                  <a:pt x="47" y="291"/>
                  <a:pt x="47" y="291"/>
                </a:cubicBezTo>
                <a:cubicBezTo>
                  <a:pt x="20" y="277"/>
                  <a:pt x="20" y="277"/>
                  <a:pt x="20" y="277"/>
                </a:cubicBezTo>
                <a:cubicBezTo>
                  <a:pt x="1" y="290"/>
                  <a:pt x="1" y="290"/>
                  <a:pt x="1" y="290"/>
                </a:cubicBezTo>
                <a:cubicBezTo>
                  <a:pt x="1" y="290"/>
                  <a:pt x="1" y="290"/>
                  <a:pt x="0" y="290"/>
                </a:cubicBezTo>
                <a:cubicBezTo>
                  <a:pt x="0" y="290"/>
                  <a:pt x="0" y="290"/>
                  <a:pt x="0" y="289"/>
                </a:cubicBezTo>
                <a:cubicBezTo>
                  <a:pt x="1" y="264"/>
                  <a:pt x="1" y="264"/>
                  <a:pt x="1" y="264"/>
                </a:cubicBezTo>
                <a:cubicBezTo>
                  <a:pt x="1" y="264"/>
                  <a:pt x="1" y="264"/>
                  <a:pt x="1" y="264"/>
                </a:cubicBezTo>
                <a:cubicBezTo>
                  <a:pt x="21" y="243"/>
                  <a:pt x="21" y="243"/>
                  <a:pt x="21" y="243"/>
                </a:cubicBezTo>
                <a:cubicBezTo>
                  <a:pt x="21" y="243"/>
                  <a:pt x="21" y="243"/>
                  <a:pt x="21" y="243"/>
                </a:cubicBezTo>
                <a:cubicBezTo>
                  <a:pt x="42" y="239"/>
                  <a:pt x="42" y="239"/>
                  <a:pt x="42" y="239"/>
                </a:cubicBezTo>
                <a:cubicBezTo>
                  <a:pt x="42" y="239"/>
                  <a:pt x="43" y="239"/>
                  <a:pt x="43" y="239"/>
                </a:cubicBezTo>
                <a:cubicBezTo>
                  <a:pt x="79" y="254"/>
                  <a:pt x="79" y="254"/>
                  <a:pt x="79" y="254"/>
                </a:cubicBezTo>
                <a:cubicBezTo>
                  <a:pt x="125" y="216"/>
                  <a:pt x="125" y="216"/>
                  <a:pt x="125" y="216"/>
                </a:cubicBezTo>
                <a:moveTo>
                  <a:pt x="103" y="378"/>
                </a:moveTo>
                <a:cubicBezTo>
                  <a:pt x="96" y="386"/>
                  <a:pt x="96" y="386"/>
                  <a:pt x="96" y="386"/>
                </a:cubicBezTo>
                <a:cubicBezTo>
                  <a:pt x="96" y="387"/>
                  <a:pt x="95" y="387"/>
                  <a:pt x="95" y="387"/>
                </a:cubicBezTo>
                <a:cubicBezTo>
                  <a:pt x="95" y="387"/>
                  <a:pt x="95" y="387"/>
                  <a:pt x="95" y="387"/>
                </a:cubicBezTo>
                <a:cubicBezTo>
                  <a:pt x="95" y="387"/>
                  <a:pt x="95" y="387"/>
                  <a:pt x="95" y="386"/>
                </a:cubicBezTo>
                <a:cubicBezTo>
                  <a:pt x="58" y="349"/>
                  <a:pt x="58" y="349"/>
                  <a:pt x="58" y="349"/>
                </a:cubicBezTo>
                <a:cubicBezTo>
                  <a:pt x="58" y="348"/>
                  <a:pt x="58" y="348"/>
                  <a:pt x="58" y="348"/>
                </a:cubicBezTo>
                <a:moveTo>
                  <a:pt x="436" y="0"/>
                </a:moveTo>
                <a:cubicBezTo>
                  <a:pt x="436" y="0"/>
                  <a:pt x="436" y="0"/>
                  <a:pt x="436" y="0"/>
                </a:cubicBezTo>
                <a:cubicBezTo>
                  <a:pt x="437" y="0"/>
                  <a:pt x="437" y="0"/>
                  <a:pt x="437" y="1"/>
                </a:cubicBezTo>
                <a:cubicBezTo>
                  <a:pt x="442" y="38"/>
                  <a:pt x="442" y="38"/>
                  <a:pt x="442" y="38"/>
                </a:cubicBezTo>
                <a:cubicBezTo>
                  <a:pt x="442" y="38"/>
                  <a:pt x="442" y="38"/>
                  <a:pt x="442" y="38"/>
                </a:cubicBezTo>
                <a:cubicBezTo>
                  <a:pt x="407" y="84"/>
                  <a:pt x="407" y="84"/>
                  <a:pt x="407" y="84"/>
                </a:cubicBezTo>
                <a:cubicBezTo>
                  <a:pt x="405" y="93"/>
                  <a:pt x="405" y="93"/>
                  <a:pt x="405" y="93"/>
                </a:cubicBezTo>
                <a:cubicBezTo>
                  <a:pt x="403" y="101"/>
                  <a:pt x="403" y="101"/>
                  <a:pt x="403" y="101"/>
                </a:cubicBezTo>
                <a:cubicBezTo>
                  <a:pt x="391" y="144"/>
                  <a:pt x="391" y="144"/>
                  <a:pt x="391" y="144"/>
                </a:cubicBezTo>
                <a:cubicBezTo>
                  <a:pt x="379" y="193"/>
                  <a:pt x="379" y="193"/>
                  <a:pt x="379" y="193"/>
                </a:cubicBezTo>
                <a:cubicBezTo>
                  <a:pt x="379" y="193"/>
                  <a:pt x="379" y="193"/>
                  <a:pt x="379" y="193"/>
                </a:cubicBezTo>
                <a:cubicBezTo>
                  <a:pt x="375" y="197"/>
                  <a:pt x="375" y="197"/>
                  <a:pt x="375" y="197"/>
                </a:cubicBezTo>
                <a:cubicBezTo>
                  <a:pt x="367" y="207"/>
                  <a:pt x="367" y="207"/>
                  <a:pt x="367" y="207"/>
                </a:cubicBezTo>
                <a:cubicBezTo>
                  <a:pt x="358" y="219"/>
                  <a:pt x="358" y="219"/>
                  <a:pt x="358" y="219"/>
                </a:cubicBezTo>
                <a:cubicBezTo>
                  <a:pt x="358" y="219"/>
                  <a:pt x="358" y="219"/>
                  <a:pt x="358" y="219"/>
                </a:cubicBezTo>
                <a:cubicBezTo>
                  <a:pt x="358" y="219"/>
                  <a:pt x="358" y="219"/>
                  <a:pt x="358" y="219"/>
                </a:cubicBezTo>
                <a:cubicBezTo>
                  <a:pt x="302" y="290"/>
                  <a:pt x="302" y="290"/>
                  <a:pt x="302" y="290"/>
                </a:cubicBezTo>
                <a:cubicBezTo>
                  <a:pt x="290" y="299"/>
                  <a:pt x="290" y="299"/>
                  <a:pt x="290" y="299"/>
                </a:cubicBezTo>
                <a:cubicBezTo>
                  <a:pt x="290" y="299"/>
                  <a:pt x="290" y="299"/>
                  <a:pt x="289" y="299"/>
                </a:cubicBezTo>
                <a:cubicBezTo>
                  <a:pt x="247" y="301"/>
                  <a:pt x="247" y="301"/>
                  <a:pt x="247" y="301"/>
                </a:cubicBezTo>
                <a:cubicBezTo>
                  <a:pt x="247" y="301"/>
                  <a:pt x="247" y="301"/>
                  <a:pt x="247" y="301"/>
                </a:cubicBezTo>
                <a:cubicBezTo>
                  <a:pt x="229" y="290"/>
                  <a:pt x="229" y="290"/>
                  <a:pt x="229" y="290"/>
                </a:cubicBezTo>
                <a:cubicBezTo>
                  <a:pt x="207" y="278"/>
                  <a:pt x="207" y="278"/>
                  <a:pt x="207" y="278"/>
                </a:cubicBezTo>
                <a:cubicBezTo>
                  <a:pt x="198" y="281"/>
                  <a:pt x="198" y="281"/>
                  <a:pt x="198" y="281"/>
                </a:cubicBezTo>
                <a:cubicBezTo>
                  <a:pt x="188" y="286"/>
                  <a:pt x="188" y="286"/>
                  <a:pt x="188" y="286"/>
                </a:cubicBezTo>
                <a:cubicBezTo>
                  <a:pt x="202" y="295"/>
                  <a:pt x="202" y="295"/>
                  <a:pt x="202" y="295"/>
                </a:cubicBezTo>
                <a:cubicBezTo>
                  <a:pt x="202" y="296"/>
                  <a:pt x="202" y="296"/>
                  <a:pt x="202" y="296"/>
                </a:cubicBezTo>
                <a:cubicBezTo>
                  <a:pt x="202" y="296"/>
                  <a:pt x="202" y="297"/>
                  <a:pt x="202" y="297"/>
                </a:cubicBezTo>
                <a:cubicBezTo>
                  <a:pt x="176" y="310"/>
                  <a:pt x="176" y="310"/>
                  <a:pt x="176" y="310"/>
                </a:cubicBezTo>
                <a:cubicBezTo>
                  <a:pt x="165" y="315"/>
                  <a:pt x="165" y="315"/>
                  <a:pt x="165" y="315"/>
                </a:cubicBezTo>
                <a:cubicBezTo>
                  <a:pt x="169" y="325"/>
                  <a:pt x="169" y="325"/>
                  <a:pt x="169" y="325"/>
                </a:cubicBezTo>
                <a:cubicBezTo>
                  <a:pt x="176" y="346"/>
                  <a:pt x="176" y="346"/>
                  <a:pt x="176" y="346"/>
                </a:cubicBezTo>
                <a:cubicBezTo>
                  <a:pt x="181" y="358"/>
                  <a:pt x="181" y="358"/>
                  <a:pt x="181" y="358"/>
                </a:cubicBezTo>
                <a:cubicBezTo>
                  <a:pt x="181" y="359"/>
                  <a:pt x="181" y="359"/>
                  <a:pt x="181" y="359"/>
                </a:cubicBezTo>
                <a:cubicBezTo>
                  <a:pt x="180" y="359"/>
                  <a:pt x="180" y="359"/>
                  <a:pt x="180" y="359"/>
                </a:cubicBezTo>
                <a:cubicBezTo>
                  <a:pt x="176" y="361"/>
                  <a:pt x="176" y="361"/>
                  <a:pt x="176" y="361"/>
                </a:cubicBezTo>
                <a:cubicBezTo>
                  <a:pt x="167" y="362"/>
                  <a:pt x="167" y="362"/>
                  <a:pt x="167" y="362"/>
                </a:cubicBezTo>
                <a:cubicBezTo>
                  <a:pt x="153" y="386"/>
                  <a:pt x="153" y="386"/>
                  <a:pt x="153" y="386"/>
                </a:cubicBezTo>
                <a:cubicBezTo>
                  <a:pt x="153" y="387"/>
                  <a:pt x="153" y="387"/>
                  <a:pt x="153" y="387"/>
                </a:cubicBezTo>
                <a:cubicBezTo>
                  <a:pt x="125" y="384"/>
                  <a:pt x="125" y="384"/>
                  <a:pt x="125" y="384"/>
                </a:cubicBezTo>
                <a:cubicBezTo>
                  <a:pt x="120" y="384"/>
                  <a:pt x="120" y="384"/>
                  <a:pt x="120" y="384"/>
                </a:cubicBezTo>
                <a:cubicBezTo>
                  <a:pt x="120" y="384"/>
                  <a:pt x="120" y="384"/>
                  <a:pt x="120" y="384"/>
                </a:cubicBezTo>
                <a:cubicBezTo>
                  <a:pt x="104" y="370"/>
                  <a:pt x="104" y="370"/>
                  <a:pt x="104" y="370"/>
                </a:cubicBezTo>
                <a:cubicBezTo>
                  <a:pt x="103" y="378"/>
                  <a:pt x="103" y="378"/>
                  <a:pt x="103" y="378"/>
                </a:cubicBezTo>
                <a:cubicBezTo>
                  <a:pt x="103" y="378"/>
                  <a:pt x="103" y="378"/>
                  <a:pt x="103" y="378"/>
                </a:cubicBezTo>
                <a:moveTo>
                  <a:pt x="125" y="216"/>
                </a:moveTo>
                <a:cubicBezTo>
                  <a:pt x="127" y="213"/>
                  <a:pt x="127" y="213"/>
                  <a:pt x="127" y="213"/>
                </a:cubicBezTo>
                <a:cubicBezTo>
                  <a:pt x="180" y="174"/>
                  <a:pt x="180" y="174"/>
                  <a:pt x="180" y="174"/>
                </a:cubicBezTo>
                <a:cubicBezTo>
                  <a:pt x="201" y="153"/>
                  <a:pt x="201" y="153"/>
                  <a:pt x="201" y="153"/>
                </a:cubicBezTo>
                <a:cubicBezTo>
                  <a:pt x="201" y="153"/>
                  <a:pt x="202" y="153"/>
                  <a:pt x="202" y="153"/>
                </a:cubicBezTo>
                <a:cubicBezTo>
                  <a:pt x="215" y="162"/>
                  <a:pt x="215" y="162"/>
                  <a:pt x="215" y="162"/>
                </a:cubicBezTo>
                <a:cubicBezTo>
                  <a:pt x="241" y="149"/>
                  <a:pt x="241" y="149"/>
                  <a:pt x="241" y="149"/>
                </a:cubicBezTo>
                <a:cubicBezTo>
                  <a:pt x="260" y="140"/>
                  <a:pt x="260" y="140"/>
                  <a:pt x="260" y="140"/>
                </a:cubicBezTo>
                <a:cubicBezTo>
                  <a:pt x="262" y="139"/>
                  <a:pt x="262" y="139"/>
                  <a:pt x="262" y="139"/>
                </a:cubicBezTo>
                <a:cubicBezTo>
                  <a:pt x="263" y="137"/>
                  <a:pt x="263" y="137"/>
                  <a:pt x="263" y="137"/>
                </a:cubicBezTo>
                <a:cubicBezTo>
                  <a:pt x="265" y="135"/>
                  <a:pt x="265" y="135"/>
                  <a:pt x="265" y="135"/>
                </a:cubicBezTo>
                <a:cubicBezTo>
                  <a:pt x="275" y="120"/>
                  <a:pt x="275" y="120"/>
                  <a:pt x="275" y="120"/>
                </a:cubicBezTo>
                <a:cubicBezTo>
                  <a:pt x="341" y="26"/>
                  <a:pt x="341" y="26"/>
                  <a:pt x="341" y="26"/>
                </a:cubicBezTo>
                <a:cubicBezTo>
                  <a:pt x="341" y="26"/>
                  <a:pt x="341" y="25"/>
                  <a:pt x="342" y="25"/>
                </a:cubicBezTo>
                <a:cubicBezTo>
                  <a:pt x="409" y="24"/>
                  <a:pt x="409" y="24"/>
                  <a:pt x="409" y="24"/>
                </a:cubicBezTo>
                <a:cubicBezTo>
                  <a:pt x="436" y="0"/>
                  <a:pt x="436" y="0"/>
                  <a:pt x="436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3" name="Freeform 70"/>
          <p:cNvSpPr>
            <a:spLocks noEditPoints="1"/>
          </p:cNvSpPr>
          <p:nvPr/>
        </p:nvSpPr>
        <p:spPr bwMode="auto">
          <a:xfrm>
            <a:off x="3590926" y="1428750"/>
            <a:ext cx="1228725" cy="1458913"/>
          </a:xfrm>
          <a:custGeom>
            <a:avLst/>
            <a:gdLst>
              <a:gd name="T0" fmla="*/ 188 w 410"/>
              <a:gd name="T1" fmla="*/ 487 h 487"/>
              <a:gd name="T2" fmla="*/ 187 w 410"/>
              <a:gd name="T3" fmla="*/ 487 h 487"/>
              <a:gd name="T4" fmla="*/ 129 w 410"/>
              <a:gd name="T5" fmla="*/ 443 h 487"/>
              <a:gd name="T6" fmla="*/ 386 w 410"/>
              <a:gd name="T7" fmla="*/ 22 h 487"/>
              <a:gd name="T8" fmla="*/ 391 w 410"/>
              <a:gd name="T9" fmla="*/ 60 h 487"/>
              <a:gd name="T10" fmla="*/ 388 w 410"/>
              <a:gd name="T11" fmla="*/ 70 h 487"/>
              <a:gd name="T12" fmla="*/ 379 w 410"/>
              <a:gd name="T13" fmla="*/ 97 h 487"/>
              <a:gd name="T14" fmla="*/ 373 w 410"/>
              <a:gd name="T15" fmla="*/ 129 h 487"/>
              <a:gd name="T16" fmla="*/ 372 w 410"/>
              <a:gd name="T17" fmla="*/ 153 h 487"/>
              <a:gd name="T18" fmla="*/ 371 w 410"/>
              <a:gd name="T19" fmla="*/ 165 h 487"/>
              <a:gd name="T20" fmla="*/ 397 w 410"/>
              <a:gd name="T21" fmla="*/ 183 h 487"/>
              <a:gd name="T22" fmla="*/ 409 w 410"/>
              <a:gd name="T23" fmla="*/ 218 h 487"/>
              <a:gd name="T24" fmla="*/ 410 w 410"/>
              <a:gd name="T25" fmla="*/ 239 h 487"/>
              <a:gd name="T26" fmla="*/ 410 w 410"/>
              <a:gd name="T27" fmla="*/ 239 h 487"/>
              <a:gd name="T28" fmla="*/ 402 w 410"/>
              <a:gd name="T29" fmla="*/ 232 h 487"/>
              <a:gd name="T30" fmla="*/ 365 w 410"/>
              <a:gd name="T31" fmla="*/ 255 h 487"/>
              <a:gd name="T32" fmla="*/ 355 w 410"/>
              <a:gd name="T33" fmla="*/ 301 h 487"/>
              <a:gd name="T34" fmla="*/ 314 w 410"/>
              <a:gd name="T35" fmla="*/ 337 h 487"/>
              <a:gd name="T36" fmla="*/ 242 w 410"/>
              <a:gd name="T37" fmla="*/ 342 h 487"/>
              <a:gd name="T38" fmla="*/ 227 w 410"/>
              <a:gd name="T39" fmla="*/ 352 h 487"/>
              <a:gd name="T40" fmla="*/ 258 w 410"/>
              <a:gd name="T41" fmla="*/ 420 h 487"/>
              <a:gd name="T42" fmla="*/ 258 w 410"/>
              <a:gd name="T43" fmla="*/ 421 h 487"/>
              <a:gd name="T44" fmla="*/ 206 w 410"/>
              <a:gd name="T45" fmla="*/ 485 h 487"/>
              <a:gd name="T46" fmla="*/ 205 w 410"/>
              <a:gd name="T47" fmla="*/ 485 h 487"/>
              <a:gd name="T48" fmla="*/ 282 w 410"/>
              <a:gd name="T49" fmla="*/ 12 h 487"/>
              <a:gd name="T50" fmla="*/ 346 w 410"/>
              <a:gd name="T51" fmla="*/ 0 h 487"/>
              <a:gd name="T52" fmla="*/ 386 w 410"/>
              <a:gd name="T53" fmla="*/ 21 h 487"/>
              <a:gd name="T54" fmla="*/ 0 w 410"/>
              <a:gd name="T55" fmla="*/ 244 h 487"/>
              <a:gd name="T56" fmla="*/ 3 w 410"/>
              <a:gd name="T57" fmla="*/ 240 h 487"/>
              <a:gd name="T58" fmla="*/ 25 w 410"/>
              <a:gd name="T59" fmla="*/ 222 h 487"/>
              <a:gd name="T60" fmla="*/ 28 w 410"/>
              <a:gd name="T61" fmla="*/ 219 h 487"/>
              <a:gd name="T62" fmla="*/ 44 w 410"/>
              <a:gd name="T63" fmla="*/ 206 h 487"/>
              <a:gd name="T64" fmla="*/ 67 w 410"/>
              <a:gd name="T65" fmla="*/ 204 h 487"/>
              <a:gd name="T66" fmla="*/ 89 w 410"/>
              <a:gd name="T67" fmla="*/ 202 h 487"/>
              <a:gd name="T68" fmla="*/ 146 w 410"/>
              <a:gd name="T69" fmla="*/ 156 h 487"/>
              <a:gd name="T70" fmla="*/ 184 w 410"/>
              <a:gd name="T71" fmla="*/ 151 h 487"/>
              <a:gd name="T72" fmla="*/ 224 w 410"/>
              <a:gd name="T73" fmla="*/ 129 h 487"/>
              <a:gd name="T74" fmla="*/ 232 w 410"/>
              <a:gd name="T75" fmla="*/ 118 h 487"/>
              <a:gd name="T76" fmla="*/ 248 w 410"/>
              <a:gd name="T77" fmla="*/ 99 h 487"/>
              <a:gd name="T78" fmla="*/ 218 w 410"/>
              <a:gd name="T79" fmla="*/ 63 h 487"/>
              <a:gd name="T80" fmla="*/ 282 w 410"/>
              <a:gd name="T81" fmla="*/ 12 h 4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410" h="487">
                <a:moveTo>
                  <a:pt x="205" y="485"/>
                </a:moveTo>
                <a:cubicBezTo>
                  <a:pt x="188" y="487"/>
                  <a:pt x="188" y="487"/>
                  <a:pt x="188" y="487"/>
                </a:cubicBezTo>
                <a:cubicBezTo>
                  <a:pt x="187" y="487"/>
                  <a:pt x="187" y="487"/>
                  <a:pt x="187" y="487"/>
                </a:cubicBezTo>
                <a:cubicBezTo>
                  <a:pt x="187" y="487"/>
                  <a:pt x="187" y="487"/>
                  <a:pt x="187" y="487"/>
                </a:cubicBezTo>
                <a:cubicBezTo>
                  <a:pt x="163" y="469"/>
                  <a:pt x="163" y="469"/>
                  <a:pt x="163" y="469"/>
                </a:cubicBezTo>
                <a:cubicBezTo>
                  <a:pt x="129" y="443"/>
                  <a:pt x="129" y="443"/>
                  <a:pt x="129" y="443"/>
                </a:cubicBezTo>
                <a:moveTo>
                  <a:pt x="386" y="21"/>
                </a:moveTo>
                <a:cubicBezTo>
                  <a:pt x="386" y="21"/>
                  <a:pt x="386" y="21"/>
                  <a:pt x="386" y="22"/>
                </a:cubicBezTo>
                <a:cubicBezTo>
                  <a:pt x="383" y="53"/>
                  <a:pt x="383" y="53"/>
                  <a:pt x="383" y="53"/>
                </a:cubicBezTo>
                <a:cubicBezTo>
                  <a:pt x="391" y="60"/>
                  <a:pt x="391" y="60"/>
                  <a:pt x="391" y="60"/>
                </a:cubicBezTo>
                <a:cubicBezTo>
                  <a:pt x="391" y="60"/>
                  <a:pt x="392" y="61"/>
                  <a:pt x="391" y="61"/>
                </a:cubicBezTo>
                <a:cubicBezTo>
                  <a:pt x="388" y="70"/>
                  <a:pt x="388" y="70"/>
                  <a:pt x="388" y="70"/>
                </a:cubicBezTo>
                <a:cubicBezTo>
                  <a:pt x="386" y="79"/>
                  <a:pt x="386" y="79"/>
                  <a:pt x="386" y="79"/>
                </a:cubicBezTo>
                <a:cubicBezTo>
                  <a:pt x="379" y="97"/>
                  <a:pt x="379" y="97"/>
                  <a:pt x="379" y="97"/>
                </a:cubicBezTo>
                <a:cubicBezTo>
                  <a:pt x="373" y="115"/>
                  <a:pt x="373" y="115"/>
                  <a:pt x="373" y="115"/>
                </a:cubicBezTo>
                <a:cubicBezTo>
                  <a:pt x="373" y="129"/>
                  <a:pt x="373" y="129"/>
                  <a:pt x="373" y="129"/>
                </a:cubicBezTo>
                <a:cubicBezTo>
                  <a:pt x="373" y="141"/>
                  <a:pt x="373" y="141"/>
                  <a:pt x="373" y="141"/>
                </a:cubicBezTo>
                <a:cubicBezTo>
                  <a:pt x="372" y="153"/>
                  <a:pt x="372" y="153"/>
                  <a:pt x="372" y="153"/>
                </a:cubicBezTo>
                <a:cubicBezTo>
                  <a:pt x="371" y="162"/>
                  <a:pt x="371" y="162"/>
                  <a:pt x="371" y="162"/>
                </a:cubicBezTo>
                <a:cubicBezTo>
                  <a:pt x="371" y="165"/>
                  <a:pt x="371" y="165"/>
                  <a:pt x="371" y="165"/>
                </a:cubicBezTo>
                <a:cubicBezTo>
                  <a:pt x="383" y="173"/>
                  <a:pt x="383" y="173"/>
                  <a:pt x="383" y="173"/>
                </a:cubicBezTo>
                <a:cubicBezTo>
                  <a:pt x="397" y="183"/>
                  <a:pt x="397" y="183"/>
                  <a:pt x="397" y="183"/>
                </a:cubicBezTo>
                <a:cubicBezTo>
                  <a:pt x="397" y="183"/>
                  <a:pt x="397" y="183"/>
                  <a:pt x="397" y="183"/>
                </a:cubicBezTo>
                <a:cubicBezTo>
                  <a:pt x="409" y="218"/>
                  <a:pt x="409" y="218"/>
                  <a:pt x="409" y="218"/>
                </a:cubicBezTo>
                <a:cubicBezTo>
                  <a:pt x="409" y="218"/>
                  <a:pt x="409" y="218"/>
                  <a:pt x="409" y="219"/>
                </a:cubicBezTo>
                <a:cubicBezTo>
                  <a:pt x="410" y="239"/>
                  <a:pt x="410" y="239"/>
                  <a:pt x="410" y="239"/>
                </a:cubicBezTo>
                <a:cubicBezTo>
                  <a:pt x="410" y="239"/>
                  <a:pt x="410" y="239"/>
                  <a:pt x="410" y="239"/>
                </a:cubicBezTo>
                <a:cubicBezTo>
                  <a:pt x="410" y="239"/>
                  <a:pt x="410" y="239"/>
                  <a:pt x="410" y="239"/>
                </a:cubicBezTo>
                <a:cubicBezTo>
                  <a:pt x="410" y="239"/>
                  <a:pt x="409" y="239"/>
                  <a:pt x="409" y="239"/>
                </a:cubicBezTo>
                <a:cubicBezTo>
                  <a:pt x="402" y="232"/>
                  <a:pt x="402" y="232"/>
                  <a:pt x="402" y="232"/>
                </a:cubicBezTo>
                <a:cubicBezTo>
                  <a:pt x="387" y="242"/>
                  <a:pt x="387" y="242"/>
                  <a:pt x="387" y="242"/>
                </a:cubicBezTo>
                <a:cubicBezTo>
                  <a:pt x="365" y="255"/>
                  <a:pt x="365" y="255"/>
                  <a:pt x="365" y="255"/>
                </a:cubicBezTo>
                <a:cubicBezTo>
                  <a:pt x="356" y="301"/>
                  <a:pt x="356" y="301"/>
                  <a:pt x="356" y="301"/>
                </a:cubicBezTo>
                <a:cubicBezTo>
                  <a:pt x="356" y="301"/>
                  <a:pt x="356" y="301"/>
                  <a:pt x="355" y="301"/>
                </a:cubicBezTo>
                <a:cubicBezTo>
                  <a:pt x="350" y="306"/>
                  <a:pt x="350" y="306"/>
                  <a:pt x="350" y="306"/>
                </a:cubicBezTo>
                <a:cubicBezTo>
                  <a:pt x="314" y="337"/>
                  <a:pt x="314" y="337"/>
                  <a:pt x="314" y="337"/>
                </a:cubicBezTo>
                <a:cubicBezTo>
                  <a:pt x="314" y="337"/>
                  <a:pt x="313" y="337"/>
                  <a:pt x="313" y="337"/>
                </a:cubicBezTo>
                <a:cubicBezTo>
                  <a:pt x="242" y="342"/>
                  <a:pt x="242" y="342"/>
                  <a:pt x="242" y="342"/>
                </a:cubicBezTo>
                <a:cubicBezTo>
                  <a:pt x="228" y="344"/>
                  <a:pt x="228" y="344"/>
                  <a:pt x="228" y="344"/>
                </a:cubicBezTo>
                <a:cubicBezTo>
                  <a:pt x="227" y="352"/>
                  <a:pt x="227" y="352"/>
                  <a:pt x="227" y="352"/>
                </a:cubicBezTo>
                <a:cubicBezTo>
                  <a:pt x="246" y="394"/>
                  <a:pt x="246" y="394"/>
                  <a:pt x="246" y="394"/>
                </a:cubicBezTo>
                <a:cubicBezTo>
                  <a:pt x="258" y="420"/>
                  <a:pt x="258" y="420"/>
                  <a:pt x="258" y="420"/>
                </a:cubicBezTo>
                <a:cubicBezTo>
                  <a:pt x="259" y="420"/>
                  <a:pt x="259" y="420"/>
                  <a:pt x="258" y="420"/>
                </a:cubicBezTo>
                <a:cubicBezTo>
                  <a:pt x="258" y="420"/>
                  <a:pt x="258" y="421"/>
                  <a:pt x="258" y="421"/>
                </a:cubicBezTo>
                <a:cubicBezTo>
                  <a:pt x="201" y="446"/>
                  <a:pt x="201" y="446"/>
                  <a:pt x="201" y="446"/>
                </a:cubicBezTo>
                <a:cubicBezTo>
                  <a:pt x="206" y="485"/>
                  <a:pt x="206" y="485"/>
                  <a:pt x="206" y="485"/>
                </a:cubicBezTo>
                <a:cubicBezTo>
                  <a:pt x="206" y="485"/>
                  <a:pt x="206" y="485"/>
                  <a:pt x="206" y="485"/>
                </a:cubicBezTo>
                <a:cubicBezTo>
                  <a:pt x="205" y="485"/>
                  <a:pt x="205" y="485"/>
                  <a:pt x="205" y="485"/>
                </a:cubicBezTo>
                <a:moveTo>
                  <a:pt x="282" y="12"/>
                </a:moveTo>
                <a:cubicBezTo>
                  <a:pt x="282" y="12"/>
                  <a:pt x="282" y="12"/>
                  <a:pt x="282" y="12"/>
                </a:cubicBezTo>
                <a:cubicBezTo>
                  <a:pt x="314" y="14"/>
                  <a:pt x="314" y="14"/>
                  <a:pt x="314" y="14"/>
                </a:cubicBezTo>
                <a:cubicBezTo>
                  <a:pt x="346" y="0"/>
                  <a:pt x="346" y="0"/>
                  <a:pt x="346" y="0"/>
                </a:cubicBezTo>
                <a:cubicBezTo>
                  <a:pt x="346" y="0"/>
                  <a:pt x="347" y="0"/>
                  <a:pt x="347" y="0"/>
                </a:cubicBezTo>
                <a:cubicBezTo>
                  <a:pt x="386" y="21"/>
                  <a:pt x="386" y="21"/>
                  <a:pt x="386" y="21"/>
                </a:cubicBezTo>
                <a:moveTo>
                  <a:pt x="0" y="244"/>
                </a:moveTo>
                <a:cubicBezTo>
                  <a:pt x="0" y="244"/>
                  <a:pt x="0" y="244"/>
                  <a:pt x="0" y="244"/>
                </a:cubicBezTo>
                <a:cubicBezTo>
                  <a:pt x="3" y="240"/>
                  <a:pt x="3" y="240"/>
                  <a:pt x="3" y="240"/>
                </a:cubicBezTo>
                <a:cubicBezTo>
                  <a:pt x="3" y="240"/>
                  <a:pt x="3" y="240"/>
                  <a:pt x="3" y="240"/>
                </a:cubicBezTo>
                <a:cubicBezTo>
                  <a:pt x="5" y="239"/>
                  <a:pt x="5" y="239"/>
                  <a:pt x="5" y="239"/>
                </a:cubicBezTo>
                <a:cubicBezTo>
                  <a:pt x="25" y="222"/>
                  <a:pt x="25" y="222"/>
                  <a:pt x="25" y="222"/>
                </a:cubicBezTo>
                <a:cubicBezTo>
                  <a:pt x="28" y="219"/>
                  <a:pt x="28" y="219"/>
                  <a:pt x="28" y="219"/>
                </a:cubicBezTo>
                <a:cubicBezTo>
                  <a:pt x="28" y="219"/>
                  <a:pt x="28" y="219"/>
                  <a:pt x="28" y="219"/>
                </a:cubicBezTo>
                <a:cubicBezTo>
                  <a:pt x="31" y="218"/>
                  <a:pt x="31" y="218"/>
                  <a:pt x="31" y="218"/>
                </a:cubicBezTo>
                <a:cubicBezTo>
                  <a:pt x="44" y="206"/>
                  <a:pt x="44" y="206"/>
                  <a:pt x="44" y="206"/>
                </a:cubicBezTo>
                <a:cubicBezTo>
                  <a:pt x="44" y="206"/>
                  <a:pt x="44" y="206"/>
                  <a:pt x="45" y="206"/>
                </a:cubicBezTo>
                <a:cubicBezTo>
                  <a:pt x="67" y="204"/>
                  <a:pt x="67" y="204"/>
                  <a:pt x="67" y="204"/>
                </a:cubicBezTo>
                <a:cubicBezTo>
                  <a:pt x="88" y="203"/>
                  <a:pt x="88" y="203"/>
                  <a:pt x="88" y="203"/>
                </a:cubicBezTo>
                <a:cubicBezTo>
                  <a:pt x="89" y="202"/>
                  <a:pt x="89" y="202"/>
                  <a:pt x="89" y="202"/>
                </a:cubicBezTo>
                <a:cubicBezTo>
                  <a:pt x="115" y="182"/>
                  <a:pt x="115" y="182"/>
                  <a:pt x="115" y="182"/>
                </a:cubicBezTo>
                <a:cubicBezTo>
                  <a:pt x="146" y="156"/>
                  <a:pt x="146" y="156"/>
                  <a:pt x="146" y="156"/>
                </a:cubicBezTo>
                <a:cubicBezTo>
                  <a:pt x="146" y="156"/>
                  <a:pt x="146" y="156"/>
                  <a:pt x="146" y="156"/>
                </a:cubicBezTo>
                <a:cubicBezTo>
                  <a:pt x="184" y="151"/>
                  <a:pt x="184" y="151"/>
                  <a:pt x="184" y="151"/>
                </a:cubicBezTo>
                <a:cubicBezTo>
                  <a:pt x="220" y="132"/>
                  <a:pt x="220" y="132"/>
                  <a:pt x="220" y="132"/>
                </a:cubicBezTo>
                <a:cubicBezTo>
                  <a:pt x="224" y="129"/>
                  <a:pt x="224" y="129"/>
                  <a:pt x="224" y="129"/>
                </a:cubicBezTo>
                <a:cubicBezTo>
                  <a:pt x="225" y="127"/>
                  <a:pt x="225" y="127"/>
                  <a:pt x="225" y="127"/>
                </a:cubicBezTo>
                <a:cubicBezTo>
                  <a:pt x="232" y="118"/>
                  <a:pt x="232" y="118"/>
                  <a:pt x="232" y="118"/>
                </a:cubicBezTo>
                <a:cubicBezTo>
                  <a:pt x="240" y="108"/>
                  <a:pt x="240" y="108"/>
                  <a:pt x="240" y="108"/>
                </a:cubicBezTo>
                <a:cubicBezTo>
                  <a:pt x="248" y="99"/>
                  <a:pt x="248" y="99"/>
                  <a:pt x="248" y="99"/>
                </a:cubicBezTo>
                <a:cubicBezTo>
                  <a:pt x="218" y="63"/>
                  <a:pt x="218" y="63"/>
                  <a:pt x="218" y="63"/>
                </a:cubicBezTo>
                <a:cubicBezTo>
                  <a:pt x="218" y="63"/>
                  <a:pt x="218" y="63"/>
                  <a:pt x="218" y="63"/>
                </a:cubicBezTo>
                <a:cubicBezTo>
                  <a:pt x="218" y="62"/>
                  <a:pt x="218" y="62"/>
                  <a:pt x="218" y="62"/>
                </a:cubicBezTo>
                <a:cubicBezTo>
                  <a:pt x="282" y="12"/>
                  <a:pt x="282" y="12"/>
                  <a:pt x="282" y="12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4" name="Freeform 71"/>
          <p:cNvSpPr>
            <a:spLocks noEditPoints="1"/>
          </p:cNvSpPr>
          <p:nvPr/>
        </p:nvSpPr>
        <p:spPr bwMode="auto">
          <a:xfrm>
            <a:off x="4927601" y="1685925"/>
            <a:ext cx="1057275" cy="896938"/>
          </a:xfrm>
          <a:custGeom>
            <a:avLst/>
            <a:gdLst>
              <a:gd name="T0" fmla="*/ 345 w 353"/>
              <a:gd name="T1" fmla="*/ 83 h 299"/>
              <a:gd name="T2" fmla="*/ 353 w 353"/>
              <a:gd name="T3" fmla="*/ 70 h 299"/>
              <a:gd name="T4" fmla="*/ 95 w 353"/>
              <a:gd name="T5" fmla="*/ 47 h 299"/>
              <a:gd name="T6" fmla="*/ 88 w 353"/>
              <a:gd name="T7" fmla="*/ 66 h 299"/>
              <a:gd name="T8" fmla="*/ 85 w 353"/>
              <a:gd name="T9" fmla="*/ 73 h 299"/>
              <a:gd name="T10" fmla="*/ 84 w 353"/>
              <a:gd name="T11" fmla="*/ 77 h 299"/>
              <a:gd name="T12" fmla="*/ 85 w 353"/>
              <a:gd name="T13" fmla="*/ 77 h 299"/>
              <a:gd name="T14" fmla="*/ 133 w 353"/>
              <a:gd name="T15" fmla="*/ 106 h 299"/>
              <a:gd name="T16" fmla="*/ 133 w 353"/>
              <a:gd name="T17" fmla="*/ 106 h 299"/>
              <a:gd name="T18" fmla="*/ 133 w 353"/>
              <a:gd name="T19" fmla="*/ 107 h 299"/>
              <a:gd name="T20" fmla="*/ 109 w 353"/>
              <a:gd name="T21" fmla="*/ 124 h 299"/>
              <a:gd name="T22" fmla="*/ 93 w 353"/>
              <a:gd name="T23" fmla="*/ 136 h 299"/>
              <a:gd name="T24" fmla="*/ 93 w 353"/>
              <a:gd name="T25" fmla="*/ 136 h 299"/>
              <a:gd name="T26" fmla="*/ 57 w 353"/>
              <a:gd name="T27" fmla="*/ 117 h 299"/>
              <a:gd name="T28" fmla="*/ 53 w 353"/>
              <a:gd name="T29" fmla="*/ 115 h 299"/>
              <a:gd name="T30" fmla="*/ 47 w 353"/>
              <a:gd name="T31" fmla="*/ 130 h 299"/>
              <a:gd name="T32" fmla="*/ 47 w 353"/>
              <a:gd name="T33" fmla="*/ 131 h 299"/>
              <a:gd name="T34" fmla="*/ 19 w 353"/>
              <a:gd name="T35" fmla="*/ 142 h 299"/>
              <a:gd name="T36" fmla="*/ 15 w 353"/>
              <a:gd name="T37" fmla="*/ 144 h 299"/>
              <a:gd name="T38" fmla="*/ 10 w 353"/>
              <a:gd name="T39" fmla="*/ 213 h 299"/>
              <a:gd name="T40" fmla="*/ 9 w 353"/>
              <a:gd name="T41" fmla="*/ 219 h 299"/>
              <a:gd name="T42" fmla="*/ 0 w 353"/>
              <a:gd name="T43" fmla="*/ 271 h 299"/>
              <a:gd name="T44" fmla="*/ 34 w 353"/>
              <a:gd name="T45" fmla="*/ 299 h 299"/>
              <a:gd name="T46" fmla="*/ 293 w 353"/>
              <a:gd name="T47" fmla="*/ 50 h 299"/>
              <a:gd name="T48" fmla="*/ 226 w 353"/>
              <a:gd name="T49" fmla="*/ 37 h 299"/>
              <a:gd name="T50" fmla="*/ 226 w 353"/>
              <a:gd name="T51" fmla="*/ 37 h 299"/>
              <a:gd name="T52" fmla="*/ 213 w 353"/>
              <a:gd name="T53" fmla="*/ 8 h 299"/>
              <a:gd name="T54" fmla="*/ 197 w 353"/>
              <a:gd name="T55" fmla="*/ 0 h 299"/>
              <a:gd name="T56" fmla="*/ 132 w 353"/>
              <a:gd name="T57" fmla="*/ 39 h 299"/>
              <a:gd name="T58" fmla="*/ 128 w 353"/>
              <a:gd name="T59" fmla="*/ 41 h 299"/>
              <a:gd name="T60" fmla="*/ 123 w 353"/>
              <a:gd name="T61" fmla="*/ 45 h 299"/>
              <a:gd name="T62" fmla="*/ 117 w 353"/>
              <a:gd name="T63" fmla="*/ 48 h 299"/>
              <a:gd name="T64" fmla="*/ 115 w 353"/>
              <a:gd name="T65" fmla="*/ 49 h 299"/>
              <a:gd name="T66" fmla="*/ 114 w 353"/>
              <a:gd name="T67" fmla="*/ 49 h 299"/>
              <a:gd name="T68" fmla="*/ 95 w 353"/>
              <a:gd name="T69" fmla="*/ 45 h 299"/>
              <a:gd name="T70" fmla="*/ 95 w 353"/>
              <a:gd name="T71" fmla="*/ 47 h 2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353" h="299">
                <a:moveTo>
                  <a:pt x="345" y="83"/>
                </a:moveTo>
                <a:cubicBezTo>
                  <a:pt x="353" y="70"/>
                  <a:pt x="353" y="70"/>
                  <a:pt x="353" y="70"/>
                </a:cubicBezTo>
                <a:moveTo>
                  <a:pt x="95" y="47"/>
                </a:moveTo>
                <a:cubicBezTo>
                  <a:pt x="88" y="66"/>
                  <a:pt x="88" y="66"/>
                  <a:pt x="88" y="66"/>
                </a:cubicBezTo>
                <a:cubicBezTo>
                  <a:pt x="85" y="73"/>
                  <a:pt x="85" y="73"/>
                  <a:pt x="85" y="73"/>
                </a:cubicBezTo>
                <a:cubicBezTo>
                  <a:pt x="84" y="77"/>
                  <a:pt x="84" y="77"/>
                  <a:pt x="84" y="77"/>
                </a:cubicBezTo>
                <a:cubicBezTo>
                  <a:pt x="85" y="77"/>
                  <a:pt x="85" y="77"/>
                  <a:pt x="85" y="77"/>
                </a:cubicBezTo>
                <a:cubicBezTo>
                  <a:pt x="133" y="106"/>
                  <a:pt x="133" y="106"/>
                  <a:pt x="133" y="106"/>
                </a:cubicBezTo>
                <a:cubicBezTo>
                  <a:pt x="133" y="106"/>
                  <a:pt x="133" y="106"/>
                  <a:pt x="133" y="106"/>
                </a:cubicBezTo>
                <a:cubicBezTo>
                  <a:pt x="133" y="107"/>
                  <a:pt x="133" y="107"/>
                  <a:pt x="133" y="107"/>
                </a:cubicBezTo>
                <a:cubicBezTo>
                  <a:pt x="109" y="124"/>
                  <a:pt x="109" y="124"/>
                  <a:pt x="109" y="124"/>
                </a:cubicBezTo>
                <a:cubicBezTo>
                  <a:pt x="93" y="136"/>
                  <a:pt x="93" y="136"/>
                  <a:pt x="93" y="136"/>
                </a:cubicBezTo>
                <a:cubicBezTo>
                  <a:pt x="93" y="136"/>
                  <a:pt x="93" y="136"/>
                  <a:pt x="93" y="136"/>
                </a:cubicBezTo>
                <a:cubicBezTo>
                  <a:pt x="57" y="117"/>
                  <a:pt x="57" y="117"/>
                  <a:pt x="57" y="117"/>
                </a:cubicBezTo>
                <a:cubicBezTo>
                  <a:pt x="53" y="115"/>
                  <a:pt x="53" y="115"/>
                  <a:pt x="53" y="115"/>
                </a:cubicBezTo>
                <a:cubicBezTo>
                  <a:pt x="47" y="130"/>
                  <a:pt x="47" y="130"/>
                  <a:pt x="47" y="130"/>
                </a:cubicBezTo>
                <a:cubicBezTo>
                  <a:pt x="47" y="130"/>
                  <a:pt x="47" y="130"/>
                  <a:pt x="47" y="131"/>
                </a:cubicBezTo>
                <a:cubicBezTo>
                  <a:pt x="19" y="142"/>
                  <a:pt x="19" y="142"/>
                  <a:pt x="19" y="142"/>
                </a:cubicBezTo>
                <a:cubicBezTo>
                  <a:pt x="15" y="144"/>
                  <a:pt x="15" y="144"/>
                  <a:pt x="15" y="144"/>
                </a:cubicBezTo>
                <a:cubicBezTo>
                  <a:pt x="10" y="213"/>
                  <a:pt x="10" y="213"/>
                  <a:pt x="10" y="213"/>
                </a:cubicBezTo>
                <a:cubicBezTo>
                  <a:pt x="9" y="219"/>
                  <a:pt x="9" y="219"/>
                  <a:pt x="9" y="219"/>
                </a:cubicBezTo>
                <a:cubicBezTo>
                  <a:pt x="0" y="271"/>
                  <a:pt x="0" y="271"/>
                  <a:pt x="0" y="271"/>
                </a:cubicBezTo>
                <a:cubicBezTo>
                  <a:pt x="34" y="299"/>
                  <a:pt x="34" y="299"/>
                  <a:pt x="34" y="299"/>
                </a:cubicBezTo>
                <a:moveTo>
                  <a:pt x="293" y="50"/>
                </a:moveTo>
                <a:cubicBezTo>
                  <a:pt x="226" y="37"/>
                  <a:pt x="226" y="37"/>
                  <a:pt x="226" y="37"/>
                </a:cubicBezTo>
                <a:cubicBezTo>
                  <a:pt x="226" y="37"/>
                  <a:pt x="226" y="37"/>
                  <a:pt x="226" y="37"/>
                </a:cubicBezTo>
                <a:cubicBezTo>
                  <a:pt x="213" y="8"/>
                  <a:pt x="213" y="8"/>
                  <a:pt x="213" y="8"/>
                </a:cubicBezTo>
                <a:cubicBezTo>
                  <a:pt x="197" y="0"/>
                  <a:pt x="197" y="0"/>
                  <a:pt x="197" y="0"/>
                </a:cubicBezTo>
                <a:cubicBezTo>
                  <a:pt x="132" y="39"/>
                  <a:pt x="132" y="39"/>
                  <a:pt x="132" y="39"/>
                </a:cubicBezTo>
                <a:cubicBezTo>
                  <a:pt x="128" y="41"/>
                  <a:pt x="128" y="41"/>
                  <a:pt x="128" y="41"/>
                </a:cubicBezTo>
                <a:cubicBezTo>
                  <a:pt x="123" y="45"/>
                  <a:pt x="123" y="45"/>
                  <a:pt x="123" y="45"/>
                </a:cubicBezTo>
                <a:cubicBezTo>
                  <a:pt x="117" y="48"/>
                  <a:pt x="117" y="48"/>
                  <a:pt x="117" y="48"/>
                </a:cubicBezTo>
                <a:cubicBezTo>
                  <a:pt x="115" y="49"/>
                  <a:pt x="115" y="49"/>
                  <a:pt x="115" y="49"/>
                </a:cubicBezTo>
                <a:cubicBezTo>
                  <a:pt x="114" y="49"/>
                  <a:pt x="114" y="49"/>
                  <a:pt x="114" y="49"/>
                </a:cubicBezTo>
                <a:cubicBezTo>
                  <a:pt x="95" y="45"/>
                  <a:pt x="95" y="45"/>
                  <a:pt x="95" y="45"/>
                </a:cubicBezTo>
                <a:cubicBezTo>
                  <a:pt x="95" y="47"/>
                  <a:pt x="95" y="47"/>
                  <a:pt x="95" y="47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5" name="Freeform 72"/>
          <p:cNvSpPr>
            <a:spLocks noEditPoints="1"/>
          </p:cNvSpPr>
          <p:nvPr/>
        </p:nvSpPr>
        <p:spPr bwMode="auto">
          <a:xfrm>
            <a:off x="5870576" y="5041900"/>
            <a:ext cx="681038" cy="147638"/>
          </a:xfrm>
          <a:custGeom>
            <a:avLst/>
            <a:gdLst>
              <a:gd name="T0" fmla="*/ 151 w 227"/>
              <a:gd name="T1" fmla="*/ 0 h 49"/>
              <a:gd name="T2" fmla="*/ 151 w 227"/>
              <a:gd name="T3" fmla="*/ 0 h 49"/>
              <a:gd name="T4" fmla="*/ 166 w 227"/>
              <a:gd name="T5" fmla="*/ 6 h 49"/>
              <a:gd name="T6" fmla="*/ 174 w 227"/>
              <a:gd name="T7" fmla="*/ 8 h 49"/>
              <a:gd name="T8" fmla="*/ 175 w 227"/>
              <a:gd name="T9" fmla="*/ 8 h 49"/>
              <a:gd name="T10" fmla="*/ 190 w 227"/>
              <a:gd name="T11" fmla="*/ 24 h 49"/>
              <a:gd name="T12" fmla="*/ 190 w 227"/>
              <a:gd name="T13" fmla="*/ 25 h 49"/>
              <a:gd name="T14" fmla="*/ 188 w 227"/>
              <a:gd name="T15" fmla="*/ 30 h 49"/>
              <a:gd name="T16" fmla="*/ 183 w 227"/>
              <a:gd name="T17" fmla="*/ 39 h 49"/>
              <a:gd name="T18" fmla="*/ 197 w 227"/>
              <a:gd name="T19" fmla="*/ 46 h 49"/>
              <a:gd name="T20" fmla="*/ 202 w 227"/>
              <a:gd name="T21" fmla="*/ 49 h 49"/>
              <a:gd name="T22" fmla="*/ 227 w 227"/>
              <a:gd name="T23" fmla="*/ 44 h 49"/>
              <a:gd name="T24" fmla="*/ 0 w 227"/>
              <a:gd name="T25" fmla="*/ 13 h 49"/>
              <a:gd name="T26" fmla="*/ 10 w 227"/>
              <a:gd name="T27" fmla="*/ 3 h 49"/>
              <a:gd name="T28" fmla="*/ 11 w 227"/>
              <a:gd name="T29" fmla="*/ 3 h 49"/>
              <a:gd name="T30" fmla="*/ 61 w 227"/>
              <a:gd name="T31" fmla="*/ 20 h 49"/>
              <a:gd name="T32" fmla="*/ 76 w 227"/>
              <a:gd name="T33" fmla="*/ 25 h 49"/>
              <a:gd name="T34" fmla="*/ 77 w 227"/>
              <a:gd name="T35" fmla="*/ 24 h 49"/>
              <a:gd name="T36" fmla="*/ 83 w 227"/>
              <a:gd name="T37" fmla="*/ 21 h 49"/>
              <a:gd name="T38" fmla="*/ 104 w 227"/>
              <a:gd name="T39" fmla="*/ 8 h 49"/>
              <a:gd name="T40" fmla="*/ 104 w 227"/>
              <a:gd name="T41" fmla="*/ 8 h 49"/>
              <a:gd name="T42" fmla="*/ 151 w 227"/>
              <a:gd name="T43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27" h="49">
                <a:moveTo>
                  <a:pt x="151" y="0"/>
                </a:moveTo>
                <a:cubicBezTo>
                  <a:pt x="151" y="0"/>
                  <a:pt x="151" y="0"/>
                  <a:pt x="151" y="0"/>
                </a:cubicBezTo>
                <a:cubicBezTo>
                  <a:pt x="166" y="6"/>
                  <a:pt x="166" y="6"/>
                  <a:pt x="166" y="6"/>
                </a:cubicBezTo>
                <a:cubicBezTo>
                  <a:pt x="174" y="8"/>
                  <a:pt x="174" y="8"/>
                  <a:pt x="174" y="8"/>
                </a:cubicBezTo>
                <a:cubicBezTo>
                  <a:pt x="175" y="8"/>
                  <a:pt x="175" y="8"/>
                  <a:pt x="175" y="8"/>
                </a:cubicBezTo>
                <a:cubicBezTo>
                  <a:pt x="190" y="24"/>
                  <a:pt x="190" y="24"/>
                  <a:pt x="190" y="24"/>
                </a:cubicBezTo>
                <a:cubicBezTo>
                  <a:pt x="191" y="24"/>
                  <a:pt x="191" y="25"/>
                  <a:pt x="190" y="25"/>
                </a:cubicBezTo>
                <a:cubicBezTo>
                  <a:pt x="188" y="30"/>
                  <a:pt x="188" y="30"/>
                  <a:pt x="188" y="30"/>
                </a:cubicBezTo>
                <a:cubicBezTo>
                  <a:pt x="183" y="39"/>
                  <a:pt x="183" y="39"/>
                  <a:pt x="183" y="39"/>
                </a:cubicBezTo>
                <a:cubicBezTo>
                  <a:pt x="197" y="46"/>
                  <a:pt x="197" y="46"/>
                  <a:pt x="197" y="46"/>
                </a:cubicBezTo>
                <a:cubicBezTo>
                  <a:pt x="202" y="49"/>
                  <a:pt x="202" y="49"/>
                  <a:pt x="202" y="49"/>
                </a:cubicBezTo>
                <a:cubicBezTo>
                  <a:pt x="227" y="44"/>
                  <a:pt x="227" y="44"/>
                  <a:pt x="227" y="44"/>
                </a:cubicBezTo>
                <a:moveTo>
                  <a:pt x="0" y="13"/>
                </a:moveTo>
                <a:cubicBezTo>
                  <a:pt x="10" y="3"/>
                  <a:pt x="10" y="3"/>
                  <a:pt x="10" y="3"/>
                </a:cubicBezTo>
                <a:cubicBezTo>
                  <a:pt x="10" y="3"/>
                  <a:pt x="11" y="3"/>
                  <a:pt x="11" y="3"/>
                </a:cubicBezTo>
                <a:cubicBezTo>
                  <a:pt x="61" y="20"/>
                  <a:pt x="61" y="20"/>
                  <a:pt x="61" y="20"/>
                </a:cubicBezTo>
                <a:cubicBezTo>
                  <a:pt x="76" y="25"/>
                  <a:pt x="76" y="25"/>
                  <a:pt x="76" y="25"/>
                </a:cubicBezTo>
                <a:cubicBezTo>
                  <a:pt x="77" y="24"/>
                  <a:pt x="77" y="24"/>
                  <a:pt x="77" y="24"/>
                </a:cubicBezTo>
                <a:cubicBezTo>
                  <a:pt x="83" y="21"/>
                  <a:pt x="83" y="21"/>
                  <a:pt x="83" y="21"/>
                </a:cubicBezTo>
                <a:cubicBezTo>
                  <a:pt x="104" y="8"/>
                  <a:pt x="104" y="8"/>
                  <a:pt x="104" y="8"/>
                </a:cubicBezTo>
                <a:cubicBezTo>
                  <a:pt x="104" y="8"/>
                  <a:pt x="104" y="8"/>
                  <a:pt x="104" y="8"/>
                </a:cubicBezTo>
                <a:cubicBezTo>
                  <a:pt x="151" y="0"/>
                  <a:pt x="151" y="0"/>
                  <a:pt x="151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6" name="Freeform 73"/>
          <p:cNvSpPr>
            <a:spLocks noEditPoints="1"/>
          </p:cNvSpPr>
          <p:nvPr/>
        </p:nvSpPr>
        <p:spPr bwMode="auto">
          <a:xfrm>
            <a:off x="4918076" y="4214813"/>
            <a:ext cx="866775" cy="633413"/>
          </a:xfrm>
          <a:custGeom>
            <a:avLst/>
            <a:gdLst>
              <a:gd name="T0" fmla="*/ 119 w 289"/>
              <a:gd name="T1" fmla="*/ 17 h 211"/>
              <a:gd name="T2" fmla="*/ 99 w 289"/>
              <a:gd name="T3" fmla="*/ 23 h 211"/>
              <a:gd name="T4" fmla="*/ 99 w 289"/>
              <a:gd name="T5" fmla="*/ 22 h 211"/>
              <a:gd name="T6" fmla="*/ 87 w 289"/>
              <a:gd name="T7" fmla="*/ 0 h 211"/>
              <a:gd name="T8" fmla="*/ 87 w 289"/>
              <a:gd name="T9" fmla="*/ 0 h 211"/>
              <a:gd name="T10" fmla="*/ 84 w 289"/>
              <a:gd name="T11" fmla="*/ 1 h 211"/>
              <a:gd name="T12" fmla="*/ 60 w 289"/>
              <a:gd name="T13" fmla="*/ 6 h 211"/>
              <a:gd name="T14" fmla="*/ 55 w 289"/>
              <a:gd name="T15" fmla="*/ 26 h 211"/>
              <a:gd name="T16" fmla="*/ 54 w 289"/>
              <a:gd name="T17" fmla="*/ 26 h 211"/>
              <a:gd name="T18" fmla="*/ 38 w 289"/>
              <a:gd name="T19" fmla="*/ 31 h 211"/>
              <a:gd name="T20" fmla="*/ 22 w 289"/>
              <a:gd name="T21" fmla="*/ 51 h 211"/>
              <a:gd name="T22" fmla="*/ 0 w 289"/>
              <a:gd name="T23" fmla="*/ 80 h 211"/>
              <a:gd name="T24" fmla="*/ 214 w 289"/>
              <a:gd name="T25" fmla="*/ 73 h 211"/>
              <a:gd name="T26" fmla="*/ 207 w 289"/>
              <a:gd name="T27" fmla="*/ 62 h 211"/>
              <a:gd name="T28" fmla="*/ 204 w 289"/>
              <a:gd name="T29" fmla="*/ 58 h 211"/>
              <a:gd name="T30" fmla="*/ 194 w 289"/>
              <a:gd name="T31" fmla="*/ 59 h 211"/>
              <a:gd name="T32" fmla="*/ 179 w 289"/>
              <a:gd name="T33" fmla="*/ 62 h 211"/>
              <a:gd name="T34" fmla="*/ 178 w 289"/>
              <a:gd name="T35" fmla="*/ 62 h 211"/>
              <a:gd name="T36" fmla="*/ 162 w 289"/>
              <a:gd name="T37" fmla="*/ 43 h 211"/>
              <a:gd name="T38" fmla="*/ 145 w 289"/>
              <a:gd name="T39" fmla="*/ 36 h 211"/>
              <a:gd name="T40" fmla="*/ 118 w 289"/>
              <a:gd name="T41" fmla="*/ 25 h 211"/>
              <a:gd name="T42" fmla="*/ 118 w 289"/>
              <a:gd name="T43" fmla="*/ 24 h 211"/>
              <a:gd name="T44" fmla="*/ 119 w 289"/>
              <a:gd name="T45" fmla="*/ 17 h 211"/>
              <a:gd name="T46" fmla="*/ 273 w 289"/>
              <a:gd name="T47" fmla="*/ 127 h 211"/>
              <a:gd name="T48" fmla="*/ 253 w 289"/>
              <a:gd name="T49" fmla="*/ 108 h 211"/>
              <a:gd name="T50" fmla="*/ 229 w 289"/>
              <a:gd name="T51" fmla="*/ 132 h 211"/>
              <a:gd name="T52" fmla="*/ 229 w 289"/>
              <a:gd name="T53" fmla="*/ 132 h 211"/>
              <a:gd name="T54" fmla="*/ 217 w 289"/>
              <a:gd name="T55" fmla="*/ 126 h 211"/>
              <a:gd name="T56" fmla="*/ 217 w 289"/>
              <a:gd name="T57" fmla="*/ 125 h 211"/>
              <a:gd name="T58" fmla="*/ 207 w 289"/>
              <a:gd name="T59" fmla="*/ 109 h 211"/>
              <a:gd name="T60" fmla="*/ 207 w 289"/>
              <a:gd name="T61" fmla="*/ 108 h 211"/>
              <a:gd name="T62" fmla="*/ 214 w 289"/>
              <a:gd name="T63" fmla="*/ 73 h 211"/>
              <a:gd name="T64" fmla="*/ 289 w 289"/>
              <a:gd name="T65" fmla="*/ 211 h 211"/>
              <a:gd name="T66" fmla="*/ 273 w 289"/>
              <a:gd name="T67" fmla="*/ 127 h 2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89" h="211">
                <a:moveTo>
                  <a:pt x="119" y="17"/>
                </a:moveTo>
                <a:cubicBezTo>
                  <a:pt x="99" y="23"/>
                  <a:pt x="99" y="23"/>
                  <a:pt x="99" y="23"/>
                </a:cubicBezTo>
                <a:cubicBezTo>
                  <a:pt x="99" y="23"/>
                  <a:pt x="99" y="23"/>
                  <a:pt x="99" y="22"/>
                </a:cubicBezTo>
                <a:cubicBezTo>
                  <a:pt x="87" y="0"/>
                  <a:pt x="87" y="0"/>
                  <a:pt x="87" y="0"/>
                </a:cubicBezTo>
                <a:cubicBezTo>
                  <a:pt x="87" y="0"/>
                  <a:pt x="87" y="0"/>
                  <a:pt x="87" y="0"/>
                </a:cubicBezTo>
                <a:cubicBezTo>
                  <a:pt x="84" y="1"/>
                  <a:pt x="84" y="1"/>
                  <a:pt x="84" y="1"/>
                </a:cubicBezTo>
                <a:cubicBezTo>
                  <a:pt x="60" y="6"/>
                  <a:pt x="60" y="6"/>
                  <a:pt x="60" y="6"/>
                </a:cubicBezTo>
                <a:cubicBezTo>
                  <a:pt x="55" y="26"/>
                  <a:pt x="55" y="26"/>
                  <a:pt x="55" y="26"/>
                </a:cubicBezTo>
                <a:cubicBezTo>
                  <a:pt x="55" y="26"/>
                  <a:pt x="55" y="26"/>
                  <a:pt x="54" y="26"/>
                </a:cubicBezTo>
                <a:cubicBezTo>
                  <a:pt x="38" y="31"/>
                  <a:pt x="38" y="31"/>
                  <a:pt x="38" y="31"/>
                </a:cubicBezTo>
                <a:cubicBezTo>
                  <a:pt x="22" y="51"/>
                  <a:pt x="22" y="51"/>
                  <a:pt x="22" y="51"/>
                </a:cubicBezTo>
                <a:cubicBezTo>
                  <a:pt x="0" y="80"/>
                  <a:pt x="0" y="80"/>
                  <a:pt x="0" y="80"/>
                </a:cubicBezTo>
                <a:moveTo>
                  <a:pt x="214" y="73"/>
                </a:moveTo>
                <a:cubicBezTo>
                  <a:pt x="207" y="62"/>
                  <a:pt x="207" y="62"/>
                  <a:pt x="207" y="62"/>
                </a:cubicBezTo>
                <a:cubicBezTo>
                  <a:pt x="204" y="58"/>
                  <a:pt x="204" y="58"/>
                  <a:pt x="204" y="58"/>
                </a:cubicBezTo>
                <a:cubicBezTo>
                  <a:pt x="194" y="59"/>
                  <a:pt x="194" y="59"/>
                  <a:pt x="194" y="59"/>
                </a:cubicBezTo>
                <a:cubicBezTo>
                  <a:pt x="179" y="62"/>
                  <a:pt x="179" y="62"/>
                  <a:pt x="179" y="62"/>
                </a:cubicBezTo>
                <a:cubicBezTo>
                  <a:pt x="179" y="62"/>
                  <a:pt x="178" y="62"/>
                  <a:pt x="178" y="62"/>
                </a:cubicBezTo>
                <a:cubicBezTo>
                  <a:pt x="162" y="43"/>
                  <a:pt x="162" y="43"/>
                  <a:pt x="162" y="43"/>
                </a:cubicBezTo>
                <a:cubicBezTo>
                  <a:pt x="145" y="36"/>
                  <a:pt x="145" y="36"/>
                  <a:pt x="145" y="36"/>
                </a:cubicBezTo>
                <a:cubicBezTo>
                  <a:pt x="118" y="25"/>
                  <a:pt x="118" y="25"/>
                  <a:pt x="118" y="25"/>
                </a:cubicBezTo>
                <a:cubicBezTo>
                  <a:pt x="118" y="25"/>
                  <a:pt x="118" y="24"/>
                  <a:pt x="118" y="24"/>
                </a:cubicBezTo>
                <a:cubicBezTo>
                  <a:pt x="119" y="17"/>
                  <a:pt x="119" y="17"/>
                  <a:pt x="119" y="17"/>
                </a:cubicBezTo>
                <a:moveTo>
                  <a:pt x="273" y="127"/>
                </a:moveTo>
                <a:cubicBezTo>
                  <a:pt x="253" y="108"/>
                  <a:pt x="253" y="108"/>
                  <a:pt x="253" y="108"/>
                </a:cubicBezTo>
                <a:cubicBezTo>
                  <a:pt x="229" y="132"/>
                  <a:pt x="229" y="132"/>
                  <a:pt x="229" y="132"/>
                </a:cubicBezTo>
                <a:cubicBezTo>
                  <a:pt x="229" y="132"/>
                  <a:pt x="229" y="132"/>
                  <a:pt x="229" y="132"/>
                </a:cubicBezTo>
                <a:cubicBezTo>
                  <a:pt x="217" y="126"/>
                  <a:pt x="217" y="126"/>
                  <a:pt x="217" y="126"/>
                </a:cubicBezTo>
                <a:cubicBezTo>
                  <a:pt x="217" y="126"/>
                  <a:pt x="217" y="126"/>
                  <a:pt x="217" y="125"/>
                </a:cubicBezTo>
                <a:cubicBezTo>
                  <a:pt x="207" y="109"/>
                  <a:pt x="207" y="109"/>
                  <a:pt x="207" y="109"/>
                </a:cubicBezTo>
                <a:cubicBezTo>
                  <a:pt x="207" y="108"/>
                  <a:pt x="207" y="108"/>
                  <a:pt x="207" y="108"/>
                </a:cubicBezTo>
                <a:cubicBezTo>
                  <a:pt x="214" y="73"/>
                  <a:pt x="214" y="73"/>
                  <a:pt x="214" y="73"/>
                </a:cubicBezTo>
                <a:moveTo>
                  <a:pt x="289" y="211"/>
                </a:moveTo>
                <a:cubicBezTo>
                  <a:pt x="273" y="127"/>
                  <a:pt x="273" y="127"/>
                  <a:pt x="273" y="127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7" name="Freeform 74"/>
          <p:cNvSpPr>
            <a:spLocks noEditPoints="1"/>
          </p:cNvSpPr>
          <p:nvPr/>
        </p:nvSpPr>
        <p:spPr bwMode="auto">
          <a:xfrm>
            <a:off x="4516438" y="3359150"/>
            <a:ext cx="968375" cy="904875"/>
          </a:xfrm>
          <a:custGeom>
            <a:avLst/>
            <a:gdLst>
              <a:gd name="T0" fmla="*/ 322 w 323"/>
              <a:gd name="T1" fmla="*/ 96 h 302"/>
              <a:gd name="T2" fmla="*/ 322 w 323"/>
              <a:gd name="T3" fmla="*/ 97 h 302"/>
              <a:gd name="T4" fmla="*/ 307 w 323"/>
              <a:gd name="T5" fmla="*/ 116 h 302"/>
              <a:gd name="T6" fmla="*/ 306 w 323"/>
              <a:gd name="T7" fmla="*/ 116 h 302"/>
              <a:gd name="T8" fmla="*/ 278 w 323"/>
              <a:gd name="T9" fmla="*/ 101 h 302"/>
              <a:gd name="T10" fmla="*/ 273 w 323"/>
              <a:gd name="T11" fmla="*/ 103 h 302"/>
              <a:gd name="T12" fmla="*/ 238 w 323"/>
              <a:gd name="T13" fmla="*/ 124 h 302"/>
              <a:gd name="T14" fmla="*/ 222 w 323"/>
              <a:gd name="T15" fmla="*/ 133 h 302"/>
              <a:gd name="T16" fmla="*/ 215 w 323"/>
              <a:gd name="T17" fmla="*/ 137 h 302"/>
              <a:gd name="T18" fmla="*/ 209 w 323"/>
              <a:gd name="T19" fmla="*/ 140 h 302"/>
              <a:gd name="T20" fmla="*/ 201 w 323"/>
              <a:gd name="T21" fmla="*/ 145 h 302"/>
              <a:gd name="T22" fmla="*/ 218 w 323"/>
              <a:gd name="T23" fmla="*/ 146 h 302"/>
              <a:gd name="T24" fmla="*/ 218 w 323"/>
              <a:gd name="T25" fmla="*/ 147 h 302"/>
              <a:gd name="T26" fmla="*/ 222 w 323"/>
              <a:gd name="T27" fmla="*/ 153 h 302"/>
              <a:gd name="T28" fmla="*/ 251 w 323"/>
              <a:gd name="T29" fmla="*/ 194 h 302"/>
              <a:gd name="T30" fmla="*/ 251 w 323"/>
              <a:gd name="T31" fmla="*/ 195 h 302"/>
              <a:gd name="T32" fmla="*/ 255 w 323"/>
              <a:gd name="T33" fmla="*/ 211 h 302"/>
              <a:gd name="T34" fmla="*/ 255 w 323"/>
              <a:gd name="T35" fmla="*/ 211 h 302"/>
              <a:gd name="T36" fmla="*/ 255 w 323"/>
              <a:gd name="T37" fmla="*/ 212 h 302"/>
              <a:gd name="T38" fmla="*/ 244 w 323"/>
              <a:gd name="T39" fmla="*/ 211 h 302"/>
              <a:gd name="T40" fmla="*/ 243 w 323"/>
              <a:gd name="T41" fmla="*/ 243 h 302"/>
              <a:gd name="T42" fmla="*/ 249 w 323"/>
              <a:gd name="T43" fmla="*/ 275 h 302"/>
              <a:gd name="T44" fmla="*/ 253 w 323"/>
              <a:gd name="T45" fmla="*/ 297 h 302"/>
              <a:gd name="T46" fmla="*/ 255 w 323"/>
              <a:gd name="T47" fmla="*/ 301 h 302"/>
              <a:gd name="T48" fmla="*/ 254 w 323"/>
              <a:gd name="T49" fmla="*/ 302 h 302"/>
              <a:gd name="T50" fmla="*/ 302 w 323"/>
              <a:gd name="T51" fmla="*/ 72 h 302"/>
              <a:gd name="T52" fmla="*/ 321 w 323"/>
              <a:gd name="T53" fmla="*/ 95 h 302"/>
              <a:gd name="T54" fmla="*/ 322 w 323"/>
              <a:gd name="T55" fmla="*/ 96 h 302"/>
              <a:gd name="T56" fmla="*/ 244 w 323"/>
              <a:gd name="T57" fmla="*/ 1 h 302"/>
              <a:gd name="T58" fmla="*/ 244 w 323"/>
              <a:gd name="T59" fmla="*/ 0 h 302"/>
              <a:gd name="T60" fmla="*/ 245 w 323"/>
              <a:gd name="T61" fmla="*/ 1 h 302"/>
              <a:gd name="T62" fmla="*/ 262 w 323"/>
              <a:gd name="T63" fmla="*/ 23 h 302"/>
              <a:gd name="T64" fmla="*/ 274 w 323"/>
              <a:gd name="T65" fmla="*/ 37 h 302"/>
              <a:gd name="T66" fmla="*/ 288 w 323"/>
              <a:gd name="T67" fmla="*/ 54 h 302"/>
              <a:gd name="T68" fmla="*/ 302 w 323"/>
              <a:gd name="T69" fmla="*/ 72 h 302"/>
              <a:gd name="T70" fmla="*/ 119 w 323"/>
              <a:gd name="T71" fmla="*/ 140 h 302"/>
              <a:gd name="T72" fmla="*/ 120 w 323"/>
              <a:gd name="T73" fmla="*/ 139 h 302"/>
              <a:gd name="T74" fmla="*/ 174 w 323"/>
              <a:gd name="T75" fmla="*/ 118 h 302"/>
              <a:gd name="T76" fmla="*/ 207 w 323"/>
              <a:gd name="T77" fmla="*/ 104 h 302"/>
              <a:gd name="T78" fmla="*/ 218 w 323"/>
              <a:gd name="T79" fmla="*/ 74 h 302"/>
              <a:gd name="T80" fmla="*/ 221 w 323"/>
              <a:gd name="T81" fmla="*/ 65 h 302"/>
              <a:gd name="T82" fmla="*/ 236 w 323"/>
              <a:gd name="T83" fmla="*/ 21 h 302"/>
              <a:gd name="T84" fmla="*/ 241 w 323"/>
              <a:gd name="T85" fmla="*/ 9 h 302"/>
              <a:gd name="T86" fmla="*/ 244 w 323"/>
              <a:gd name="T87" fmla="*/ 1 h 302"/>
              <a:gd name="T88" fmla="*/ 0 w 323"/>
              <a:gd name="T89" fmla="*/ 252 h 302"/>
              <a:gd name="T90" fmla="*/ 3 w 323"/>
              <a:gd name="T91" fmla="*/ 248 h 302"/>
              <a:gd name="T92" fmla="*/ 44 w 323"/>
              <a:gd name="T93" fmla="*/ 192 h 302"/>
              <a:gd name="T94" fmla="*/ 62 w 323"/>
              <a:gd name="T95" fmla="*/ 167 h 302"/>
              <a:gd name="T96" fmla="*/ 62 w 323"/>
              <a:gd name="T97" fmla="*/ 167 h 302"/>
              <a:gd name="T98" fmla="*/ 63 w 323"/>
              <a:gd name="T99" fmla="*/ 166 h 302"/>
              <a:gd name="T100" fmla="*/ 64 w 323"/>
              <a:gd name="T101" fmla="*/ 166 h 302"/>
              <a:gd name="T102" fmla="*/ 72 w 323"/>
              <a:gd name="T103" fmla="*/ 165 h 302"/>
              <a:gd name="T104" fmla="*/ 91 w 323"/>
              <a:gd name="T105" fmla="*/ 161 h 302"/>
              <a:gd name="T106" fmla="*/ 93 w 323"/>
              <a:gd name="T107" fmla="*/ 160 h 302"/>
              <a:gd name="T108" fmla="*/ 120 w 323"/>
              <a:gd name="T109" fmla="*/ 155 h 302"/>
              <a:gd name="T110" fmla="*/ 120 w 323"/>
              <a:gd name="T111" fmla="*/ 155 h 302"/>
              <a:gd name="T112" fmla="*/ 120 w 323"/>
              <a:gd name="T113" fmla="*/ 149 h 302"/>
              <a:gd name="T114" fmla="*/ 118 w 323"/>
              <a:gd name="T115" fmla="*/ 141 h 302"/>
              <a:gd name="T116" fmla="*/ 119 w 323"/>
              <a:gd name="T117" fmla="*/ 140 h 3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23" h="302">
                <a:moveTo>
                  <a:pt x="322" y="96"/>
                </a:moveTo>
                <a:cubicBezTo>
                  <a:pt x="322" y="97"/>
                  <a:pt x="323" y="97"/>
                  <a:pt x="322" y="97"/>
                </a:cubicBezTo>
                <a:cubicBezTo>
                  <a:pt x="307" y="116"/>
                  <a:pt x="307" y="116"/>
                  <a:pt x="307" y="116"/>
                </a:cubicBezTo>
                <a:cubicBezTo>
                  <a:pt x="306" y="116"/>
                  <a:pt x="306" y="116"/>
                  <a:pt x="306" y="116"/>
                </a:cubicBezTo>
                <a:cubicBezTo>
                  <a:pt x="278" y="101"/>
                  <a:pt x="278" y="101"/>
                  <a:pt x="278" y="101"/>
                </a:cubicBezTo>
                <a:cubicBezTo>
                  <a:pt x="273" y="103"/>
                  <a:pt x="273" y="103"/>
                  <a:pt x="273" y="103"/>
                </a:cubicBezTo>
                <a:cubicBezTo>
                  <a:pt x="238" y="124"/>
                  <a:pt x="238" y="124"/>
                  <a:pt x="238" y="124"/>
                </a:cubicBezTo>
                <a:cubicBezTo>
                  <a:pt x="222" y="133"/>
                  <a:pt x="222" y="133"/>
                  <a:pt x="222" y="133"/>
                </a:cubicBezTo>
                <a:cubicBezTo>
                  <a:pt x="215" y="137"/>
                  <a:pt x="215" y="137"/>
                  <a:pt x="215" y="137"/>
                </a:cubicBezTo>
                <a:cubicBezTo>
                  <a:pt x="209" y="140"/>
                  <a:pt x="209" y="140"/>
                  <a:pt x="209" y="140"/>
                </a:cubicBezTo>
                <a:cubicBezTo>
                  <a:pt x="201" y="145"/>
                  <a:pt x="201" y="145"/>
                  <a:pt x="201" y="145"/>
                </a:cubicBezTo>
                <a:cubicBezTo>
                  <a:pt x="218" y="146"/>
                  <a:pt x="218" y="146"/>
                  <a:pt x="218" y="146"/>
                </a:cubicBezTo>
                <a:cubicBezTo>
                  <a:pt x="218" y="146"/>
                  <a:pt x="218" y="147"/>
                  <a:pt x="218" y="147"/>
                </a:cubicBezTo>
                <a:cubicBezTo>
                  <a:pt x="222" y="153"/>
                  <a:pt x="222" y="153"/>
                  <a:pt x="222" y="153"/>
                </a:cubicBezTo>
                <a:cubicBezTo>
                  <a:pt x="251" y="194"/>
                  <a:pt x="251" y="194"/>
                  <a:pt x="251" y="194"/>
                </a:cubicBezTo>
                <a:cubicBezTo>
                  <a:pt x="251" y="194"/>
                  <a:pt x="251" y="194"/>
                  <a:pt x="251" y="195"/>
                </a:cubicBezTo>
                <a:cubicBezTo>
                  <a:pt x="255" y="211"/>
                  <a:pt x="255" y="211"/>
                  <a:pt x="255" y="211"/>
                </a:cubicBezTo>
                <a:cubicBezTo>
                  <a:pt x="255" y="211"/>
                  <a:pt x="255" y="211"/>
                  <a:pt x="255" y="211"/>
                </a:cubicBezTo>
                <a:cubicBezTo>
                  <a:pt x="255" y="212"/>
                  <a:pt x="255" y="212"/>
                  <a:pt x="255" y="212"/>
                </a:cubicBezTo>
                <a:cubicBezTo>
                  <a:pt x="244" y="211"/>
                  <a:pt x="244" y="211"/>
                  <a:pt x="244" y="211"/>
                </a:cubicBezTo>
                <a:cubicBezTo>
                  <a:pt x="243" y="243"/>
                  <a:pt x="243" y="243"/>
                  <a:pt x="243" y="243"/>
                </a:cubicBezTo>
                <a:cubicBezTo>
                  <a:pt x="249" y="275"/>
                  <a:pt x="249" y="275"/>
                  <a:pt x="249" y="275"/>
                </a:cubicBezTo>
                <a:cubicBezTo>
                  <a:pt x="253" y="297"/>
                  <a:pt x="253" y="297"/>
                  <a:pt x="253" y="297"/>
                </a:cubicBezTo>
                <a:cubicBezTo>
                  <a:pt x="255" y="301"/>
                  <a:pt x="255" y="301"/>
                  <a:pt x="255" y="301"/>
                </a:cubicBezTo>
                <a:cubicBezTo>
                  <a:pt x="255" y="302"/>
                  <a:pt x="255" y="302"/>
                  <a:pt x="254" y="302"/>
                </a:cubicBezTo>
                <a:moveTo>
                  <a:pt x="302" y="72"/>
                </a:moveTo>
                <a:cubicBezTo>
                  <a:pt x="321" y="95"/>
                  <a:pt x="321" y="95"/>
                  <a:pt x="321" y="95"/>
                </a:cubicBezTo>
                <a:cubicBezTo>
                  <a:pt x="322" y="96"/>
                  <a:pt x="322" y="96"/>
                  <a:pt x="322" y="96"/>
                </a:cubicBezTo>
                <a:moveTo>
                  <a:pt x="244" y="1"/>
                </a:moveTo>
                <a:cubicBezTo>
                  <a:pt x="244" y="1"/>
                  <a:pt x="244" y="0"/>
                  <a:pt x="244" y="0"/>
                </a:cubicBezTo>
                <a:cubicBezTo>
                  <a:pt x="244" y="0"/>
                  <a:pt x="245" y="0"/>
                  <a:pt x="245" y="1"/>
                </a:cubicBezTo>
                <a:cubicBezTo>
                  <a:pt x="262" y="23"/>
                  <a:pt x="262" y="23"/>
                  <a:pt x="262" y="23"/>
                </a:cubicBezTo>
                <a:cubicBezTo>
                  <a:pt x="274" y="37"/>
                  <a:pt x="274" y="37"/>
                  <a:pt x="274" y="37"/>
                </a:cubicBezTo>
                <a:cubicBezTo>
                  <a:pt x="288" y="54"/>
                  <a:pt x="288" y="54"/>
                  <a:pt x="288" y="54"/>
                </a:cubicBezTo>
                <a:cubicBezTo>
                  <a:pt x="302" y="72"/>
                  <a:pt x="302" y="72"/>
                  <a:pt x="302" y="72"/>
                </a:cubicBezTo>
                <a:moveTo>
                  <a:pt x="119" y="140"/>
                </a:moveTo>
                <a:cubicBezTo>
                  <a:pt x="120" y="139"/>
                  <a:pt x="120" y="139"/>
                  <a:pt x="120" y="139"/>
                </a:cubicBezTo>
                <a:cubicBezTo>
                  <a:pt x="174" y="118"/>
                  <a:pt x="174" y="118"/>
                  <a:pt x="174" y="118"/>
                </a:cubicBezTo>
                <a:cubicBezTo>
                  <a:pt x="207" y="104"/>
                  <a:pt x="207" y="104"/>
                  <a:pt x="207" y="104"/>
                </a:cubicBezTo>
                <a:cubicBezTo>
                  <a:pt x="218" y="74"/>
                  <a:pt x="218" y="74"/>
                  <a:pt x="218" y="74"/>
                </a:cubicBezTo>
                <a:cubicBezTo>
                  <a:pt x="221" y="65"/>
                  <a:pt x="221" y="65"/>
                  <a:pt x="221" y="65"/>
                </a:cubicBezTo>
                <a:cubicBezTo>
                  <a:pt x="236" y="21"/>
                  <a:pt x="236" y="21"/>
                  <a:pt x="236" y="21"/>
                </a:cubicBezTo>
                <a:cubicBezTo>
                  <a:pt x="241" y="9"/>
                  <a:pt x="241" y="9"/>
                  <a:pt x="241" y="9"/>
                </a:cubicBezTo>
                <a:cubicBezTo>
                  <a:pt x="244" y="1"/>
                  <a:pt x="244" y="1"/>
                  <a:pt x="244" y="1"/>
                </a:cubicBezTo>
                <a:moveTo>
                  <a:pt x="0" y="252"/>
                </a:moveTo>
                <a:cubicBezTo>
                  <a:pt x="3" y="248"/>
                  <a:pt x="3" y="248"/>
                  <a:pt x="3" y="248"/>
                </a:cubicBezTo>
                <a:cubicBezTo>
                  <a:pt x="44" y="192"/>
                  <a:pt x="44" y="192"/>
                  <a:pt x="44" y="192"/>
                </a:cubicBezTo>
                <a:cubicBezTo>
                  <a:pt x="62" y="167"/>
                  <a:pt x="62" y="167"/>
                  <a:pt x="62" y="167"/>
                </a:cubicBezTo>
                <a:cubicBezTo>
                  <a:pt x="62" y="167"/>
                  <a:pt x="62" y="167"/>
                  <a:pt x="62" y="167"/>
                </a:cubicBezTo>
                <a:cubicBezTo>
                  <a:pt x="63" y="166"/>
                  <a:pt x="63" y="166"/>
                  <a:pt x="63" y="166"/>
                </a:cubicBezTo>
                <a:cubicBezTo>
                  <a:pt x="63" y="166"/>
                  <a:pt x="63" y="166"/>
                  <a:pt x="64" y="166"/>
                </a:cubicBezTo>
                <a:cubicBezTo>
                  <a:pt x="72" y="165"/>
                  <a:pt x="72" y="165"/>
                  <a:pt x="72" y="165"/>
                </a:cubicBezTo>
                <a:cubicBezTo>
                  <a:pt x="91" y="161"/>
                  <a:pt x="91" y="161"/>
                  <a:pt x="91" y="161"/>
                </a:cubicBezTo>
                <a:cubicBezTo>
                  <a:pt x="93" y="160"/>
                  <a:pt x="93" y="160"/>
                  <a:pt x="93" y="160"/>
                </a:cubicBezTo>
                <a:cubicBezTo>
                  <a:pt x="120" y="155"/>
                  <a:pt x="120" y="155"/>
                  <a:pt x="120" y="155"/>
                </a:cubicBezTo>
                <a:cubicBezTo>
                  <a:pt x="120" y="155"/>
                  <a:pt x="120" y="155"/>
                  <a:pt x="120" y="155"/>
                </a:cubicBezTo>
                <a:cubicBezTo>
                  <a:pt x="120" y="149"/>
                  <a:pt x="120" y="149"/>
                  <a:pt x="120" y="149"/>
                </a:cubicBezTo>
                <a:cubicBezTo>
                  <a:pt x="118" y="141"/>
                  <a:pt x="118" y="141"/>
                  <a:pt x="118" y="141"/>
                </a:cubicBezTo>
                <a:cubicBezTo>
                  <a:pt x="118" y="140"/>
                  <a:pt x="118" y="140"/>
                  <a:pt x="119" y="14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8" name="Freeform 75"/>
          <p:cNvSpPr>
            <a:spLocks noEditPoints="1"/>
          </p:cNvSpPr>
          <p:nvPr/>
        </p:nvSpPr>
        <p:spPr bwMode="auto">
          <a:xfrm>
            <a:off x="6315076" y="4605338"/>
            <a:ext cx="323850" cy="550863"/>
          </a:xfrm>
          <a:custGeom>
            <a:avLst/>
            <a:gdLst>
              <a:gd name="T0" fmla="*/ 89 w 108"/>
              <a:gd name="T1" fmla="*/ 5 h 184"/>
              <a:gd name="T2" fmla="*/ 108 w 108"/>
              <a:gd name="T3" fmla="*/ 40 h 184"/>
              <a:gd name="T4" fmla="*/ 108 w 108"/>
              <a:gd name="T5" fmla="*/ 41 h 184"/>
              <a:gd name="T6" fmla="*/ 107 w 108"/>
              <a:gd name="T7" fmla="*/ 62 h 184"/>
              <a:gd name="T8" fmla="*/ 107 w 108"/>
              <a:gd name="T9" fmla="*/ 62 h 184"/>
              <a:gd name="T10" fmla="*/ 93 w 108"/>
              <a:gd name="T11" fmla="*/ 74 h 184"/>
              <a:gd name="T12" fmla="*/ 92 w 108"/>
              <a:gd name="T13" fmla="*/ 74 h 184"/>
              <a:gd name="T14" fmla="*/ 77 w 108"/>
              <a:gd name="T15" fmla="*/ 80 h 184"/>
              <a:gd name="T16" fmla="*/ 83 w 108"/>
              <a:gd name="T17" fmla="*/ 89 h 184"/>
              <a:gd name="T18" fmla="*/ 84 w 108"/>
              <a:gd name="T19" fmla="*/ 89 h 184"/>
              <a:gd name="T20" fmla="*/ 84 w 108"/>
              <a:gd name="T21" fmla="*/ 90 h 184"/>
              <a:gd name="T22" fmla="*/ 71 w 108"/>
              <a:gd name="T23" fmla="*/ 106 h 184"/>
              <a:gd name="T24" fmla="*/ 71 w 108"/>
              <a:gd name="T25" fmla="*/ 110 h 184"/>
              <a:gd name="T26" fmla="*/ 75 w 108"/>
              <a:gd name="T27" fmla="*/ 139 h 184"/>
              <a:gd name="T28" fmla="*/ 76 w 108"/>
              <a:gd name="T29" fmla="*/ 149 h 184"/>
              <a:gd name="T30" fmla="*/ 80 w 108"/>
              <a:gd name="T31" fmla="*/ 184 h 184"/>
              <a:gd name="T32" fmla="*/ 11 w 108"/>
              <a:gd name="T33" fmla="*/ 35 h 184"/>
              <a:gd name="T34" fmla="*/ 14 w 108"/>
              <a:gd name="T35" fmla="*/ 24 h 184"/>
              <a:gd name="T36" fmla="*/ 14 w 108"/>
              <a:gd name="T37" fmla="*/ 24 h 184"/>
              <a:gd name="T38" fmla="*/ 55 w 108"/>
              <a:gd name="T39" fmla="*/ 4 h 184"/>
              <a:gd name="T40" fmla="*/ 57 w 108"/>
              <a:gd name="T41" fmla="*/ 2 h 184"/>
              <a:gd name="T42" fmla="*/ 60 w 108"/>
              <a:gd name="T43" fmla="*/ 0 h 184"/>
              <a:gd name="T44" fmla="*/ 60 w 108"/>
              <a:gd name="T45" fmla="*/ 0 h 184"/>
              <a:gd name="T46" fmla="*/ 64 w 108"/>
              <a:gd name="T47" fmla="*/ 1 h 184"/>
              <a:gd name="T48" fmla="*/ 65 w 108"/>
              <a:gd name="T49" fmla="*/ 1 h 184"/>
              <a:gd name="T50" fmla="*/ 86 w 108"/>
              <a:gd name="T51" fmla="*/ 4 h 184"/>
              <a:gd name="T52" fmla="*/ 88 w 108"/>
              <a:gd name="T53" fmla="*/ 5 h 184"/>
              <a:gd name="T54" fmla="*/ 89 w 108"/>
              <a:gd name="T55" fmla="*/ 5 h 184"/>
              <a:gd name="T56" fmla="*/ 2 w 108"/>
              <a:gd name="T57" fmla="*/ 147 h 184"/>
              <a:gd name="T58" fmla="*/ 21 w 108"/>
              <a:gd name="T59" fmla="*/ 104 h 184"/>
              <a:gd name="T60" fmla="*/ 21 w 108"/>
              <a:gd name="T61" fmla="*/ 103 h 184"/>
              <a:gd name="T62" fmla="*/ 20 w 108"/>
              <a:gd name="T63" fmla="*/ 86 h 184"/>
              <a:gd name="T64" fmla="*/ 19 w 108"/>
              <a:gd name="T65" fmla="*/ 82 h 184"/>
              <a:gd name="T66" fmla="*/ 1 w 108"/>
              <a:gd name="T67" fmla="*/ 78 h 184"/>
              <a:gd name="T68" fmla="*/ 0 w 108"/>
              <a:gd name="T69" fmla="*/ 77 h 184"/>
              <a:gd name="T70" fmla="*/ 0 w 108"/>
              <a:gd name="T71" fmla="*/ 64 h 184"/>
              <a:gd name="T72" fmla="*/ 3 w 108"/>
              <a:gd name="T73" fmla="*/ 53 h 184"/>
              <a:gd name="T74" fmla="*/ 3 w 108"/>
              <a:gd name="T75" fmla="*/ 49 h 184"/>
              <a:gd name="T76" fmla="*/ 3 w 108"/>
              <a:gd name="T77" fmla="*/ 49 h 184"/>
              <a:gd name="T78" fmla="*/ 11 w 108"/>
              <a:gd name="T79" fmla="*/ 35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08" h="184">
                <a:moveTo>
                  <a:pt x="89" y="5"/>
                </a:moveTo>
                <a:cubicBezTo>
                  <a:pt x="108" y="40"/>
                  <a:pt x="108" y="40"/>
                  <a:pt x="108" y="40"/>
                </a:cubicBezTo>
                <a:cubicBezTo>
                  <a:pt x="108" y="41"/>
                  <a:pt x="108" y="41"/>
                  <a:pt x="108" y="41"/>
                </a:cubicBezTo>
                <a:cubicBezTo>
                  <a:pt x="107" y="62"/>
                  <a:pt x="107" y="62"/>
                  <a:pt x="107" y="62"/>
                </a:cubicBezTo>
                <a:cubicBezTo>
                  <a:pt x="107" y="62"/>
                  <a:pt x="107" y="62"/>
                  <a:pt x="107" y="62"/>
                </a:cubicBezTo>
                <a:cubicBezTo>
                  <a:pt x="93" y="74"/>
                  <a:pt x="93" y="74"/>
                  <a:pt x="93" y="74"/>
                </a:cubicBezTo>
                <a:cubicBezTo>
                  <a:pt x="92" y="74"/>
                  <a:pt x="92" y="74"/>
                  <a:pt x="92" y="74"/>
                </a:cubicBezTo>
                <a:cubicBezTo>
                  <a:pt x="77" y="80"/>
                  <a:pt x="77" y="80"/>
                  <a:pt x="77" y="80"/>
                </a:cubicBezTo>
                <a:cubicBezTo>
                  <a:pt x="83" y="89"/>
                  <a:pt x="83" y="89"/>
                  <a:pt x="83" y="89"/>
                </a:cubicBezTo>
                <a:cubicBezTo>
                  <a:pt x="84" y="89"/>
                  <a:pt x="84" y="89"/>
                  <a:pt x="84" y="89"/>
                </a:cubicBezTo>
                <a:cubicBezTo>
                  <a:pt x="84" y="89"/>
                  <a:pt x="84" y="90"/>
                  <a:pt x="84" y="90"/>
                </a:cubicBezTo>
                <a:cubicBezTo>
                  <a:pt x="71" y="106"/>
                  <a:pt x="71" y="106"/>
                  <a:pt x="71" y="106"/>
                </a:cubicBezTo>
                <a:cubicBezTo>
                  <a:pt x="71" y="110"/>
                  <a:pt x="71" y="110"/>
                  <a:pt x="71" y="110"/>
                </a:cubicBezTo>
                <a:cubicBezTo>
                  <a:pt x="75" y="139"/>
                  <a:pt x="75" y="139"/>
                  <a:pt x="75" y="139"/>
                </a:cubicBezTo>
                <a:cubicBezTo>
                  <a:pt x="76" y="149"/>
                  <a:pt x="76" y="149"/>
                  <a:pt x="76" y="149"/>
                </a:cubicBezTo>
                <a:cubicBezTo>
                  <a:pt x="80" y="184"/>
                  <a:pt x="80" y="184"/>
                  <a:pt x="80" y="184"/>
                </a:cubicBezTo>
                <a:moveTo>
                  <a:pt x="11" y="35"/>
                </a:moveTo>
                <a:cubicBezTo>
                  <a:pt x="14" y="24"/>
                  <a:pt x="14" y="24"/>
                  <a:pt x="14" y="24"/>
                </a:cubicBezTo>
                <a:cubicBezTo>
                  <a:pt x="14" y="24"/>
                  <a:pt x="14" y="24"/>
                  <a:pt x="14" y="24"/>
                </a:cubicBezTo>
                <a:cubicBezTo>
                  <a:pt x="55" y="4"/>
                  <a:pt x="55" y="4"/>
                  <a:pt x="55" y="4"/>
                </a:cubicBezTo>
                <a:cubicBezTo>
                  <a:pt x="57" y="2"/>
                  <a:pt x="57" y="2"/>
                  <a:pt x="57" y="2"/>
                </a:cubicBezTo>
                <a:cubicBezTo>
                  <a:pt x="60" y="0"/>
                  <a:pt x="60" y="0"/>
                  <a:pt x="60" y="0"/>
                </a:cubicBezTo>
                <a:cubicBezTo>
                  <a:pt x="60" y="0"/>
                  <a:pt x="60" y="0"/>
                  <a:pt x="60" y="0"/>
                </a:cubicBezTo>
                <a:cubicBezTo>
                  <a:pt x="64" y="1"/>
                  <a:pt x="64" y="1"/>
                  <a:pt x="64" y="1"/>
                </a:cubicBezTo>
                <a:cubicBezTo>
                  <a:pt x="65" y="1"/>
                  <a:pt x="65" y="1"/>
                  <a:pt x="65" y="1"/>
                </a:cubicBezTo>
                <a:cubicBezTo>
                  <a:pt x="86" y="4"/>
                  <a:pt x="86" y="4"/>
                  <a:pt x="86" y="4"/>
                </a:cubicBezTo>
                <a:cubicBezTo>
                  <a:pt x="88" y="5"/>
                  <a:pt x="88" y="5"/>
                  <a:pt x="88" y="5"/>
                </a:cubicBezTo>
                <a:cubicBezTo>
                  <a:pt x="89" y="5"/>
                  <a:pt x="89" y="5"/>
                  <a:pt x="89" y="5"/>
                </a:cubicBezTo>
                <a:moveTo>
                  <a:pt x="2" y="147"/>
                </a:moveTo>
                <a:cubicBezTo>
                  <a:pt x="21" y="104"/>
                  <a:pt x="21" y="104"/>
                  <a:pt x="21" y="104"/>
                </a:cubicBezTo>
                <a:cubicBezTo>
                  <a:pt x="21" y="103"/>
                  <a:pt x="21" y="103"/>
                  <a:pt x="21" y="103"/>
                </a:cubicBezTo>
                <a:cubicBezTo>
                  <a:pt x="20" y="86"/>
                  <a:pt x="20" y="86"/>
                  <a:pt x="20" y="86"/>
                </a:cubicBezTo>
                <a:cubicBezTo>
                  <a:pt x="19" y="82"/>
                  <a:pt x="19" y="82"/>
                  <a:pt x="19" y="82"/>
                </a:cubicBezTo>
                <a:cubicBezTo>
                  <a:pt x="1" y="78"/>
                  <a:pt x="1" y="78"/>
                  <a:pt x="1" y="78"/>
                </a:cubicBezTo>
                <a:cubicBezTo>
                  <a:pt x="0" y="78"/>
                  <a:pt x="0" y="78"/>
                  <a:pt x="0" y="77"/>
                </a:cubicBezTo>
                <a:cubicBezTo>
                  <a:pt x="0" y="64"/>
                  <a:pt x="0" y="64"/>
                  <a:pt x="0" y="64"/>
                </a:cubicBezTo>
                <a:cubicBezTo>
                  <a:pt x="3" y="53"/>
                  <a:pt x="3" y="53"/>
                  <a:pt x="3" y="53"/>
                </a:cubicBezTo>
                <a:cubicBezTo>
                  <a:pt x="3" y="49"/>
                  <a:pt x="3" y="49"/>
                  <a:pt x="3" y="49"/>
                </a:cubicBezTo>
                <a:cubicBezTo>
                  <a:pt x="3" y="49"/>
                  <a:pt x="3" y="49"/>
                  <a:pt x="3" y="49"/>
                </a:cubicBezTo>
                <a:cubicBezTo>
                  <a:pt x="11" y="35"/>
                  <a:pt x="11" y="35"/>
                  <a:pt x="11" y="3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9" name="Freeform 76"/>
          <p:cNvSpPr>
            <a:spLocks noEditPoints="1"/>
          </p:cNvSpPr>
          <p:nvPr/>
        </p:nvSpPr>
        <p:spPr bwMode="auto">
          <a:xfrm>
            <a:off x="5816601" y="2214563"/>
            <a:ext cx="846138" cy="922338"/>
          </a:xfrm>
          <a:custGeom>
            <a:avLst/>
            <a:gdLst>
              <a:gd name="T0" fmla="*/ 88 w 282"/>
              <a:gd name="T1" fmla="*/ 308 h 308"/>
              <a:gd name="T2" fmla="*/ 107 w 282"/>
              <a:gd name="T3" fmla="*/ 298 h 308"/>
              <a:gd name="T4" fmla="*/ 110 w 282"/>
              <a:gd name="T5" fmla="*/ 296 h 308"/>
              <a:gd name="T6" fmla="*/ 113 w 282"/>
              <a:gd name="T7" fmla="*/ 294 h 308"/>
              <a:gd name="T8" fmla="*/ 113 w 282"/>
              <a:gd name="T9" fmla="*/ 294 h 308"/>
              <a:gd name="T10" fmla="*/ 114 w 282"/>
              <a:gd name="T11" fmla="*/ 294 h 308"/>
              <a:gd name="T12" fmla="*/ 114 w 282"/>
              <a:gd name="T13" fmla="*/ 294 h 308"/>
              <a:gd name="T14" fmla="*/ 123 w 282"/>
              <a:gd name="T15" fmla="*/ 301 h 308"/>
              <a:gd name="T16" fmla="*/ 126 w 282"/>
              <a:gd name="T17" fmla="*/ 300 h 308"/>
              <a:gd name="T18" fmla="*/ 127 w 282"/>
              <a:gd name="T19" fmla="*/ 300 h 308"/>
              <a:gd name="T20" fmla="*/ 214 w 282"/>
              <a:gd name="T21" fmla="*/ 279 h 308"/>
              <a:gd name="T22" fmla="*/ 214 w 282"/>
              <a:gd name="T23" fmla="*/ 279 h 308"/>
              <a:gd name="T24" fmla="*/ 282 w 282"/>
              <a:gd name="T25" fmla="*/ 236 h 308"/>
              <a:gd name="T26" fmla="*/ 0 w 282"/>
              <a:gd name="T27" fmla="*/ 280 h 308"/>
              <a:gd name="T28" fmla="*/ 0 w 282"/>
              <a:gd name="T29" fmla="*/ 281 h 308"/>
              <a:gd name="T30" fmla="*/ 3 w 282"/>
              <a:gd name="T31" fmla="*/ 283 h 308"/>
              <a:gd name="T32" fmla="*/ 12 w 282"/>
              <a:gd name="T33" fmla="*/ 290 h 308"/>
              <a:gd name="T34" fmla="*/ 43 w 282"/>
              <a:gd name="T35" fmla="*/ 275 h 308"/>
              <a:gd name="T36" fmla="*/ 44 w 282"/>
              <a:gd name="T37" fmla="*/ 275 h 308"/>
              <a:gd name="T38" fmla="*/ 44 w 282"/>
              <a:gd name="T39" fmla="*/ 275 h 308"/>
              <a:gd name="T40" fmla="*/ 68 w 282"/>
              <a:gd name="T41" fmla="*/ 293 h 308"/>
              <a:gd name="T42" fmla="*/ 88 w 282"/>
              <a:gd name="T43" fmla="*/ 308 h 308"/>
              <a:gd name="T44" fmla="*/ 63 w 282"/>
              <a:gd name="T45" fmla="*/ 0 h 308"/>
              <a:gd name="T46" fmla="*/ 53 w 282"/>
              <a:gd name="T47" fmla="*/ 21 h 308"/>
              <a:gd name="T48" fmla="*/ 53 w 282"/>
              <a:gd name="T49" fmla="*/ 21 h 308"/>
              <a:gd name="T50" fmla="*/ 52 w 282"/>
              <a:gd name="T51" fmla="*/ 22 h 308"/>
              <a:gd name="T52" fmla="*/ 28 w 282"/>
              <a:gd name="T53" fmla="*/ 34 h 308"/>
              <a:gd name="T54" fmla="*/ 25 w 282"/>
              <a:gd name="T55" fmla="*/ 68 h 308"/>
              <a:gd name="T56" fmla="*/ 27 w 282"/>
              <a:gd name="T57" fmla="*/ 100 h 308"/>
              <a:gd name="T58" fmla="*/ 53 w 282"/>
              <a:gd name="T59" fmla="*/ 134 h 308"/>
              <a:gd name="T60" fmla="*/ 53 w 282"/>
              <a:gd name="T61" fmla="*/ 135 h 308"/>
              <a:gd name="T62" fmla="*/ 51 w 282"/>
              <a:gd name="T63" fmla="*/ 167 h 308"/>
              <a:gd name="T64" fmla="*/ 51 w 282"/>
              <a:gd name="T65" fmla="*/ 174 h 308"/>
              <a:gd name="T66" fmla="*/ 51 w 282"/>
              <a:gd name="T67" fmla="*/ 175 h 308"/>
              <a:gd name="T68" fmla="*/ 49 w 282"/>
              <a:gd name="T69" fmla="*/ 182 h 308"/>
              <a:gd name="T70" fmla="*/ 23 w 282"/>
              <a:gd name="T71" fmla="*/ 253 h 308"/>
              <a:gd name="T72" fmla="*/ 17 w 282"/>
              <a:gd name="T73" fmla="*/ 270 h 308"/>
              <a:gd name="T74" fmla="*/ 17 w 282"/>
              <a:gd name="T75" fmla="*/ 270 h 308"/>
              <a:gd name="T76" fmla="*/ 0 w 282"/>
              <a:gd name="T77" fmla="*/ 280 h 3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82" h="308">
                <a:moveTo>
                  <a:pt x="88" y="308"/>
                </a:moveTo>
                <a:cubicBezTo>
                  <a:pt x="107" y="298"/>
                  <a:pt x="107" y="298"/>
                  <a:pt x="107" y="298"/>
                </a:cubicBezTo>
                <a:cubicBezTo>
                  <a:pt x="110" y="296"/>
                  <a:pt x="110" y="296"/>
                  <a:pt x="110" y="296"/>
                </a:cubicBezTo>
                <a:cubicBezTo>
                  <a:pt x="113" y="294"/>
                  <a:pt x="113" y="294"/>
                  <a:pt x="113" y="294"/>
                </a:cubicBezTo>
                <a:cubicBezTo>
                  <a:pt x="113" y="294"/>
                  <a:pt x="113" y="294"/>
                  <a:pt x="113" y="294"/>
                </a:cubicBezTo>
                <a:cubicBezTo>
                  <a:pt x="114" y="294"/>
                  <a:pt x="114" y="294"/>
                  <a:pt x="114" y="294"/>
                </a:cubicBezTo>
                <a:cubicBezTo>
                  <a:pt x="114" y="294"/>
                  <a:pt x="114" y="294"/>
                  <a:pt x="114" y="294"/>
                </a:cubicBezTo>
                <a:cubicBezTo>
                  <a:pt x="123" y="301"/>
                  <a:pt x="123" y="301"/>
                  <a:pt x="123" y="301"/>
                </a:cubicBezTo>
                <a:cubicBezTo>
                  <a:pt x="126" y="300"/>
                  <a:pt x="126" y="300"/>
                  <a:pt x="126" y="300"/>
                </a:cubicBezTo>
                <a:cubicBezTo>
                  <a:pt x="127" y="300"/>
                  <a:pt x="127" y="300"/>
                  <a:pt x="127" y="300"/>
                </a:cubicBezTo>
                <a:cubicBezTo>
                  <a:pt x="214" y="279"/>
                  <a:pt x="214" y="279"/>
                  <a:pt x="214" y="279"/>
                </a:cubicBezTo>
                <a:cubicBezTo>
                  <a:pt x="214" y="279"/>
                  <a:pt x="214" y="279"/>
                  <a:pt x="214" y="279"/>
                </a:cubicBezTo>
                <a:cubicBezTo>
                  <a:pt x="282" y="236"/>
                  <a:pt x="282" y="236"/>
                  <a:pt x="282" y="236"/>
                </a:cubicBezTo>
                <a:moveTo>
                  <a:pt x="0" y="280"/>
                </a:moveTo>
                <a:cubicBezTo>
                  <a:pt x="0" y="281"/>
                  <a:pt x="0" y="281"/>
                  <a:pt x="0" y="281"/>
                </a:cubicBezTo>
                <a:cubicBezTo>
                  <a:pt x="3" y="283"/>
                  <a:pt x="3" y="283"/>
                  <a:pt x="3" y="283"/>
                </a:cubicBezTo>
                <a:cubicBezTo>
                  <a:pt x="12" y="290"/>
                  <a:pt x="12" y="290"/>
                  <a:pt x="12" y="290"/>
                </a:cubicBezTo>
                <a:cubicBezTo>
                  <a:pt x="43" y="275"/>
                  <a:pt x="43" y="275"/>
                  <a:pt x="43" y="275"/>
                </a:cubicBezTo>
                <a:cubicBezTo>
                  <a:pt x="43" y="275"/>
                  <a:pt x="44" y="275"/>
                  <a:pt x="44" y="275"/>
                </a:cubicBezTo>
                <a:cubicBezTo>
                  <a:pt x="44" y="275"/>
                  <a:pt x="44" y="275"/>
                  <a:pt x="44" y="275"/>
                </a:cubicBezTo>
                <a:cubicBezTo>
                  <a:pt x="68" y="293"/>
                  <a:pt x="68" y="293"/>
                  <a:pt x="68" y="293"/>
                </a:cubicBezTo>
                <a:cubicBezTo>
                  <a:pt x="88" y="308"/>
                  <a:pt x="88" y="308"/>
                  <a:pt x="88" y="308"/>
                </a:cubicBezTo>
                <a:moveTo>
                  <a:pt x="63" y="0"/>
                </a:moveTo>
                <a:cubicBezTo>
                  <a:pt x="53" y="21"/>
                  <a:pt x="53" y="21"/>
                  <a:pt x="53" y="21"/>
                </a:cubicBezTo>
                <a:cubicBezTo>
                  <a:pt x="53" y="21"/>
                  <a:pt x="53" y="21"/>
                  <a:pt x="53" y="21"/>
                </a:cubicBezTo>
                <a:cubicBezTo>
                  <a:pt x="53" y="21"/>
                  <a:pt x="53" y="22"/>
                  <a:pt x="52" y="22"/>
                </a:cubicBezTo>
                <a:cubicBezTo>
                  <a:pt x="28" y="34"/>
                  <a:pt x="28" y="34"/>
                  <a:pt x="28" y="34"/>
                </a:cubicBezTo>
                <a:cubicBezTo>
                  <a:pt x="25" y="68"/>
                  <a:pt x="25" y="68"/>
                  <a:pt x="25" y="68"/>
                </a:cubicBezTo>
                <a:cubicBezTo>
                  <a:pt x="27" y="100"/>
                  <a:pt x="27" y="100"/>
                  <a:pt x="27" y="100"/>
                </a:cubicBezTo>
                <a:cubicBezTo>
                  <a:pt x="53" y="134"/>
                  <a:pt x="53" y="134"/>
                  <a:pt x="53" y="134"/>
                </a:cubicBezTo>
                <a:cubicBezTo>
                  <a:pt x="53" y="134"/>
                  <a:pt x="53" y="134"/>
                  <a:pt x="53" y="135"/>
                </a:cubicBezTo>
                <a:cubicBezTo>
                  <a:pt x="51" y="167"/>
                  <a:pt x="51" y="167"/>
                  <a:pt x="51" y="167"/>
                </a:cubicBezTo>
                <a:cubicBezTo>
                  <a:pt x="51" y="174"/>
                  <a:pt x="51" y="174"/>
                  <a:pt x="51" y="174"/>
                </a:cubicBezTo>
                <a:cubicBezTo>
                  <a:pt x="51" y="174"/>
                  <a:pt x="51" y="174"/>
                  <a:pt x="51" y="175"/>
                </a:cubicBezTo>
                <a:cubicBezTo>
                  <a:pt x="49" y="182"/>
                  <a:pt x="49" y="182"/>
                  <a:pt x="49" y="182"/>
                </a:cubicBezTo>
                <a:cubicBezTo>
                  <a:pt x="23" y="253"/>
                  <a:pt x="23" y="253"/>
                  <a:pt x="23" y="253"/>
                </a:cubicBezTo>
                <a:cubicBezTo>
                  <a:pt x="17" y="270"/>
                  <a:pt x="17" y="270"/>
                  <a:pt x="17" y="270"/>
                </a:cubicBezTo>
                <a:cubicBezTo>
                  <a:pt x="17" y="270"/>
                  <a:pt x="17" y="270"/>
                  <a:pt x="17" y="270"/>
                </a:cubicBezTo>
                <a:cubicBezTo>
                  <a:pt x="0" y="280"/>
                  <a:pt x="0" y="280"/>
                  <a:pt x="0" y="28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0" name="Freeform 77"/>
          <p:cNvSpPr>
            <a:spLocks noEditPoints="1"/>
          </p:cNvSpPr>
          <p:nvPr/>
        </p:nvSpPr>
        <p:spPr bwMode="auto">
          <a:xfrm>
            <a:off x="5873751" y="3427413"/>
            <a:ext cx="822325" cy="536575"/>
          </a:xfrm>
          <a:custGeom>
            <a:avLst/>
            <a:gdLst>
              <a:gd name="T0" fmla="*/ 70 w 274"/>
              <a:gd name="T1" fmla="*/ 172 h 179"/>
              <a:gd name="T2" fmla="*/ 95 w 274"/>
              <a:gd name="T3" fmla="*/ 163 h 179"/>
              <a:gd name="T4" fmla="*/ 95 w 274"/>
              <a:gd name="T5" fmla="*/ 163 h 179"/>
              <a:gd name="T6" fmla="*/ 95 w 274"/>
              <a:gd name="T7" fmla="*/ 163 h 179"/>
              <a:gd name="T8" fmla="*/ 114 w 274"/>
              <a:gd name="T9" fmla="*/ 170 h 179"/>
              <a:gd name="T10" fmla="*/ 130 w 274"/>
              <a:gd name="T11" fmla="*/ 179 h 179"/>
              <a:gd name="T12" fmla="*/ 142 w 274"/>
              <a:gd name="T13" fmla="*/ 176 h 179"/>
              <a:gd name="T14" fmla="*/ 150 w 274"/>
              <a:gd name="T15" fmla="*/ 174 h 179"/>
              <a:gd name="T16" fmla="*/ 157 w 274"/>
              <a:gd name="T17" fmla="*/ 172 h 179"/>
              <a:gd name="T18" fmla="*/ 4 w 274"/>
              <a:gd name="T19" fmla="*/ 93 h 179"/>
              <a:gd name="T20" fmla="*/ 0 w 274"/>
              <a:gd name="T21" fmla="*/ 112 h 179"/>
              <a:gd name="T22" fmla="*/ 61 w 274"/>
              <a:gd name="T23" fmla="*/ 159 h 179"/>
              <a:gd name="T24" fmla="*/ 61 w 274"/>
              <a:gd name="T25" fmla="*/ 160 h 179"/>
              <a:gd name="T26" fmla="*/ 70 w 274"/>
              <a:gd name="T27" fmla="*/ 172 h 179"/>
              <a:gd name="T28" fmla="*/ 134 w 274"/>
              <a:gd name="T29" fmla="*/ 0 h 179"/>
              <a:gd name="T30" fmla="*/ 120 w 274"/>
              <a:gd name="T31" fmla="*/ 27 h 179"/>
              <a:gd name="T32" fmla="*/ 120 w 274"/>
              <a:gd name="T33" fmla="*/ 27 h 179"/>
              <a:gd name="T34" fmla="*/ 117 w 274"/>
              <a:gd name="T35" fmla="*/ 28 h 179"/>
              <a:gd name="T36" fmla="*/ 108 w 274"/>
              <a:gd name="T37" fmla="*/ 31 h 179"/>
              <a:gd name="T38" fmla="*/ 106 w 274"/>
              <a:gd name="T39" fmla="*/ 31 h 179"/>
              <a:gd name="T40" fmla="*/ 91 w 274"/>
              <a:gd name="T41" fmla="*/ 35 h 179"/>
              <a:gd name="T42" fmla="*/ 68 w 274"/>
              <a:gd name="T43" fmla="*/ 40 h 179"/>
              <a:gd name="T44" fmla="*/ 70 w 274"/>
              <a:gd name="T45" fmla="*/ 51 h 179"/>
              <a:gd name="T46" fmla="*/ 70 w 274"/>
              <a:gd name="T47" fmla="*/ 51 h 179"/>
              <a:gd name="T48" fmla="*/ 65 w 274"/>
              <a:gd name="T49" fmla="*/ 63 h 179"/>
              <a:gd name="T50" fmla="*/ 79 w 274"/>
              <a:gd name="T51" fmla="*/ 72 h 179"/>
              <a:gd name="T52" fmla="*/ 79 w 274"/>
              <a:gd name="T53" fmla="*/ 72 h 179"/>
              <a:gd name="T54" fmla="*/ 79 w 274"/>
              <a:gd name="T55" fmla="*/ 73 h 179"/>
              <a:gd name="T56" fmla="*/ 56 w 274"/>
              <a:gd name="T57" fmla="*/ 102 h 179"/>
              <a:gd name="T58" fmla="*/ 56 w 274"/>
              <a:gd name="T59" fmla="*/ 103 h 179"/>
              <a:gd name="T60" fmla="*/ 4 w 274"/>
              <a:gd name="T61" fmla="*/ 93 h 179"/>
              <a:gd name="T62" fmla="*/ 274 w 274"/>
              <a:gd name="T63" fmla="*/ 19 h 179"/>
              <a:gd name="T64" fmla="*/ 270 w 274"/>
              <a:gd name="T65" fmla="*/ 20 h 179"/>
              <a:gd name="T66" fmla="*/ 223 w 274"/>
              <a:gd name="T67" fmla="*/ 33 h 179"/>
              <a:gd name="T68" fmla="*/ 207 w 274"/>
              <a:gd name="T69" fmla="*/ 37 h 179"/>
              <a:gd name="T70" fmla="*/ 155 w 274"/>
              <a:gd name="T71" fmla="*/ 50 h 179"/>
              <a:gd name="T72" fmla="*/ 149 w 274"/>
              <a:gd name="T73" fmla="*/ 52 h 179"/>
              <a:gd name="T74" fmla="*/ 149 w 274"/>
              <a:gd name="T75" fmla="*/ 52 h 179"/>
              <a:gd name="T76" fmla="*/ 149 w 274"/>
              <a:gd name="T77" fmla="*/ 51 h 179"/>
              <a:gd name="T78" fmla="*/ 161 w 274"/>
              <a:gd name="T79" fmla="*/ 18 h 179"/>
              <a:gd name="T80" fmla="*/ 155 w 274"/>
              <a:gd name="T81" fmla="*/ 14 h 179"/>
              <a:gd name="T82" fmla="*/ 150 w 274"/>
              <a:gd name="T83" fmla="*/ 11 h 179"/>
              <a:gd name="T84" fmla="*/ 134 w 274"/>
              <a:gd name="T85" fmla="*/ 0 h 1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274" h="179">
                <a:moveTo>
                  <a:pt x="70" y="172"/>
                </a:moveTo>
                <a:cubicBezTo>
                  <a:pt x="95" y="163"/>
                  <a:pt x="95" y="163"/>
                  <a:pt x="95" y="163"/>
                </a:cubicBezTo>
                <a:cubicBezTo>
                  <a:pt x="95" y="163"/>
                  <a:pt x="95" y="163"/>
                  <a:pt x="95" y="163"/>
                </a:cubicBezTo>
                <a:cubicBezTo>
                  <a:pt x="95" y="163"/>
                  <a:pt x="95" y="163"/>
                  <a:pt x="95" y="163"/>
                </a:cubicBezTo>
                <a:cubicBezTo>
                  <a:pt x="114" y="170"/>
                  <a:pt x="114" y="170"/>
                  <a:pt x="114" y="170"/>
                </a:cubicBezTo>
                <a:cubicBezTo>
                  <a:pt x="130" y="179"/>
                  <a:pt x="130" y="179"/>
                  <a:pt x="130" y="179"/>
                </a:cubicBezTo>
                <a:cubicBezTo>
                  <a:pt x="142" y="176"/>
                  <a:pt x="142" y="176"/>
                  <a:pt x="142" y="176"/>
                </a:cubicBezTo>
                <a:cubicBezTo>
                  <a:pt x="150" y="174"/>
                  <a:pt x="150" y="174"/>
                  <a:pt x="150" y="174"/>
                </a:cubicBezTo>
                <a:cubicBezTo>
                  <a:pt x="157" y="172"/>
                  <a:pt x="157" y="172"/>
                  <a:pt x="157" y="172"/>
                </a:cubicBezTo>
                <a:moveTo>
                  <a:pt x="4" y="93"/>
                </a:moveTo>
                <a:cubicBezTo>
                  <a:pt x="0" y="112"/>
                  <a:pt x="0" y="112"/>
                  <a:pt x="0" y="112"/>
                </a:cubicBezTo>
                <a:cubicBezTo>
                  <a:pt x="61" y="159"/>
                  <a:pt x="61" y="159"/>
                  <a:pt x="61" y="159"/>
                </a:cubicBezTo>
                <a:cubicBezTo>
                  <a:pt x="61" y="159"/>
                  <a:pt x="61" y="159"/>
                  <a:pt x="61" y="160"/>
                </a:cubicBezTo>
                <a:cubicBezTo>
                  <a:pt x="70" y="172"/>
                  <a:pt x="70" y="172"/>
                  <a:pt x="70" y="172"/>
                </a:cubicBezTo>
                <a:moveTo>
                  <a:pt x="134" y="0"/>
                </a:moveTo>
                <a:cubicBezTo>
                  <a:pt x="120" y="27"/>
                  <a:pt x="120" y="27"/>
                  <a:pt x="120" y="27"/>
                </a:cubicBezTo>
                <a:cubicBezTo>
                  <a:pt x="120" y="27"/>
                  <a:pt x="120" y="27"/>
                  <a:pt x="120" y="27"/>
                </a:cubicBezTo>
                <a:cubicBezTo>
                  <a:pt x="117" y="28"/>
                  <a:pt x="117" y="28"/>
                  <a:pt x="117" y="28"/>
                </a:cubicBezTo>
                <a:cubicBezTo>
                  <a:pt x="108" y="31"/>
                  <a:pt x="108" y="31"/>
                  <a:pt x="108" y="31"/>
                </a:cubicBezTo>
                <a:cubicBezTo>
                  <a:pt x="106" y="31"/>
                  <a:pt x="106" y="31"/>
                  <a:pt x="106" y="31"/>
                </a:cubicBezTo>
                <a:cubicBezTo>
                  <a:pt x="91" y="35"/>
                  <a:pt x="91" y="35"/>
                  <a:pt x="91" y="35"/>
                </a:cubicBezTo>
                <a:cubicBezTo>
                  <a:pt x="68" y="40"/>
                  <a:pt x="68" y="40"/>
                  <a:pt x="68" y="40"/>
                </a:cubicBezTo>
                <a:cubicBezTo>
                  <a:pt x="70" y="51"/>
                  <a:pt x="70" y="51"/>
                  <a:pt x="70" y="51"/>
                </a:cubicBezTo>
                <a:cubicBezTo>
                  <a:pt x="70" y="51"/>
                  <a:pt x="70" y="51"/>
                  <a:pt x="70" y="51"/>
                </a:cubicBezTo>
                <a:cubicBezTo>
                  <a:pt x="65" y="63"/>
                  <a:pt x="65" y="63"/>
                  <a:pt x="65" y="63"/>
                </a:cubicBezTo>
                <a:cubicBezTo>
                  <a:pt x="79" y="72"/>
                  <a:pt x="79" y="72"/>
                  <a:pt x="79" y="72"/>
                </a:cubicBezTo>
                <a:cubicBezTo>
                  <a:pt x="79" y="72"/>
                  <a:pt x="79" y="72"/>
                  <a:pt x="79" y="72"/>
                </a:cubicBezTo>
                <a:cubicBezTo>
                  <a:pt x="79" y="73"/>
                  <a:pt x="79" y="73"/>
                  <a:pt x="79" y="73"/>
                </a:cubicBezTo>
                <a:cubicBezTo>
                  <a:pt x="56" y="102"/>
                  <a:pt x="56" y="102"/>
                  <a:pt x="56" y="102"/>
                </a:cubicBezTo>
                <a:cubicBezTo>
                  <a:pt x="56" y="102"/>
                  <a:pt x="56" y="103"/>
                  <a:pt x="56" y="103"/>
                </a:cubicBezTo>
                <a:cubicBezTo>
                  <a:pt x="4" y="93"/>
                  <a:pt x="4" y="93"/>
                  <a:pt x="4" y="93"/>
                </a:cubicBezTo>
                <a:moveTo>
                  <a:pt x="274" y="19"/>
                </a:moveTo>
                <a:cubicBezTo>
                  <a:pt x="270" y="20"/>
                  <a:pt x="270" y="20"/>
                  <a:pt x="270" y="20"/>
                </a:cubicBezTo>
                <a:cubicBezTo>
                  <a:pt x="223" y="33"/>
                  <a:pt x="223" y="33"/>
                  <a:pt x="223" y="33"/>
                </a:cubicBezTo>
                <a:cubicBezTo>
                  <a:pt x="207" y="37"/>
                  <a:pt x="207" y="37"/>
                  <a:pt x="207" y="37"/>
                </a:cubicBezTo>
                <a:cubicBezTo>
                  <a:pt x="155" y="50"/>
                  <a:pt x="155" y="50"/>
                  <a:pt x="155" y="50"/>
                </a:cubicBezTo>
                <a:cubicBezTo>
                  <a:pt x="149" y="52"/>
                  <a:pt x="149" y="52"/>
                  <a:pt x="149" y="52"/>
                </a:cubicBezTo>
                <a:cubicBezTo>
                  <a:pt x="149" y="52"/>
                  <a:pt x="149" y="52"/>
                  <a:pt x="149" y="52"/>
                </a:cubicBezTo>
                <a:cubicBezTo>
                  <a:pt x="148" y="52"/>
                  <a:pt x="148" y="52"/>
                  <a:pt x="149" y="51"/>
                </a:cubicBezTo>
                <a:cubicBezTo>
                  <a:pt x="161" y="18"/>
                  <a:pt x="161" y="18"/>
                  <a:pt x="161" y="18"/>
                </a:cubicBezTo>
                <a:cubicBezTo>
                  <a:pt x="155" y="14"/>
                  <a:pt x="155" y="14"/>
                  <a:pt x="155" y="14"/>
                </a:cubicBezTo>
                <a:cubicBezTo>
                  <a:pt x="150" y="11"/>
                  <a:pt x="150" y="11"/>
                  <a:pt x="150" y="11"/>
                </a:cubicBezTo>
                <a:cubicBezTo>
                  <a:pt x="134" y="0"/>
                  <a:pt x="134" y="0"/>
                  <a:pt x="134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1" name="Freeform 78"/>
          <p:cNvSpPr>
            <a:spLocks/>
          </p:cNvSpPr>
          <p:nvPr/>
        </p:nvSpPr>
        <p:spPr bwMode="auto">
          <a:xfrm>
            <a:off x="5478463" y="3646488"/>
            <a:ext cx="107950" cy="790575"/>
          </a:xfrm>
          <a:custGeom>
            <a:avLst/>
            <a:gdLst>
              <a:gd name="T0" fmla="*/ 0 w 36"/>
              <a:gd name="T1" fmla="*/ 0 h 264"/>
              <a:gd name="T2" fmla="*/ 1 w 36"/>
              <a:gd name="T3" fmla="*/ 0 h 264"/>
              <a:gd name="T4" fmla="*/ 1 w 36"/>
              <a:gd name="T5" fmla="*/ 1 h 264"/>
              <a:gd name="T6" fmla="*/ 4 w 36"/>
              <a:gd name="T7" fmla="*/ 13 h 264"/>
              <a:gd name="T8" fmla="*/ 7 w 36"/>
              <a:gd name="T9" fmla="*/ 27 h 264"/>
              <a:gd name="T10" fmla="*/ 10 w 36"/>
              <a:gd name="T11" fmla="*/ 44 h 264"/>
              <a:gd name="T12" fmla="*/ 35 w 36"/>
              <a:gd name="T13" fmla="*/ 43 h 264"/>
              <a:gd name="T14" fmla="*/ 36 w 36"/>
              <a:gd name="T15" fmla="*/ 43 h 264"/>
              <a:gd name="T16" fmla="*/ 36 w 36"/>
              <a:gd name="T17" fmla="*/ 44 h 264"/>
              <a:gd name="T18" fmla="*/ 32 w 36"/>
              <a:gd name="T19" fmla="*/ 68 h 264"/>
              <a:gd name="T20" fmla="*/ 32 w 36"/>
              <a:gd name="T21" fmla="*/ 71 h 264"/>
              <a:gd name="T22" fmla="*/ 31 w 36"/>
              <a:gd name="T23" fmla="*/ 71 h 264"/>
              <a:gd name="T24" fmla="*/ 18 w 36"/>
              <a:gd name="T25" fmla="*/ 72 h 264"/>
              <a:gd name="T26" fmla="*/ 29 w 36"/>
              <a:gd name="T27" fmla="*/ 156 h 264"/>
              <a:gd name="T28" fmla="*/ 29 w 36"/>
              <a:gd name="T29" fmla="*/ 156 h 264"/>
              <a:gd name="T30" fmla="*/ 15 w 36"/>
              <a:gd name="T31" fmla="*/ 238 h 264"/>
              <a:gd name="T32" fmla="*/ 22 w 36"/>
              <a:gd name="T33" fmla="*/ 240 h 264"/>
              <a:gd name="T34" fmla="*/ 26 w 36"/>
              <a:gd name="T35" fmla="*/ 240 h 264"/>
              <a:gd name="T36" fmla="*/ 26 w 36"/>
              <a:gd name="T37" fmla="*/ 241 h 264"/>
              <a:gd name="T38" fmla="*/ 27 w 36"/>
              <a:gd name="T39" fmla="*/ 243 h 264"/>
              <a:gd name="T40" fmla="*/ 29 w 36"/>
              <a:gd name="T41" fmla="*/ 263 h 264"/>
              <a:gd name="T42" fmla="*/ 29 w 36"/>
              <a:gd name="T43" fmla="*/ 263 h 264"/>
              <a:gd name="T44" fmla="*/ 28 w 36"/>
              <a:gd name="T45" fmla="*/ 264 h 264"/>
              <a:gd name="T46" fmla="*/ 28 w 36"/>
              <a:gd name="T47" fmla="*/ 264 h 264"/>
              <a:gd name="T48" fmla="*/ 28 w 36"/>
              <a:gd name="T49" fmla="*/ 263 h 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6" h="264">
                <a:moveTo>
                  <a:pt x="0" y="0"/>
                </a:moveTo>
                <a:cubicBezTo>
                  <a:pt x="0" y="0"/>
                  <a:pt x="1" y="0"/>
                  <a:pt x="1" y="0"/>
                </a:cubicBezTo>
                <a:cubicBezTo>
                  <a:pt x="1" y="0"/>
                  <a:pt x="1" y="0"/>
                  <a:pt x="1" y="1"/>
                </a:cubicBezTo>
                <a:cubicBezTo>
                  <a:pt x="4" y="13"/>
                  <a:pt x="4" y="13"/>
                  <a:pt x="4" y="13"/>
                </a:cubicBezTo>
                <a:cubicBezTo>
                  <a:pt x="7" y="27"/>
                  <a:pt x="7" y="27"/>
                  <a:pt x="7" y="27"/>
                </a:cubicBezTo>
                <a:cubicBezTo>
                  <a:pt x="10" y="44"/>
                  <a:pt x="10" y="44"/>
                  <a:pt x="10" y="44"/>
                </a:cubicBezTo>
                <a:cubicBezTo>
                  <a:pt x="35" y="43"/>
                  <a:pt x="35" y="43"/>
                  <a:pt x="35" y="43"/>
                </a:cubicBezTo>
                <a:cubicBezTo>
                  <a:pt x="36" y="43"/>
                  <a:pt x="36" y="43"/>
                  <a:pt x="36" y="43"/>
                </a:cubicBezTo>
                <a:cubicBezTo>
                  <a:pt x="36" y="44"/>
                  <a:pt x="36" y="44"/>
                  <a:pt x="36" y="44"/>
                </a:cubicBezTo>
                <a:cubicBezTo>
                  <a:pt x="32" y="68"/>
                  <a:pt x="32" y="68"/>
                  <a:pt x="32" y="68"/>
                </a:cubicBezTo>
                <a:cubicBezTo>
                  <a:pt x="32" y="71"/>
                  <a:pt x="32" y="71"/>
                  <a:pt x="32" y="71"/>
                </a:cubicBezTo>
                <a:cubicBezTo>
                  <a:pt x="32" y="71"/>
                  <a:pt x="32" y="71"/>
                  <a:pt x="31" y="71"/>
                </a:cubicBezTo>
                <a:cubicBezTo>
                  <a:pt x="18" y="72"/>
                  <a:pt x="18" y="72"/>
                  <a:pt x="18" y="72"/>
                </a:cubicBezTo>
                <a:cubicBezTo>
                  <a:pt x="29" y="156"/>
                  <a:pt x="29" y="156"/>
                  <a:pt x="29" y="156"/>
                </a:cubicBezTo>
                <a:cubicBezTo>
                  <a:pt x="29" y="156"/>
                  <a:pt x="29" y="156"/>
                  <a:pt x="29" y="156"/>
                </a:cubicBezTo>
                <a:cubicBezTo>
                  <a:pt x="15" y="238"/>
                  <a:pt x="15" y="238"/>
                  <a:pt x="15" y="238"/>
                </a:cubicBezTo>
                <a:cubicBezTo>
                  <a:pt x="22" y="240"/>
                  <a:pt x="22" y="240"/>
                  <a:pt x="22" y="240"/>
                </a:cubicBezTo>
                <a:cubicBezTo>
                  <a:pt x="26" y="240"/>
                  <a:pt x="26" y="240"/>
                  <a:pt x="26" y="240"/>
                </a:cubicBezTo>
                <a:cubicBezTo>
                  <a:pt x="26" y="240"/>
                  <a:pt x="26" y="240"/>
                  <a:pt x="26" y="241"/>
                </a:cubicBezTo>
                <a:cubicBezTo>
                  <a:pt x="27" y="243"/>
                  <a:pt x="27" y="243"/>
                  <a:pt x="27" y="243"/>
                </a:cubicBezTo>
                <a:cubicBezTo>
                  <a:pt x="29" y="263"/>
                  <a:pt x="29" y="263"/>
                  <a:pt x="29" y="263"/>
                </a:cubicBezTo>
                <a:cubicBezTo>
                  <a:pt x="29" y="263"/>
                  <a:pt x="29" y="263"/>
                  <a:pt x="29" y="263"/>
                </a:cubicBezTo>
                <a:cubicBezTo>
                  <a:pt x="29" y="263"/>
                  <a:pt x="29" y="264"/>
                  <a:pt x="28" y="264"/>
                </a:cubicBezTo>
                <a:cubicBezTo>
                  <a:pt x="28" y="264"/>
                  <a:pt x="28" y="264"/>
                  <a:pt x="28" y="264"/>
                </a:cubicBezTo>
                <a:cubicBezTo>
                  <a:pt x="28" y="264"/>
                  <a:pt x="28" y="264"/>
                  <a:pt x="28" y="263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2" name="Freeform 79"/>
          <p:cNvSpPr>
            <a:spLocks noEditPoints="1"/>
          </p:cNvSpPr>
          <p:nvPr/>
        </p:nvSpPr>
        <p:spPr bwMode="auto">
          <a:xfrm>
            <a:off x="5735638" y="3943350"/>
            <a:ext cx="347663" cy="673100"/>
          </a:xfrm>
          <a:custGeom>
            <a:avLst/>
            <a:gdLst>
              <a:gd name="T0" fmla="*/ 115 w 116"/>
              <a:gd name="T1" fmla="*/ 120 h 225"/>
              <a:gd name="T2" fmla="*/ 108 w 116"/>
              <a:gd name="T3" fmla="*/ 132 h 225"/>
              <a:gd name="T4" fmla="*/ 110 w 116"/>
              <a:gd name="T5" fmla="*/ 142 h 225"/>
              <a:gd name="T6" fmla="*/ 110 w 116"/>
              <a:gd name="T7" fmla="*/ 142 h 225"/>
              <a:gd name="T8" fmla="*/ 102 w 116"/>
              <a:gd name="T9" fmla="*/ 158 h 225"/>
              <a:gd name="T10" fmla="*/ 102 w 116"/>
              <a:gd name="T11" fmla="*/ 159 h 225"/>
              <a:gd name="T12" fmla="*/ 80 w 116"/>
              <a:gd name="T13" fmla="*/ 161 h 225"/>
              <a:gd name="T14" fmla="*/ 69 w 116"/>
              <a:gd name="T15" fmla="*/ 162 h 225"/>
              <a:gd name="T16" fmla="*/ 62 w 116"/>
              <a:gd name="T17" fmla="*/ 163 h 225"/>
              <a:gd name="T18" fmla="*/ 65 w 116"/>
              <a:gd name="T19" fmla="*/ 170 h 225"/>
              <a:gd name="T20" fmla="*/ 68 w 116"/>
              <a:gd name="T21" fmla="*/ 178 h 225"/>
              <a:gd name="T22" fmla="*/ 94 w 116"/>
              <a:gd name="T23" fmla="*/ 180 h 225"/>
              <a:gd name="T24" fmla="*/ 95 w 116"/>
              <a:gd name="T25" fmla="*/ 180 h 225"/>
              <a:gd name="T26" fmla="*/ 95 w 116"/>
              <a:gd name="T27" fmla="*/ 181 h 225"/>
              <a:gd name="T28" fmla="*/ 94 w 116"/>
              <a:gd name="T29" fmla="*/ 182 h 225"/>
              <a:gd name="T30" fmla="*/ 74 w 116"/>
              <a:gd name="T31" fmla="*/ 190 h 225"/>
              <a:gd name="T32" fmla="*/ 72 w 116"/>
              <a:gd name="T33" fmla="*/ 191 h 225"/>
              <a:gd name="T34" fmla="*/ 47 w 116"/>
              <a:gd name="T35" fmla="*/ 202 h 225"/>
              <a:gd name="T36" fmla="*/ 20 w 116"/>
              <a:gd name="T37" fmla="*/ 224 h 225"/>
              <a:gd name="T38" fmla="*/ 20 w 116"/>
              <a:gd name="T39" fmla="*/ 225 h 225"/>
              <a:gd name="T40" fmla="*/ 20 w 116"/>
              <a:gd name="T41" fmla="*/ 225 h 225"/>
              <a:gd name="T42" fmla="*/ 1 w 116"/>
              <a:gd name="T43" fmla="*/ 219 h 225"/>
              <a:gd name="T44" fmla="*/ 0 w 116"/>
              <a:gd name="T45" fmla="*/ 219 h 225"/>
              <a:gd name="T46" fmla="*/ 116 w 116"/>
              <a:gd name="T47" fmla="*/ 0 h 225"/>
              <a:gd name="T48" fmla="*/ 116 w 116"/>
              <a:gd name="T49" fmla="*/ 1 h 225"/>
              <a:gd name="T50" fmla="*/ 86 w 116"/>
              <a:gd name="T51" fmla="*/ 62 h 225"/>
              <a:gd name="T52" fmla="*/ 109 w 116"/>
              <a:gd name="T53" fmla="*/ 113 h 225"/>
              <a:gd name="T54" fmla="*/ 115 w 116"/>
              <a:gd name="T55" fmla="*/ 119 h 225"/>
              <a:gd name="T56" fmla="*/ 115 w 116"/>
              <a:gd name="T57" fmla="*/ 120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16" h="225">
                <a:moveTo>
                  <a:pt x="115" y="120"/>
                </a:moveTo>
                <a:cubicBezTo>
                  <a:pt x="108" y="132"/>
                  <a:pt x="108" y="132"/>
                  <a:pt x="108" y="132"/>
                </a:cubicBezTo>
                <a:cubicBezTo>
                  <a:pt x="110" y="142"/>
                  <a:pt x="110" y="142"/>
                  <a:pt x="110" y="142"/>
                </a:cubicBezTo>
                <a:cubicBezTo>
                  <a:pt x="110" y="142"/>
                  <a:pt x="110" y="142"/>
                  <a:pt x="110" y="142"/>
                </a:cubicBezTo>
                <a:cubicBezTo>
                  <a:pt x="102" y="158"/>
                  <a:pt x="102" y="158"/>
                  <a:pt x="102" y="158"/>
                </a:cubicBezTo>
                <a:cubicBezTo>
                  <a:pt x="102" y="159"/>
                  <a:pt x="102" y="159"/>
                  <a:pt x="102" y="159"/>
                </a:cubicBezTo>
                <a:cubicBezTo>
                  <a:pt x="80" y="161"/>
                  <a:pt x="80" y="161"/>
                  <a:pt x="80" y="161"/>
                </a:cubicBezTo>
                <a:cubicBezTo>
                  <a:pt x="69" y="162"/>
                  <a:pt x="69" y="162"/>
                  <a:pt x="69" y="162"/>
                </a:cubicBezTo>
                <a:cubicBezTo>
                  <a:pt x="62" y="163"/>
                  <a:pt x="62" y="163"/>
                  <a:pt x="62" y="163"/>
                </a:cubicBezTo>
                <a:cubicBezTo>
                  <a:pt x="65" y="170"/>
                  <a:pt x="65" y="170"/>
                  <a:pt x="65" y="170"/>
                </a:cubicBezTo>
                <a:cubicBezTo>
                  <a:pt x="68" y="178"/>
                  <a:pt x="68" y="178"/>
                  <a:pt x="68" y="178"/>
                </a:cubicBezTo>
                <a:cubicBezTo>
                  <a:pt x="94" y="180"/>
                  <a:pt x="94" y="180"/>
                  <a:pt x="94" y="180"/>
                </a:cubicBezTo>
                <a:cubicBezTo>
                  <a:pt x="94" y="180"/>
                  <a:pt x="95" y="180"/>
                  <a:pt x="95" y="180"/>
                </a:cubicBezTo>
                <a:cubicBezTo>
                  <a:pt x="95" y="181"/>
                  <a:pt x="95" y="181"/>
                  <a:pt x="95" y="181"/>
                </a:cubicBezTo>
                <a:cubicBezTo>
                  <a:pt x="95" y="181"/>
                  <a:pt x="95" y="181"/>
                  <a:pt x="94" y="182"/>
                </a:cubicBezTo>
                <a:cubicBezTo>
                  <a:pt x="74" y="190"/>
                  <a:pt x="74" y="190"/>
                  <a:pt x="74" y="190"/>
                </a:cubicBezTo>
                <a:cubicBezTo>
                  <a:pt x="72" y="191"/>
                  <a:pt x="72" y="191"/>
                  <a:pt x="72" y="191"/>
                </a:cubicBezTo>
                <a:cubicBezTo>
                  <a:pt x="47" y="202"/>
                  <a:pt x="47" y="202"/>
                  <a:pt x="47" y="202"/>
                </a:cubicBezTo>
                <a:cubicBezTo>
                  <a:pt x="20" y="224"/>
                  <a:pt x="20" y="224"/>
                  <a:pt x="20" y="224"/>
                </a:cubicBezTo>
                <a:cubicBezTo>
                  <a:pt x="20" y="225"/>
                  <a:pt x="20" y="225"/>
                  <a:pt x="20" y="225"/>
                </a:cubicBezTo>
                <a:cubicBezTo>
                  <a:pt x="20" y="225"/>
                  <a:pt x="20" y="225"/>
                  <a:pt x="20" y="225"/>
                </a:cubicBezTo>
                <a:cubicBezTo>
                  <a:pt x="1" y="219"/>
                  <a:pt x="1" y="219"/>
                  <a:pt x="1" y="219"/>
                </a:cubicBezTo>
                <a:cubicBezTo>
                  <a:pt x="1" y="219"/>
                  <a:pt x="0" y="219"/>
                  <a:pt x="0" y="219"/>
                </a:cubicBezTo>
                <a:moveTo>
                  <a:pt x="116" y="0"/>
                </a:moveTo>
                <a:cubicBezTo>
                  <a:pt x="116" y="0"/>
                  <a:pt x="116" y="0"/>
                  <a:pt x="116" y="1"/>
                </a:cubicBezTo>
                <a:cubicBezTo>
                  <a:pt x="86" y="62"/>
                  <a:pt x="86" y="62"/>
                  <a:pt x="86" y="62"/>
                </a:cubicBezTo>
                <a:cubicBezTo>
                  <a:pt x="109" y="113"/>
                  <a:pt x="109" y="113"/>
                  <a:pt x="109" y="113"/>
                </a:cubicBezTo>
                <a:cubicBezTo>
                  <a:pt x="115" y="119"/>
                  <a:pt x="115" y="119"/>
                  <a:pt x="115" y="119"/>
                </a:cubicBezTo>
                <a:cubicBezTo>
                  <a:pt x="115" y="119"/>
                  <a:pt x="115" y="120"/>
                  <a:pt x="115" y="12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3" name="Freeform 80"/>
          <p:cNvSpPr>
            <a:spLocks noEditPoints="1"/>
          </p:cNvSpPr>
          <p:nvPr/>
        </p:nvSpPr>
        <p:spPr bwMode="auto">
          <a:xfrm>
            <a:off x="4432301" y="2795588"/>
            <a:ext cx="641350" cy="985838"/>
          </a:xfrm>
          <a:custGeom>
            <a:avLst/>
            <a:gdLst>
              <a:gd name="T0" fmla="*/ 177 w 214"/>
              <a:gd name="T1" fmla="*/ 90 h 329"/>
              <a:gd name="T2" fmla="*/ 188 w 214"/>
              <a:gd name="T3" fmla="*/ 101 h 329"/>
              <a:gd name="T4" fmla="*/ 213 w 214"/>
              <a:gd name="T5" fmla="*/ 126 h 329"/>
              <a:gd name="T6" fmla="*/ 214 w 214"/>
              <a:gd name="T7" fmla="*/ 126 h 329"/>
              <a:gd name="T8" fmla="*/ 214 w 214"/>
              <a:gd name="T9" fmla="*/ 143 h 329"/>
              <a:gd name="T10" fmla="*/ 2 w 214"/>
              <a:gd name="T11" fmla="*/ 40 h 329"/>
              <a:gd name="T12" fmla="*/ 2 w 214"/>
              <a:gd name="T13" fmla="*/ 39 h 329"/>
              <a:gd name="T14" fmla="*/ 28 w 214"/>
              <a:gd name="T15" fmla="*/ 0 h 329"/>
              <a:gd name="T16" fmla="*/ 29 w 214"/>
              <a:gd name="T17" fmla="*/ 0 h 329"/>
              <a:gd name="T18" fmla="*/ 37 w 214"/>
              <a:gd name="T19" fmla="*/ 5 h 329"/>
              <a:gd name="T20" fmla="*/ 133 w 214"/>
              <a:gd name="T21" fmla="*/ 61 h 329"/>
              <a:gd name="T22" fmla="*/ 51 w 214"/>
              <a:gd name="T23" fmla="*/ 195 h 329"/>
              <a:gd name="T24" fmla="*/ 21 w 214"/>
              <a:gd name="T25" fmla="*/ 157 h 329"/>
              <a:gd name="T26" fmla="*/ 11 w 214"/>
              <a:gd name="T27" fmla="*/ 156 h 329"/>
              <a:gd name="T28" fmla="*/ 7 w 214"/>
              <a:gd name="T29" fmla="*/ 156 h 329"/>
              <a:gd name="T30" fmla="*/ 6 w 214"/>
              <a:gd name="T31" fmla="*/ 155 h 329"/>
              <a:gd name="T32" fmla="*/ 0 w 214"/>
              <a:gd name="T33" fmla="*/ 138 h 329"/>
              <a:gd name="T34" fmla="*/ 1 w 214"/>
              <a:gd name="T35" fmla="*/ 137 h 329"/>
              <a:gd name="T36" fmla="*/ 23 w 214"/>
              <a:gd name="T37" fmla="*/ 124 h 329"/>
              <a:gd name="T38" fmla="*/ 24 w 214"/>
              <a:gd name="T39" fmla="*/ 124 h 329"/>
              <a:gd name="T40" fmla="*/ 29 w 214"/>
              <a:gd name="T41" fmla="*/ 126 h 329"/>
              <a:gd name="T42" fmla="*/ 33 w 214"/>
              <a:gd name="T43" fmla="*/ 128 h 329"/>
              <a:gd name="T44" fmla="*/ 37 w 214"/>
              <a:gd name="T45" fmla="*/ 93 h 329"/>
              <a:gd name="T46" fmla="*/ 2 w 214"/>
              <a:gd name="T47" fmla="*/ 40 h 329"/>
              <a:gd name="T48" fmla="*/ 147 w 214"/>
              <a:gd name="T49" fmla="*/ 329 h 329"/>
              <a:gd name="T50" fmla="*/ 123 w 214"/>
              <a:gd name="T51" fmla="*/ 313 h 329"/>
              <a:gd name="T52" fmla="*/ 122 w 214"/>
              <a:gd name="T53" fmla="*/ 313 h 329"/>
              <a:gd name="T54" fmla="*/ 90 w 214"/>
              <a:gd name="T55" fmla="*/ 276 h 329"/>
              <a:gd name="T56" fmla="*/ 90 w 214"/>
              <a:gd name="T57" fmla="*/ 276 h 329"/>
              <a:gd name="T58" fmla="*/ 96 w 214"/>
              <a:gd name="T59" fmla="*/ 251 h 329"/>
              <a:gd name="T60" fmla="*/ 78 w 214"/>
              <a:gd name="T61" fmla="*/ 238 h 329"/>
              <a:gd name="T62" fmla="*/ 65 w 214"/>
              <a:gd name="T63" fmla="*/ 237 h 329"/>
              <a:gd name="T64" fmla="*/ 65 w 214"/>
              <a:gd name="T65" fmla="*/ 237 h 329"/>
              <a:gd name="T66" fmla="*/ 56 w 214"/>
              <a:gd name="T67" fmla="*/ 219 h 329"/>
              <a:gd name="T68" fmla="*/ 56 w 214"/>
              <a:gd name="T69" fmla="*/ 219 h 329"/>
              <a:gd name="T70" fmla="*/ 62 w 214"/>
              <a:gd name="T71" fmla="*/ 204 h 329"/>
              <a:gd name="T72" fmla="*/ 63 w 214"/>
              <a:gd name="T73" fmla="*/ 203 h 329"/>
              <a:gd name="T74" fmla="*/ 51 w 214"/>
              <a:gd name="T75" fmla="*/ 195 h 329"/>
              <a:gd name="T76" fmla="*/ 51 w 214"/>
              <a:gd name="T77" fmla="*/ 195 h 3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214" h="329">
                <a:moveTo>
                  <a:pt x="177" y="90"/>
                </a:moveTo>
                <a:cubicBezTo>
                  <a:pt x="188" y="101"/>
                  <a:pt x="188" y="101"/>
                  <a:pt x="188" y="101"/>
                </a:cubicBezTo>
                <a:cubicBezTo>
                  <a:pt x="213" y="126"/>
                  <a:pt x="213" y="126"/>
                  <a:pt x="213" y="126"/>
                </a:cubicBezTo>
                <a:cubicBezTo>
                  <a:pt x="213" y="126"/>
                  <a:pt x="214" y="126"/>
                  <a:pt x="214" y="126"/>
                </a:cubicBezTo>
                <a:cubicBezTo>
                  <a:pt x="214" y="143"/>
                  <a:pt x="214" y="143"/>
                  <a:pt x="214" y="143"/>
                </a:cubicBezTo>
                <a:moveTo>
                  <a:pt x="2" y="40"/>
                </a:moveTo>
                <a:cubicBezTo>
                  <a:pt x="2" y="40"/>
                  <a:pt x="2" y="40"/>
                  <a:pt x="2" y="39"/>
                </a:cubicBezTo>
                <a:cubicBezTo>
                  <a:pt x="28" y="0"/>
                  <a:pt x="28" y="0"/>
                  <a:pt x="28" y="0"/>
                </a:cubicBezTo>
                <a:cubicBezTo>
                  <a:pt x="28" y="0"/>
                  <a:pt x="28" y="0"/>
                  <a:pt x="29" y="0"/>
                </a:cubicBezTo>
                <a:cubicBezTo>
                  <a:pt x="37" y="5"/>
                  <a:pt x="37" y="5"/>
                  <a:pt x="37" y="5"/>
                </a:cubicBezTo>
                <a:cubicBezTo>
                  <a:pt x="133" y="61"/>
                  <a:pt x="133" y="61"/>
                  <a:pt x="133" y="61"/>
                </a:cubicBezTo>
                <a:moveTo>
                  <a:pt x="51" y="195"/>
                </a:moveTo>
                <a:cubicBezTo>
                  <a:pt x="21" y="157"/>
                  <a:pt x="21" y="157"/>
                  <a:pt x="21" y="157"/>
                </a:cubicBezTo>
                <a:cubicBezTo>
                  <a:pt x="11" y="156"/>
                  <a:pt x="11" y="156"/>
                  <a:pt x="11" y="156"/>
                </a:cubicBezTo>
                <a:cubicBezTo>
                  <a:pt x="7" y="156"/>
                  <a:pt x="7" y="156"/>
                  <a:pt x="7" y="156"/>
                </a:cubicBezTo>
                <a:cubicBezTo>
                  <a:pt x="7" y="156"/>
                  <a:pt x="6" y="156"/>
                  <a:pt x="6" y="155"/>
                </a:cubicBezTo>
                <a:cubicBezTo>
                  <a:pt x="0" y="138"/>
                  <a:pt x="0" y="138"/>
                  <a:pt x="0" y="138"/>
                </a:cubicBezTo>
                <a:cubicBezTo>
                  <a:pt x="0" y="137"/>
                  <a:pt x="0" y="137"/>
                  <a:pt x="1" y="137"/>
                </a:cubicBezTo>
                <a:cubicBezTo>
                  <a:pt x="23" y="124"/>
                  <a:pt x="23" y="124"/>
                  <a:pt x="23" y="124"/>
                </a:cubicBezTo>
                <a:cubicBezTo>
                  <a:pt x="24" y="124"/>
                  <a:pt x="24" y="124"/>
                  <a:pt x="24" y="124"/>
                </a:cubicBezTo>
                <a:cubicBezTo>
                  <a:pt x="29" y="126"/>
                  <a:pt x="29" y="126"/>
                  <a:pt x="29" y="126"/>
                </a:cubicBezTo>
                <a:cubicBezTo>
                  <a:pt x="33" y="128"/>
                  <a:pt x="33" y="128"/>
                  <a:pt x="33" y="128"/>
                </a:cubicBezTo>
                <a:cubicBezTo>
                  <a:pt x="37" y="93"/>
                  <a:pt x="37" y="93"/>
                  <a:pt x="37" y="93"/>
                </a:cubicBezTo>
                <a:cubicBezTo>
                  <a:pt x="2" y="40"/>
                  <a:pt x="2" y="40"/>
                  <a:pt x="2" y="40"/>
                </a:cubicBezTo>
                <a:moveTo>
                  <a:pt x="147" y="329"/>
                </a:moveTo>
                <a:cubicBezTo>
                  <a:pt x="123" y="313"/>
                  <a:pt x="123" y="313"/>
                  <a:pt x="123" y="313"/>
                </a:cubicBezTo>
                <a:cubicBezTo>
                  <a:pt x="122" y="313"/>
                  <a:pt x="122" y="313"/>
                  <a:pt x="122" y="313"/>
                </a:cubicBezTo>
                <a:cubicBezTo>
                  <a:pt x="90" y="276"/>
                  <a:pt x="90" y="276"/>
                  <a:pt x="90" y="276"/>
                </a:cubicBezTo>
                <a:cubicBezTo>
                  <a:pt x="90" y="276"/>
                  <a:pt x="90" y="276"/>
                  <a:pt x="90" y="276"/>
                </a:cubicBezTo>
                <a:cubicBezTo>
                  <a:pt x="96" y="251"/>
                  <a:pt x="96" y="251"/>
                  <a:pt x="96" y="251"/>
                </a:cubicBezTo>
                <a:cubicBezTo>
                  <a:pt x="78" y="238"/>
                  <a:pt x="78" y="238"/>
                  <a:pt x="78" y="238"/>
                </a:cubicBezTo>
                <a:cubicBezTo>
                  <a:pt x="65" y="237"/>
                  <a:pt x="65" y="237"/>
                  <a:pt x="65" y="237"/>
                </a:cubicBezTo>
                <a:cubicBezTo>
                  <a:pt x="65" y="237"/>
                  <a:pt x="65" y="237"/>
                  <a:pt x="65" y="237"/>
                </a:cubicBezTo>
                <a:cubicBezTo>
                  <a:pt x="56" y="219"/>
                  <a:pt x="56" y="219"/>
                  <a:pt x="56" y="219"/>
                </a:cubicBezTo>
                <a:cubicBezTo>
                  <a:pt x="56" y="219"/>
                  <a:pt x="56" y="219"/>
                  <a:pt x="56" y="219"/>
                </a:cubicBezTo>
                <a:cubicBezTo>
                  <a:pt x="62" y="204"/>
                  <a:pt x="62" y="204"/>
                  <a:pt x="62" y="204"/>
                </a:cubicBezTo>
                <a:cubicBezTo>
                  <a:pt x="63" y="203"/>
                  <a:pt x="63" y="203"/>
                  <a:pt x="63" y="203"/>
                </a:cubicBezTo>
                <a:cubicBezTo>
                  <a:pt x="51" y="195"/>
                  <a:pt x="51" y="195"/>
                  <a:pt x="51" y="195"/>
                </a:cubicBezTo>
                <a:cubicBezTo>
                  <a:pt x="51" y="195"/>
                  <a:pt x="51" y="195"/>
                  <a:pt x="51" y="19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4" name="Freeform 81"/>
          <p:cNvSpPr>
            <a:spLocks noEditPoints="1"/>
          </p:cNvSpPr>
          <p:nvPr/>
        </p:nvSpPr>
        <p:spPr bwMode="auto">
          <a:xfrm>
            <a:off x="3808413" y="742950"/>
            <a:ext cx="1481138" cy="749300"/>
          </a:xfrm>
          <a:custGeom>
            <a:avLst/>
            <a:gdLst>
              <a:gd name="T0" fmla="*/ 365 w 494"/>
              <a:gd name="T1" fmla="*/ 248 h 250"/>
              <a:gd name="T2" fmla="*/ 365 w 494"/>
              <a:gd name="T3" fmla="*/ 225 h 250"/>
              <a:gd name="T4" fmla="*/ 366 w 494"/>
              <a:gd name="T5" fmla="*/ 225 h 250"/>
              <a:gd name="T6" fmla="*/ 384 w 494"/>
              <a:gd name="T7" fmla="*/ 223 h 250"/>
              <a:gd name="T8" fmla="*/ 389 w 494"/>
              <a:gd name="T9" fmla="*/ 215 h 250"/>
              <a:gd name="T10" fmla="*/ 398 w 494"/>
              <a:gd name="T11" fmla="*/ 203 h 250"/>
              <a:gd name="T12" fmla="*/ 403 w 494"/>
              <a:gd name="T13" fmla="*/ 196 h 250"/>
              <a:gd name="T14" fmla="*/ 404 w 494"/>
              <a:gd name="T15" fmla="*/ 192 h 250"/>
              <a:gd name="T16" fmla="*/ 406 w 494"/>
              <a:gd name="T17" fmla="*/ 184 h 250"/>
              <a:gd name="T18" fmla="*/ 396 w 494"/>
              <a:gd name="T19" fmla="*/ 177 h 250"/>
              <a:gd name="T20" fmla="*/ 395 w 494"/>
              <a:gd name="T21" fmla="*/ 177 h 250"/>
              <a:gd name="T22" fmla="*/ 396 w 494"/>
              <a:gd name="T23" fmla="*/ 177 h 250"/>
              <a:gd name="T24" fmla="*/ 403 w 494"/>
              <a:gd name="T25" fmla="*/ 165 h 250"/>
              <a:gd name="T26" fmla="*/ 403 w 494"/>
              <a:gd name="T27" fmla="*/ 165 h 250"/>
              <a:gd name="T28" fmla="*/ 405 w 494"/>
              <a:gd name="T29" fmla="*/ 163 h 250"/>
              <a:gd name="T30" fmla="*/ 414 w 494"/>
              <a:gd name="T31" fmla="*/ 158 h 250"/>
              <a:gd name="T32" fmla="*/ 439 w 494"/>
              <a:gd name="T33" fmla="*/ 142 h 250"/>
              <a:gd name="T34" fmla="*/ 457 w 494"/>
              <a:gd name="T35" fmla="*/ 131 h 250"/>
              <a:gd name="T36" fmla="*/ 478 w 494"/>
              <a:gd name="T37" fmla="*/ 117 h 250"/>
              <a:gd name="T38" fmla="*/ 494 w 494"/>
              <a:gd name="T39" fmla="*/ 74 h 250"/>
              <a:gd name="T40" fmla="*/ 482 w 494"/>
              <a:gd name="T41" fmla="*/ 46 h 250"/>
              <a:gd name="T42" fmla="*/ 461 w 494"/>
              <a:gd name="T43" fmla="*/ 0 h 250"/>
              <a:gd name="T44" fmla="*/ 313 w 494"/>
              <a:gd name="T45" fmla="*/ 250 h 250"/>
              <a:gd name="T46" fmla="*/ 344 w 494"/>
              <a:gd name="T47" fmla="*/ 249 h 250"/>
              <a:gd name="T48" fmla="*/ 365 w 494"/>
              <a:gd name="T49" fmla="*/ 248 h 250"/>
              <a:gd name="T50" fmla="*/ 0 w 494"/>
              <a:gd name="T51" fmla="*/ 85 h 250"/>
              <a:gd name="T52" fmla="*/ 25 w 494"/>
              <a:gd name="T53" fmla="*/ 190 h 250"/>
              <a:gd name="T54" fmla="*/ 71 w 494"/>
              <a:gd name="T55" fmla="*/ 231 h 250"/>
              <a:gd name="T56" fmla="*/ 209 w 494"/>
              <a:gd name="T57" fmla="*/ 241 h 2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494" h="250">
                <a:moveTo>
                  <a:pt x="365" y="248"/>
                </a:moveTo>
                <a:cubicBezTo>
                  <a:pt x="365" y="225"/>
                  <a:pt x="365" y="225"/>
                  <a:pt x="365" y="225"/>
                </a:cubicBezTo>
                <a:cubicBezTo>
                  <a:pt x="365" y="225"/>
                  <a:pt x="366" y="225"/>
                  <a:pt x="366" y="225"/>
                </a:cubicBezTo>
                <a:cubicBezTo>
                  <a:pt x="384" y="223"/>
                  <a:pt x="384" y="223"/>
                  <a:pt x="384" y="223"/>
                </a:cubicBezTo>
                <a:cubicBezTo>
                  <a:pt x="389" y="215"/>
                  <a:pt x="389" y="215"/>
                  <a:pt x="389" y="215"/>
                </a:cubicBezTo>
                <a:cubicBezTo>
                  <a:pt x="398" y="203"/>
                  <a:pt x="398" y="203"/>
                  <a:pt x="398" y="203"/>
                </a:cubicBezTo>
                <a:cubicBezTo>
                  <a:pt x="403" y="196"/>
                  <a:pt x="403" y="196"/>
                  <a:pt x="403" y="196"/>
                </a:cubicBezTo>
                <a:cubicBezTo>
                  <a:pt x="404" y="192"/>
                  <a:pt x="404" y="192"/>
                  <a:pt x="404" y="192"/>
                </a:cubicBezTo>
                <a:cubicBezTo>
                  <a:pt x="406" y="184"/>
                  <a:pt x="406" y="184"/>
                  <a:pt x="406" y="184"/>
                </a:cubicBezTo>
                <a:cubicBezTo>
                  <a:pt x="396" y="177"/>
                  <a:pt x="396" y="177"/>
                  <a:pt x="396" y="177"/>
                </a:cubicBezTo>
                <a:cubicBezTo>
                  <a:pt x="396" y="177"/>
                  <a:pt x="396" y="177"/>
                  <a:pt x="395" y="177"/>
                </a:cubicBezTo>
                <a:cubicBezTo>
                  <a:pt x="395" y="177"/>
                  <a:pt x="395" y="177"/>
                  <a:pt x="396" y="177"/>
                </a:cubicBezTo>
                <a:cubicBezTo>
                  <a:pt x="403" y="165"/>
                  <a:pt x="403" y="165"/>
                  <a:pt x="403" y="165"/>
                </a:cubicBezTo>
                <a:cubicBezTo>
                  <a:pt x="403" y="165"/>
                  <a:pt x="403" y="165"/>
                  <a:pt x="403" y="165"/>
                </a:cubicBezTo>
                <a:cubicBezTo>
                  <a:pt x="405" y="163"/>
                  <a:pt x="405" y="163"/>
                  <a:pt x="405" y="163"/>
                </a:cubicBezTo>
                <a:cubicBezTo>
                  <a:pt x="414" y="158"/>
                  <a:pt x="414" y="158"/>
                  <a:pt x="414" y="158"/>
                </a:cubicBezTo>
                <a:cubicBezTo>
                  <a:pt x="439" y="142"/>
                  <a:pt x="439" y="142"/>
                  <a:pt x="439" y="142"/>
                </a:cubicBezTo>
                <a:cubicBezTo>
                  <a:pt x="457" y="131"/>
                  <a:pt x="457" y="131"/>
                  <a:pt x="457" y="131"/>
                </a:cubicBezTo>
                <a:cubicBezTo>
                  <a:pt x="478" y="117"/>
                  <a:pt x="478" y="117"/>
                  <a:pt x="478" y="117"/>
                </a:cubicBezTo>
                <a:cubicBezTo>
                  <a:pt x="494" y="74"/>
                  <a:pt x="494" y="74"/>
                  <a:pt x="494" y="74"/>
                </a:cubicBezTo>
                <a:cubicBezTo>
                  <a:pt x="482" y="46"/>
                  <a:pt x="482" y="46"/>
                  <a:pt x="482" y="46"/>
                </a:cubicBezTo>
                <a:cubicBezTo>
                  <a:pt x="461" y="0"/>
                  <a:pt x="461" y="0"/>
                  <a:pt x="461" y="0"/>
                </a:cubicBezTo>
                <a:moveTo>
                  <a:pt x="313" y="250"/>
                </a:moveTo>
                <a:cubicBezTo>
                  <a:pt x="344" y="249"/>
                  <a:pt x="344" y="249"/>
                  <a:pt x="344" y="249"/>
                </a:cubicBezTo>
                <a:cubicBezTo>
                  <a:pt x="365" y="248"/>
                  <a:pt x="365" y="248"/>
                  <a:pt x="365" y="248"/>
                </a:cubicBezTo>
                <a:moveTo>
                  <a:pt x="0" y="85"/>
                </a:moveTo>
                <a:cubicBezTo>
                  <a:pt x="25" y="190"/>
                  <a:pt x="25" y="190"/>
                  <a:pt x="25" y="190"/>
                </a:cubicBezTo>
                <a:cubicBezTo>
                  <a:pt x="71" y="231"/>
                  <a:pt x="71" y="231"/>
                  <a:pt x="71" y="231"/>
                </a:cubicBezTo>
                <a:cubicBezTo>
                  <a:pt x="209" y="241"/>
                  <a:pt x="209" y="241"/>
                  <a:pt x="209" y="241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5" name="Freeform 82"/>
          <p:cNvSpPr>
            <a:spLocks/>
          </p:cNvSpPr>
          <p:nvPr/>
        </p:nvSpPr>
        <p:spPr bwMode="auto">
          <a:xfrm>
            <a:off x="4908551" y="1485900"/>
            <a:ext cx="303213" cy="333375"/>
          </a:xfrm>
          <a:custGeom>
            <a:avLst/>
            <a:gdLst>
              <a:gd name="T0" fmla="*/ 0 w 191"/>
              <a:gd name="T1" fmla="*/ 0 h 210"/>
              <a:gd name="T2" fmla="*/ 72 w 191"/>
              <a:gd name="T3" fmla="*/ 98 h 210"/>
              <a:gd name="T4" fmla="*/ 127 w 191"/>
              <a:gd name="T5" fmla="*/ 174 h 210"/>
              <a:gd name="T6" fmla="*/ 172 w 191"/>
              <a:gd name="T7" fmla="*/ 200 h 210"/>
              <a:gd name="T8" fmla="*/ 191 w 191"/>
              <a:gd name="T9" fmla="*/ 210 h 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1" h="210">
                <a:moveTo>
                  <a:pt x="0" y="0"/>
                </a:moveTo>
                <a:lnTo>
                  <a:pt x="72" y="98"/>
                </a:lnTo>
                <a:lnTo>
                  <a:pt x="127" y="174"/>
                </a:lnTo>
                <a:lnTo>
                  <a:pt x="172" y="200"/>
                </a:lnTo>
                <a:lnTo>
                  <a:pt x="191" y="21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6" name="Freeform 83"/>
          <p:cNvSpPr>
            <a:spLocks/>
          </p:cNvSpPr>
          <p:nvPr/>
        </p:nvSpPr>
        <p:spPr bwMode="auto">
          <a:xfrm>
            <a:off x="4205288" y="2881313"/>
            <a:ext cx="236538" cy="39688"/>
          </a:xfrm>
          <a:custGeom>
            <a:avLst/>
            <a:gdLst>
              <a:gd name="T0" fmla="*/ 79 w 79"/>
              <a:gd name="T1" fmla="*/ 11 h 13"/>
              <a:gd name="T2" fmla="*/ 78 w 79"/>
              <a:gd name="T3" fmla="*/ 11 h 13"/>
              <a:gd name="T4" fmla="*/ 70 w 79"/>
              <a:gd name="T5" fmla="*/ 11 h 13"/>
              <a:gd name="T6" fmla="*/ 60 w 79"/>
              <a:gd name="T7" fmla="*/ 12 h 13"/>
              <a:gd name="T8" fmla="*/ 24 w 79"/>
              <a:gd name="T9" fmla="*/ 13 h 13"/>
              <a:gd name="T10" fmla="*/ 24 w 79"/>
              <a:gd name="T11" fmla="*/ 13 h 13"/>
              <a:gd name="T12" fmla="*/ 10 w 79"/>
              <a:gd name="T13" fmla="*/ 6 h 13"/>
              <a:gd name="T14" fmla="*/ 0 w 79"/>
              <a:gd name="T15" fmla="*/ 0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9" h="13">
                <a:moveTo>
                  <a:pt x="79" y="11"/>
                </a:moveTo>
                <a:cubicBezTo>
                  <a:pt x="79" y="11"/>
                  <a:pt x="79" y="11"/>
                  <a:pt x="78" y="11"/>
                </a:cubicBezTo>
                <a:cubicBezTo>
                  <a:pt x="70" y="11"/>
                  <a:pt x="70" y="11"/>
                  <a:pt x="70" y="11"/>
                </a:cubicBezTo>
                <a:cubicBezTo>
                  <a:pt x="60" y="12"/>
                  <a:pt x="60" y="12"/>
                  <a:pt x="60" y="12"/>
                </a:cubicBezTo>
                <a:cubicBezTo>
                  <a:pt x="24" y="13"/>
                  <a:pt x="24" y="13"/>
                  <a:pt x="24" y="13"/>
                </a:cubicBezTo>
                <a:cubicBezTo>
                  <a:pt x="24" y="13"/>
                  <a:pt x="24" y="13"/>
                  <a:pt x="24" y="13"/>
                </a:cubicBezTo>
                <a:cubicBezTo>
                  <a:pt x="10" y="6"/>
                  <a:pt x="10" y="6"/>
                  <a:pt x="10" y="6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7" name="Freeform 84"/>
          <p:cNvSpPr>
            <a:spLocks/>
          </p:cNvSpPr>
          <p:nvPr/>
        </p:nvSpPr>
        <p:spPr bwMode="auto">
          <a:xfrm>
            <a:off x="6581776" y="4572000"/>
            <a:ext cx="47625" cy="50800"/>
          </a:xfrm>
          <a:custGeom>
            <a:avLst/>
            <a:gdLst>
              <a:gd name="T0" fmla="*/ 30 w 30"/>
              <a:gd name="T1" fmla="*/ 0 h 32"/>
              <a:gd name="T2" fmla="*/ 4 w 30"/>
              <a:gd name="T3" fmla="*/ 26 h 32"/>
              <a:gd name="T4" fmla="*/ 0 w 30"/>
              <a:gd name="T5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0" h="32">
                <a:moveTo>
                  <a:pt x="30" y="0"/>
                </a:moveTo>
                <a:lnTo>
                  <a:pt x="4" y="26"/>
                </a:lnTo>
                <a:lnTo>
                  <a:pt x="0" y="32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8" name="Freeform 85"/>
          <p:cNvSpPr>
            <a:spLocks noEditPoints="1"/>
          </p:cNvSpPr>
          <p:nvPr/>
        </p:nvSpPr>
        <p:spPr bwMode="auto">
          <a:xfrm>
            <a:off x="5070476" y="2941638"/>
            <a:ext cx="1204913" cy="779463"/>
          </a:xfrm>
          <a:custGeom>
            <a:avLst/>
            <a:gdLst>
              <a:gd name="T0" fmla="*/ 271 w 402"/>
              <a:gd name="T1" fmla="*/ 255 h 260"/>
              <a:gd name="T2" fmla="*/ 254 w 402"/>
              <a:gd name="T3" fmla="*/ 260 h 260"/>
              <a:gd name="T4" fmla="*/ 253 w 402"/>
              <a:gd name="T5" fmla="*/ 260 h 260"/>
              <a:gd name="T6" fmla="*/ 244 w 402"/>
              <a:gd name="T7" fmla="*/ 236 h 260"/>
              <a:gd name="T8" fmla="*/ 239 w 402"/>
              <a:gd name="T9" fmla="*/ 230 h 260"/>
              <a:gd name="T10" fmla="*/ 213 w 402"/>
              <a:gd name="T11" fmla="*/ 220 h 260"/>
              <a:gd name="T12" fmla="*/ 187 w 402"/>
              <a:gd name="T13" fmla="*/ 211 h 260"/>
              <a:gd name="T14" fmla="*/ 191 w 402"/>
              <a:gd name="T15" fmla="*/ 224 h 260"/>
              <a:gd name="T16" fmla="*/ 191 w 402"/>
              <a:gd name="T17" fmla="*/ 224 h 260"/>
              <a:gd name="T18" fmla="*/ 190 w 402"/>
              <a:gd name="T19" fmla="*/ 225 h 260"/>
              <a:gd name="T20" fmla="*/ 177 w 402"/>
              <a:gd name="T21" fmla="*/ 227 h 260"/>
              <a:gd name="T22" fmla="*/ 177 w 402"/>
              <a:gd name="T23" fmla="*/ 227 h 260"/>
              <a:gd name="T24" fmla="*/ 169 w 402"/>
              <a:gd name="T25" fmla="*/ 223 h 260"/>
              <a:gd name="T26" fmla="*/ 146 w 402"/>
              <a:gd name="T27" fmla="*/ 212 h 260"/>
              <a:gd name="T28" fmla="*/ 117 w 402"/>
              <a:gd name="T29" fmla="*/ 212 h 260"/>
              <a:gd name="T30" fmla="*/ 337 w 402"/>
              <a:gd name="T31" fmla="*/ 65 h 260"/>
              <a:gd name="T32" fmla="*/ 338 w 402"/>
              <a:gd name="T33" fmla="*/ 66 h 260"/>
              <a:gd name="T34" fmla="*/ 354 w 402"/>
              <a:gd name="T35" fmla="*/ 130 h 260"/>
              <a:gd name="T36" fmla="*/ 393 w 402"/>
              <a:gd name="T37" fmla="*/ 155 h 260"/>
              <a:gd name="T38" fmla="*/ 402 w 402"/>
              <a:gd name="T39" fmla="*/ 160 h 260"/>
              <a:gd name="T40" fmla="*/ 402 w 402"/>
              <a:gd name="T41" fmla="*/ 161 h 260"/>
              <a:gd name="T42" fmla="*/ 248 w 402"/>
              <a:gd name="T43" fmla="*/ 37 h 260"/>
              <a:gd name="T44" fmla="*/ 252 w 402"/>
              <a:gd name="T45" fmla="*/ 40 h 260"/>
              <a:gd name="T46" fmla="*/ 261 w 402"/>
              <a:gd name="T47" fmla="*/ 47 h 260"/>
              <a:gd name="T48" fmla="*/ 292 w 402"/>
              <a:gd name="T49" fmla="*/ 32 h 260"/>
              <a:gd name="T50" fmla="*/ 293 w 402"/>
              <a:gd name="T51" fmla="*/ 32 h 260"/>
              <a:gd name="T52" fmla="*/ 317 w 402"/>
              <a:gd name="T53" fmla="*/ 50 h 260"/>
              <a:gd name="T54" fmla="*/ 337 w 402"/>
              <a:gd name="T55" fmla="*/ 65 h 260"/>
              <a:gd name="T56" fmla="*/ 0 w 402"/>
              <a:gd name="T57" fmla="*/ 94 h 260"/>
              <a:gd name="T58" fmla="*/ 18 w 402"/>
              <a:gd name="T59" fmla="*/ 90 h 260"/>
              <a:gd name="T60" fmla="*/ 36 w 402"/>
              <a:gd name="T61" fmla="*/ 76 h 260"/>
              <a:gd name="T62" fmla="*/ 72 w 402"/>
              <a:gd name="T63" fmla="*/ 46 h 260"/>
              <a:gd name="T64" fmla="*/ 91 w 402"/>
              <a:gd name="T65" fmla="*/ 20 h 260"/>
              <a:gd name="T66" fmla="*/ 102 w 402"/>
              <a:gd name="T67" fmla="*/ 4 h 260"/>
              <a:gd name="T68" fmla="*/ 104 w 402"/>
              <a:gd name="T69" fmla="*/ 2 h 260"/>
              <a:gd name="T70" fmla="*/ 104 w 402"/>
              <a:gd name="T71" fmla="*/ 1 h 260"/>
              <a:gd name="T72" fmla="*/ 105 w 402"/>
              <a:gd name="T73" fmla="*/ 1 h 260"/>
              <a:gd name="T74" fmla="*/ 159 w 402"/>
              <a:gd name="T75" fmla="*/ 22 h 260"/>
              <a:gd name="T76" fmla="*/ 160 w 402"/>
              <a:gd name="T77" fmla="*/ 23 h 260"/>
              <a:gd name="T78" fmla="*/ 216 w 402"/>
              <a:gd name="T79" fmla="*/ 14 h 260"/>
              <a:gd name="T80" fmla="*/ 217 w 402"/>
              <a:gd name="T81" fmla="*/ 14 h 260"/>
              <a:gd name="T82" fmla="*/ 248 w 402"/>
              <a:gd name="T83" fmla="*/ 37 h 260"/>
              <a:gd name="T84" fmla="*/ 59 w 402"/>
              <a:gd name="T85" fmla="*/ 140 h 260"/>
              <a:gd name="T86" fmla="*/ 36 w 402"/>
              <a:gd name="T87" fmla="*/ 123 h 260"/>
              <a:gd name="T88" fmla="*/ 35 w 402"/>
              <a:gd name="T89" fmla="*/ 122 h 260"/>
              <a:gd name="T90" fmla="*/ 0 w 402"/>
              <a:gd name="T91" fmla="*/ 95 h 260"/>
              <a:gd name="T92" fmla="*/ 0 w 402"/>
              <a:gd name="T93" fmla="*/ 94 h 260"/>
              <a:gd name="T94" fmla="*/ 0 w 402"/>
              <a:gd name="T95" fmla="*/ 94 h 2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402" h="260">
                <a:moveTo>
                  <a:pt x="271" y="255"/>
                </a:moveTo>
                <a:cubicBezTo>
                  <a:pt x="254" y="260"/>
                  <a:pt x="254" y="260"/>
                  <a:pt x="254" y="260"/>
                </a:cubicBezTo>
                <a:cubicBezTo>
                  <a:pt x="253" y="260"/>
                  <a:pt x="253" y="260"/>
                  <a:pt x="253" y="260"/>
                </a:cubicBezTo>
                <a:cubicBezTo>
                  <a:pt x="244" y="236"/>
                  <a:pt x="244" y="236"/>
                  <a:pt x="244" y="236"/>
                </a:cubicBezTo>
                <a:cubicBezTo>
                  <a:pt x="239" y="230"/>
                  <a:pt x="239" y="230"/>
                  <a:pt x="239" y="230"/>
                </a:cubicBezTo>
                <a:cubicBezTo>
                  <a:pt x="213" y="220"/>
                  <a:pt x="213" y="220"/>
                  <a:pt x="213" y="220"/>
                </a:cubicBezTo>
                <a:cubicBezTo>
                  <a:pt x="187" y="211"/>
                  <a:pt x="187" y="211"/>
                  <a:pt x="187" y="211"/>
                </a:cubicBezTo>
                <a:cubicBezTo>
                  <a:pt x="191" y="224"/>
                  <a:pt x="191" y="224"/>
                  <a:pt x="191" y="224"/>
                </a:cubicBezTo>
                <a:cubicBezTo>
                  <a:pt x="191" y="224"/>
                  <a:pt x="191" y="224"/>
                  <a:pt x="191" y="224"/>
                </a:cubicBezTo>
                <a:cubicBezTo>
                  <a:pt x="191" y="225"/>
                  <a:pt x="191" y="225"/>
                  <a:pt x="190" y="225"/>
                </a:cubicBezTo>
                <a:cubicBezTo>
                  <a:pt x="177" y="227"/>
                  <a:pt x="177" y="227"/>
                  <a:pt x="177" y="227"/>
                </a:cubicBezTo>
                <a:cubicBezTo>
                  <a:pt x="177" y="227"/>
                  <a:pt x="177" y="227"/>
                  <a:pt x="177" y="227"/>
                </a:cubicBezTo>
                <a:cubicBezTo>
                  <a:pt x="169" y="223"/>
                  <a:pt x="169" y="223"/>
                  <a:pt x="169" y="223"/>
                </a:cubicBezTo>
                <a:cubicBezTo>
                  <a:pt x="146" y="212"/>
                  <a:pt x="146" y="212"/>
                  <a:pt x="146" y="212"/>
                </a:cubicBezTo>
                <a:cubicBezTo>
                  <a:pt x="117" y="212"/>
                  <a:pt x="117" y="212"/>
                  <a:pt x="117" y="212"/>
                </a:cubicBezTo>
                <a:moveTo>
                  <a:pt x="337" y="65"/>
                </a:moveTo>
                <a:cubicBezTo>
                  <a:pt x="337" y="65"/>
                  <a:pt x="338" y="65"/>
                  <a:pt x="338" y="66"/>
                </a:cubicBezTo>
                <a:cubicBezTo>
                  <a:pt x="354" y="130"/>
                  <a:pt x="354" y="130"/>
                  <a:pt x="354" y="130"/>
                </a:cubicBezTo>
                <a:cubicBezTo>
                  <a:pt x="393" y="155"/>
                  <a:pt x="393" y="155"/>
                  <a:pt x="393" y="155"/>
                </a:cubicBezTo>
                <a:cubicBezTo>
                  <a:pt x="402" y="160"/>
                  <a:pt x="402" y="160"/>
                  <a:pt x="402" y="160"/>
                </a:cubicBezTo>
                <a:cubicBezTo>
                  <a:pt x="402" y="160"/>
                  <a:pt x="402" y="161"/>
                  <a:pt x="402" y="161"/>
                </a:cubicBezTo>
                <a:moveTo>
                  <a:pt x="248" y="37"/>
                </a:moveTo>
                <a:cubicBezTo>
                  <a:pt x="252" y="40"/>
                  <a:pt x="252" y="40"/>
                  <a:pt x="252" y="40"/>
                </a:cubicBezTo>
                <a:cubicBezTo>
                  <a:pt x="261" y="47"/>
                  <a:pt x="261" y="47"/>
                  <a:pt x="261" y="47"/>
                </a:cubicBezTo>
                <a:cubicBezTo>
                  <a:pt x="292" y="32"/>
                  <a:pt x="292" y="32"/>
                  <a:pt x="292" y="32"/>
                </a:cubicBezTo>
                <a:cubicBezTo>
                  <a:pt x="293" y="32"/>
                  <a:pt x="293" y="32"/>
                  <a:pt x="293" y="32"/>
                </a:cubicBezTo>
                <a:cubicBezTo>
                  <a:pt x="317" y="50"/>
                  <a:pt x="317" y="50"/>
                  <a:pt x="317" y="50"/>
                </a:cubicBezTo>
                <a:cubicBezTo>
                  <a:pt x="337" y="65"/>
                  <a:pt x="337" y="65"/>
                  <a:pt x="337" y="65"/>
                </a:cubicBezTo>
                <a:moveTo>
                  <a:pt x="0" y="94"/>
                </a:moveTo>
                <a:cubicBezTo>
                  <a:pt x="18" y="90"/>
                  <a:pt x="18" y="90"/>
                  <a:pt x="18" y="90"/>
                </a:cubicBezTo>
                <a:cubicBezTo>
                  <a:pt x="36" y="76"/>
                  <a:pt x="36" y="76"/>
                  <a:pt x="36" y="76"/>
                </a:cubicBezTo>
                <a:cubicBezTo>
                  <a:pt x="72" y="46"/>
                  <a:pt x="72" y="46"/>
                  <a:pt x="72" y="46"/>
                </a:cubicBezTo>
                <a:cubicBezTo>
                  <a:pt x="91" y="20"/>
                  <a:pt x="91" y="20"/>
                  <a:pt x="91" y="20"/>
                </a:cubicBezTo>
                <a:cubicBezTo>
                  <a:pt x="102" y="4"/>
                  <a:pt x="102" y="4"/>
                  <a:pt x="102" y="4"/>
                </a:cubicBezTo>
                <a:cubicBezTo>
                  <a:pt x="104" y="2"/>
                  <a:pt x="104" y="2"/>
                  <a:pt x="104" y="2"/>
                </a:cubicBezTo>
                <a:cubicBezTo>
                  <a:pt x="104" y="1"/>
                  <a:pt x="104" y="1"/>
                  <a:pt x="104" y="1"/>
                </a:cubicBezTo>
                <a:cubicBezTo>
                  <a:pt x="104" y="1"/>
                  <a:pt x="105" y="0"/>
                  <a:pt x="105" y="1"/>
                </a:cubicBezTo>
                <a:cubicBezTo>
                  <a:pt x="159" y="22"/>
                  <a:pt x="159" y="22"/>
                  <a:pt x="159" y="22"/>
                </a:cubicBezTo>
                <a:cubicBezTo>
                  <a:pt x="160" y="23"/>
                  <a:pt x="160" y="23"/>
                  <a:pt x="160" y="23"/>
                </a:cubicBezTo>
                <a:cubicBezTo>
                  <a:pt x="216" y="14"/>
                  <a:pt x="216" y="14"/>
                  <a:pt x="216" y="14"/>
                </a:cubicBezTo>
                <a:cubicBezTo>
                  <a:pt x="216" y="13"/>
                  <a:pt x="217" y="14"/>
                  <a:pt x="217" y="14"/>
                </a:cubicBezTo>
                <a:cubicBezTo>
                  <a:pt x="248" y="37"/>
                  <a:pt x="248" y="37"/>
                  <a:pt x="248" y="37"/>
                </a:cubicBezTo>
                <a:moveTo>
                  <a:pt x="59" y="140"/>
                </a:moveTo>
                <a:cubicBezTo>
                  <a:pt x="36" y="123"/>
                  <a:pt x="36" y="123"/>
                  <a:pt x="36" y="123"/>
                </a:cubicBezTo>
                <a:cubicBezTo>
                  <a:pt x="35" y="122"/>
                  <a:pt x="35" y="122"/>
                  <a:pt x="35" y="122"/>
                </a:cubicBezTo>
                <a:cubicBezTo>
                  <a:pt x="0" y="95"/>
                  <a:pt x="0" y="95"/>
                  <a:pt x="0" y="95"/>
                </a:cubicBezTo>
                <a:cubicBezTo>
                  <a:pt x="0" y="95"/>
                  <a:pt x="0" y="94"/>
                  <a:pt x="0" y="94"/>
                </a:cubicBezTo>
                <a:cubicBezTo>
                  <a:pt x="0" y="94"/>
                  <a:pt x="0" y="94"/>
                  <a:pt x="0" y="94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9" name="Freeform 86"/>
          <p:cNvSpPr>
            <a:spLocks noEditPoints="1"/>
          </p:cNvSpPr>
          <p:nvPr/>
        </p:nvSpPr>
        <p:spPr bwMode="auto">
          <a:xfrm>
            <a:off x="5994401" y="3944938"/>
            <a:ext cx="355600" cy="762000"/>
          </a:xfrm>
          <a:custGeom>
            <a:avLst/>
            <a:gdLst>
              <a:gd name="T0" fmla="*/ 29 w 119"/>
              <a:gd name="T1" fmla="*/ 118 h 254"/>
              <a:gd name="T2" fmla="*/ 45 w 119"/>
              <a:gd name="T3" fmla="*/ 121 h 254"/>
              <a:gd name="T4" fmla="*/ 45 w 119"/>
              <a:gd name="T5" fmla="*/ 121 h 254"/>
              <a:gd name="T6" fmla="*/ 53 w 119"/>
              <a:gd name="T7" fmla="*/ 127 h 254"/>
              <a:gd name="T8" fmla="*/ 58 w 119"/>
              <a:gd name="T9" fmla="*/ 132 h 254"/>
              <a:gd name="T10" fmla="*/ 76 w 119"/>
              <a:gd name="T11" fmla="*/ 147 h 254"/>
              <a:gd name="T12" fmla="*/ 76 w 119"/>
              <a:gd name="T13" fmla="*/ 148 h 254"/>
              <a:gd name="T14" fmla="*/ 68 w 119"/>
              <a:gd name="T15" fmla="*/ 166 h 254"/>
              <a:gd name="T16" fmla="*/ 75 w 119"/>
              <a:gd name="T17" fmla="*/ 200 h 254"/>
              <a:gd name="T18" fmla="*/ 119 w 119"/>
              <a:gd name="T19" fmla="*/ 254 h 254"/>
              <a:gd name="T20" fmla="*/ 30 w 119"/>
              <a:gd name="T21" fmla="*/ 0 h 254"/>
              <a:gd name="T22" fmla="*/ 0 w 119"/>
              <a:gd name="T23" fmla="*/ 61 h 254"/>
              <a:gd name="T24" fmla="*/ 23 w 119"/>
              <a:gd name="T25" fmla="*/ 112 h 254"/>
              <a:gd name="T26" fmla="*/ 29 w 119"/>
              <a:gd name="T27" fmla="*/ 118 h 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19" h="254">
                <a:moveTo>
                  <a:pt x="29" y="118"/>
                </a:moveTo>
                <a:cubicBezTo>
                  <a:pt x="45" y="121"/>
                  <a:pt x="45" y="121"/>
                  <a:pt x="45" y="121"/>
                </a:cubicBezTo>
                <a:cubicBezTo>
                  <a:pt x="45" y="121"/>
                  <a:pt x="45" y="121"/>
                  <a:pt x="45" y="121"/>
                </a:cubicBezTo>
                <a:cubicBezTo>
                  <a:pt x="53" y="127"/>
                  <a:pt x="53" y="127"/>
                  <a:pt x="53" y="127"/>
                </a:cubicBezTo>
                <a:cubicBezTo>
                  <a:pt x="58" y="132"/>
                  <a:pt x="58" y="132"/>
                  <a:pt x="58" y="132"/>
                </a:cubicBezTo>
                <a:cubicBezTo>
                  <a:pt x="76" y="147"/>
                  <a:pt x="76" y="147"/>
                  <a:pt x="76" y="147"/>
                </a:cubicBezTo>
                <a:cubicBezTo>
                  <a:pt x="76" y="147"/>
                  <a:pt x="76" y="147"/>
                  <a:pt x="76" y="148"/>
                </a:cubicBezTo>
                <a:cubicBezTo>
                  <a:pt x="68" y="166"/>
                  <a:pt x="68" y="166"/>
                  <a:pt x="68" y="166"/>
                </a:cubicBezTo>
                <a:cubicBezTo>
                  <a:pt x="75" y="200"/>
                  <a:pt x="75" y="200"/>
                  <a:pt x="75" y="200"/>
                </a:cubicBezTo>
                <a:cubicBezTo>
                  <a:pt x="119" y="254"/>
                  <a:pt x="119" y="254"/>
                  <a:pt x="119" y="254"/>
                </a:cubicBezTo>
                <a:moveTo>
                  <a:pt x="30" y="0"/>
                </a:moveTo>
                <a:cubicBezTo>
                  <a:pt x="0" y="61"/>
                  <a:pt x="0" y="61"/>
                  <a:pt x="0" y="61"/>
                </a:cubicBezTo>
                <a:cubicBezTo>
                  <a:pt x="23" y="112"/>
                  <a:pt x="23" y="112"/>
                  <a:pt x="23" y="112"/>
                </a:cubicBezTo>
                <a:cubicBezTo>
                  <a:pt x="29" y="118"/>
                  <a:pt x="29" y="118"/>
                  <a:pt x="29" y="118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0" name="Freeform 87"/>
          <p:cNvSpPr>
            <a:spLocks/>
          </p:cNvSpPr>
          <p:nvPr/>
        </p:nvSpPr>
        <p:spPr bwMode="auto">
          <a:xfrm>
            <a:off x="4262438" y="3376613"/>
            <a:ext cx="328613" cy="614363"/>
          </a:xfrm>
          <a:custGeom>
            <a:avLst/>
            <a:gdLst>
              <a:gd name="T0" fmla="*/ 109 w 110"/>
              <a:gd name="T1" fmla="*/ 0 h 205"/>
              <a:gd name="T2" fmla="*/ 109 w 110"/>
              <a:gd name="T3" fmla="*/ 0 h 205"/>
              <a:gd name="T4" fmla="*/ 106 w 110"/>
              <a:gd name="T5" fmla="*/ 11 h 205"/>
              <a:gd name="T6" fmla="*/ 95 w 110"/>
              <a:gd name="T7" fmla="*/ 48 h 205"/>
              <a:gd name="T8" fmla="*/ 95 w 110"/>
              <a:gd name="T9" fmla="*/ 48 h 205"/>
              <a:gd name="T10" fmla="*/ 93 w 110"/>
              <a:gd name="T11" fmla="*/ 58 h 205"/>
              <a:gd name="T12" fmla="*/ 93 w 110"/>
              <a:gd name="T13" fmla="*/ 60 h 205"/>
              <a:gd name="T14" fmla="*/ 92 w 110"/>
              <a:gd name="T15" fmla="*/ 61 h 205"/>
              <a:gd name="T16" fmla="*/ 92 w 110"/>
              <a:gd name="T17" fmla="*/ 61 h 205"/>
              <a:gd name="T18" fmla="*/ 75 w 110"/>
              <a:gd name="T19" fmla="*/ 56 h 205"/>
              <a:gd name="T20" fmla="*/ 72 w 110"/>
              <a:gd name="T21" fmla="*/ 55 h 205"/>
              <a:gd name="T22" fmla="*/ 69 w 110"/>
              <a:gd name="T23" fmla="*/ 54 h 205"/>
              <a:gd name="T24" fmla="*/ 54 w 110"/>
              <a:gd name="T25" fmla="*/ 72 h 205"/>
              <a:gd name="T26" fmla="*/ 18 w 110"/>
              <a:gd name="T27" fmla="*/ 114 h 205"/>
              <a:gd name="T28" fmla="*/ 40 w 110"/>
              <a:gd name="T29" fmla="*/ 135 h 205"/>
              <a:gd name="T30" fmla="*/ 40 w 110"/>
              <a:gd name="T31" fmla="*/ 136 h 205"/>
              <a:gd name="T32" fmla="*/ 36 w 110"/>
              <a:gd name="T33" fmla="*/ 156 h 205"/>
              <a:gd name="T34" fmla="*/ 36 w 110"/>
              <a:gd name="T35" fmla="*/ 156 h 205"/>
              <a:gd name="T36" fmla="*/ 32 w 110"/>
              <a:gd name="T37" fmla="*/ 162 h 205"/>
              <a:gd name="T38" fmla="*/ 0 w 110"/>
              <a:gd name="T39" fmla="*/ 205 h 2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10" h="205">
                <a:moveTo>
                  <a:pt x="109" y="0"/>
                </a:moveTo>
                <a:cubicBezTo>
                  <a:pt x="109" y="0"/>
                  <a:pt x="110" y="0"/>
                  <a:pt x="109" y="0"/>
                </a:cubicBezTo>
                <a:cubicBezTo>
                  <a:pt x="106" y="11"/>
                  <a:pt x="106" y="11"/>
                  <a:pt x="106" y="11"/>
                </a:cubicBezTo>
                <a:cubicBezTo>
                  <a:pt x="95" y="48"/>
                  <a:pt x="95" y="48"/>
                  <a:pt x="95" y="48"/>
                </a:cubicBezTo>
                <a:cubicBezTo>
                  <a:pt x="95" y="48"/>
                  <a:pt x="95" y="48"/>
                  <a:pt x="95" y="48"/>
                </a:cubicBezTo>
                <a:cubicBezTo>
                  <a:pt x="93" y="58"/>
                  <a:pt x="93" y="58"/>
                  <a:pt x="93" y="58"/>
                </a:cubicBezTo>
                <a:cubicBezTo>
                  <a:pt x="93" y="60"/>
                  <a:pt x="93" y="60"/>
                  <a:pt x="93" y="60"/>
                </a:cubicBezTo>
                <a:cubicBezTo>
                  <a:pt x="92" y="61"/>
                  <a:pt x="92" y="61"/>
                  <a:pt x="92" y="61"/>
                </a:cubicBezTo>
                <a:cubicBezTo>
                  <a:pt x="92" y="61"/>
                  <a:pt x="92" y="61"/>
                  <a:pt x="92" y="61"/>
                </a:cubicBezTo>
                <a:cubicBezTo>
                  <a:pt x="75" y="56"/>
                  <a:pt x="75" y="56"/>
                  <a:pt x="75" y="56"/>
                </a:cubicBezTo>
                <a:cubicBezTo>
                  <a:pt x="72" y="55"/>
                  <a:pt x="72" y="55"/>
                  <a:pt x="72" y="55"/>
                </a:cubicBezTo>
                <a:cubicBezTo>
                  <a:pt x="69" y="54"/>
                  <a:pt x="69" y="54"/>
                  <a:pt x="69" y="54"/>
                </a:cubicBezTo>
                <a:cubicBezTo>
                  <a:pt x="54" y="72"/>
                  <a:pt x="54" y="72"/>
                  <a:pt x="54" y="72"/>
                </a:cubicBezTo>
                <a:cubicBezTo>
                  <a:pt x="18" y="114"/>
                  <a:pt x="18" y="114"/>
                  <a:pt x="18" y="114"/>
                </a:cubicBezTo>
                <a:cubicBezTo>
                  <a:pt x="40" y="135"/>
                  <a:pt x="40" y="135"/>
                  <a:pt x="40" y="135"/>
                </a:cubicBezTo>
                <a:cubicBezTo>
                  <a:pt x="40" y="136"/>
                  <a:pt x="40" y="136"/>
                  <a:pt x="40" y="136"/>
                </a:cubicBezTo>
                <a:cubicBezTo>
                  <a:pt x="36" y="156"/>
                  <a:pt x="36" y="156"/>
                  <a:pt x="36" y="156"/>
                </a:cubicBezTo>
                <a:cubicBezTo>
                  <a:pt x="36" y="156"/>
                  <a:pt x="36" y="156"/>
                  <a:pt x="36" y="156"/>
                </a:cubicBezTo>
                <a:cubicBezTo>
                  <a:pt x="32" y="162"/>
                  <a:pt x="32" y="162"/>
                  <a:pt x="32" y="162"/>
                </a:cubicBezTo>
                <a:cubicBezTo>
                  <a:pt x="0" y="205"/>
                  <a:pt x="0" y="205"/>
                  <a:pt x="0" y="205"/>
                </a:cubicBez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1" name="Freeform 88"/>
          <p:cNvSpPr>
            <a:spLocks/>
          </p:cNvSpPr>
          <p:nvPr/>
        </p:nvSpPr>
        <p:spPr bwMode="auto">
          <a:xfrm>
            <a:off x="5573713" y="928688"/>
            <a:ext cx="350838" cy="904875"/>
          </a:xfrm>
          <a:custGeom>
            <a:avLst/>
            <a:gdLst>
              <a:gd name="T0" fmla="*/ 150 w 221"/>
              <a:gd name="T1" fmla="*/ 570 h 570"/>
              <a:gd name="T2" fmla="*/ 169 w 221"/>
              <a:gd name="T3" fmla="*/ 504 h 570"/>
              <a:gd name="T4" fmla="*/ 157 w 221"/>
              <a:gd name="T5" fmla="*/ 425 h 570"/>
              <a:gd name="T6" fmla="*/ 157 w 221"/>
              <a:gd name="T7" fmla="*/ 411 h 570"/>
              <a:gd name="T8" fmla="*/ 155 w 221"/>
              <a:gd name="T9" fmla="*/ 410 h 570"/>
              <a:gd name="T10" fmla="*/ 184 w 221"/>
              <a:gd name="T11" fmla="*/ 374 h 570"/>
              <a:gd name="T12" fmla="*/ 221 w 221"/>
              <a:gd name="T13" fmla="*/ 364 h 570"/>
              <a:gd name="T14" fmla="*/ 216 w 221"/>
              <a:gd name="T15" fmla="*/ 343 h 570"/>
              <a:gd name="T16" fmla="*/ 214 w 221"/>
              <a:gd name="T17" fmla="*/ 332 h 570"/>
              <a:gd name="T18" fmla="*/ 197 w 221"/>
              <a:gd name="T19" fmla="*/ 315 h 570"/>
              <a:gd name="T20" fmla="*/ 135 w 221"/>
              <a:gd name="T21" fmla="*/ 257 h 570"/>
              <a:gd name="T22" fmla="*/ 116 w 221"/>
              <a:gd name="T23" fmla="*/ 240 h 570"/>
              <a:gd name="T24" fmla="*/ 38 w 221"/>
              <a:gd name="T25" fmla="*/ 208 h 570"/>
              <a:gd name="T26" fmla="*/ 6 w 221"/>
              <a:gd name="T27" fmla="*/ 151 h 570"/>
              <a:gd name="T28" fmla="*/ 0 w 221"/>
              <a:gd name="T29" fmla="*/ 142 h 570"/>
              <a:gd name="T30" fmla="*/ 44 w 221"/>
              <a:gd name="T31" fmla="*/ 125 h 570"/>
              <a:gd name="T32" fmla="*/ 48 w 221"/>
              <a:gd name="T33" fmla="*/ 117 h 570"/>
              <a:gd name="T34" fmla="*/ 53 w 221"/>
              <a:gd name="T35" fmla="*/ 111 h 570"/>
              <a:gd name="T36" fmla="*/ 99 w 221"/>
              <a:gd name="T37" fmla="*/ 43 h 570"/>
              <a:gd name="T38" fmla="*/ 101 w 221"/>
              <a:gd name="T39" fmla="*/ 40 h 570"/>
              <a:gd name="T40" fmla="*/ 153 w 221"/>
              <a:gd name="T41" fmla="*/ 0 h 5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21" h="570">
                <a:moveTo>
                  <a:pt x="150" y="570"/>
                </a:moveTo>
                <a:lnTo>
                  <a:pt x="169" y="504"/>
                </a:lnTo>
                <a:lnTo>
                  <a:pt x="157" y="425"/>
                </a:lnTo>
                <a:lnTo>
                  <a:pt x="157" y="411"/>
                </a:lnTo>
                <a:lnTo>
                  <a:pt x="155" y="410"/>
                </a:lnTo>
                <a:lnTo>
                  <a:pt x="184" y="374"/>
                </a:lnTo>
                <a:lnTo>
                  <a:pt x="221" y="364"/>
                </a:lnTo>
                <a:lnTo>
                  <a:pt x="216" y="343"/>
                </a:lnTo>
                <a:lnTo>
                  <a:pt x="214" y="332"/>
                </a:lnTo>
                <a:lnTo>
                  <a:pt x="197" y="315"/>
                </a:lnTo>
                <a:lnTo>
                  <a:pt x="135" y="257"/>
                </a:lnTo>
                <a:lnTo>
                  <a:pt x="116" y="240"/>
                </a:lnTo>
                <a:lnTo>
                  <a:pt x="38" y="208"/>
                </a:lnTo>
                <a:lnTo>
                  <a:pt x="6" y="151"/>
                </a:lnTo>
                <a:lnTo>
                  <a:pt x="0" y="142"/>
                </a:lnTo>
                <a:lnTo>
                  <a:pt x="44" y="125"/>
                </a:lnTo>
                <a:lnTo>
                  <a:pt x="48" y="117"/>
                </a:lnTo>
                <a:lnTo>
                  <a:pt x="53" y="111"/>
                </a:lnTo>
                <a:lnTo>
                  <a:pt x="99" y="43"/>
                </a:lnTo>
                <a:lnTo>
                  <a:pt x="101" y="40"/>
                </a:lnTo>
                <a:lnTo>
                  <a:pt x="153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2" name="Line 89"/>
          <p:cNvSpPr>
            <a:spLocks noChangeShapeType="1"/>
          </p:cNvSpPr>
          <p:nvPr/>
        </p:nvSpPr>
        <p:spPr bwMode="auto">
          <a:xfrm flipH="1" flipV="1">
            <a:off x="5811838" y="1833563"/>
            <a:ext cx="166688" cy="53975"/>
          </a:xfrm>
          <a:prstGeom prst="line">
            <a:avLst/>
          </a:pr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3" name="Freeform 90"/>
          <p:cNvSpPr>
            <a:spLocks/>
          </p:cNvSpPr>
          <p:nvPr/>
        </p:nvSpPr>
        <p:spPr bwMode="auto">
          <a:xfrm>
            <a:off x="5978526" y="1830388"/>
            <a:ext cx="80963" cy="57150"/>
          </a:xfrm>
          <a:custGeom>
            <a:avLst/>
            <a:gdLst>
              <a:gd name="T0" fmla="*/ 51 w 51"/>
              <a:gd name="T1" fmla="*/ 11 h 36"/>
              <a:gd name="T2" fmla="*/ 42 w 51"/>
              <a:gd name="T3" fmla="*/ 8 h 36"/>
              <a:gd name="T4" fmla="*/ 15 w 51"/>
              <a:gd name="T5" fmla="*/ 0 h 36"/>
              <a:gd name="T6" fmla="*/ 4 w 51"/>
              <a:gd name="T7" fmla="*/ 0 h 36"/>
              <a:gd name="T8" fmla="*/ 2 w 51"/>
              <a:gd name="T9" fmla="*/ 19 h 36"/>
              <a:gd name="T10" fmla="*/ 2 w 51"/>
              <a:gd name="T11" fmla="*/ 36 h 36"/>
              <a:gd name="T12" fmla="*/ 0 w 51"/>
              <a:gd name="T13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1" h="36">
                <a:moveTo>
                  <a:pt x="51" y="11"/>
                </a:moveTo>
                <a:lnTo>
                  <a:pt x="42" y="8"/>
                </a:lnTo>
                <a:lnTo>
                  <a:pt x="15" y="0"/>
                </a:lnTo>
                <a:lnTo>
                  <a:pt x="4" y="0"/>
                </a:lnTo>
                <a:lnTo>
                  <a:pt x="2" y="19"/>
                </a:lnTo>
                <a:lnTo>
                  <a:pt x="2" y="36"/>
                </a:lnTo>
                <a:lnTo>
                  <a:pt x="0" y="36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4" name="Freeform 91"/>
          <p:cNvSpPr>
            <a:spLocks/>
          </p:cNvSpPr>
          <p:nvPr/>
        </p:nvSpPr>
        <p:spPr bwMode="auto">
          <a:xfrm>
            <a:off x="5997576" y="1847850"/>
            <a:ext cx="149225" cy="366713"/>
          </a:xfrm>
          <a:custGeom>
            <a:avLst/>
            <a:gdLst>
              <a:gd name="T0" fmla="*/ 0 w 94"/>
              <a:gd name="T1" fmla="*/ 231 h 231"/>
              <a:gd name="T2" fmla="*/ 56 w 94"/>
              <a:gd name="T3" fmla="*/ 116 h 231"/>
              <a:gd name="T4" fmla="*/ 92 w 94"/>
              <a:gd name="T5" fmla="*/ 46 h 231"/>
              <a:gd name="T6" fmla="*/ 94 w 94"/>
              <a:gd name="T7" fmla="*/ 44 h 231"/>
              <a:gd name="T8" fmla="*/ 71 w 94"/>
              <a:gd name="T9" fmla="*/ 27 h 231"/>
              <a:gd name="T10" fmla="*/ 66 w 94"/>
              <a:gd name="T11" fmla="*/ 19 h 231"/>
              <a:gd name="T12" fmla="*/ 39 w 94"/>
              <a:gd name="T13" fmla="*/ 0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4" h="231">
                <a:moveTo>
                  <a:pt x="0" y="231"/>
                </a:moveTo>
                <a:lnTo>
                  <a:pt x="56" y="116"/>
                </a:lnTo>
                <a:lnTo>
                  <a:pt x="92" y="46"/>
                </a:lnTo>
                <a:lnTo>
                  <a:pt x="94" y="44"/>
                </a:lnTo>
                <a:lnTo>
                  <a:pt x="71" y="27"/>
                </a:lnTo>
                <a:lnTo>
                  <a:pt x="66" y="19"/>
                </a:lnTo>
                <a:lnTo>
                  <a:pt x="39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5" name="Freeform 92"/>
          <p:cNvSpPr>
            <a:spLocks/>
          </p:cNvSpPr>
          <p:nvPr/>
        </p:nvSpPr>
        <p:spPr bwMode="auto">
          <a:xfrm>
            <a:off x="5997576" y="2214563"/>
            <a:ext cx="692150" cy="706438"/>
          </a:xfrm>
          <a:custGeom>
            <a:avLst/>
            <a:gdLst>
              <a:gd name="T0" fmla="*/ 415 w 436"/>
              <a:gd name="T1" fmla="*/ 445 h 445"/>
              <a:gd name="T2" fmla="*/ 417 w 436"/>
              <a:gd name="T3" fmla="*/ 443 h 445"/>
              <a:gd name="T4" fmla="*/ 436 w 436"/>
              <a:gd name="T5" fmla="*/ 402 h 445"/>
              <a:gd name="T6" fmla="*/ 436 w 436"/>
              <a:gd name="T7" fmla="*/ 398 h 445"/>
              <a:gd name="T8" fmla="*/ 409 w 436"/>
              <a:gd name="T9" fmla="*/ 254 h 445"/>
              <a:gd name="T10" fmla="*/ 409 w 436"/>
              <a:gd name="T11" fmla="*/ 253 h 445"/>
              <a:gd name="T12" fmla="*/ 409 w 436"/>
              <a:gd name="T13" fmla="*/ 196 h 445"/>
              <a:gd name="T14" fmla="*/ 411 w 436"/>
              <a:gd name="T15" fmla="*/ 94 h 445"/>
              <a:gd name="T16" fmla="*/ 373 w 436"/>
              <a:gd name="T17" fmla="*/ 41 h 445"/>
              <a:gd name="T18" fmla="*/ 311 w 436"/>
              <a:gd name="T19" fmla="*/ 69 h 445"/>
              <a:gd name="T20" fmla="*/ 304 w 436"/>
              <a:gd name="T21" fmla="*/ 77 h 445"/>
              <a:gd name="T22" fmla="*/ 243 w 436"/>
              <a:gd name="T23" fmla="*/ 145 h 445"/>
              <a:gd name="T24" fmla="*/ 166 w 436"/>
              <a:gd name="T25" fmla="*/ 71 h 445"/>
              <a:gd name="T26" fmla="*/ 92 w 436"/>
              <a:gd name="T27" fmla="*/ 39 h 445"/>
              <a:gd name="T28" fmla="*/ 71 w 436"/>
              <a:gd name="T29" fmla="*/ 32 h 445"/>
              <a:gd name="T30" fmla="*/ 0 w 436"/>
              <a:gd name="T31" fmla="*/ 0 h 4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36" h="445">
                <a:moveTo>
                  <a:pt x="415" y="445"/>
                </a:moveTo>
                <a:lnTo>
                  <a:pt x="417" y="443"/>
                </a:lnTo>
                <a:lnTo>
                  <a:pt x="436" y="402"/>
                </a:lnTo>
                <a:lnTo>
                  <a:pt x="436" y="398"/>
                </a:lnTo>
                <a:lnTo>
                  <a:pt x="409" y="254"/>
                </a:lnTo>
                <a:lnTo>
                  <a:pt x="409" y="253"/>
                </a:lnTo>
                <a:lnTo>
                  <a:pt x="409" y="196"/>
                </a:lnTo>
                <a:lnTo>
                  <a:pt x="411" y="94"/>
                </a:lnTo>
                <a:lnTo>
                  <a:pt x="373" y="41"/>
                </a:lnTo>
                <a:lnTo>
                  <a:pt x="311" y="69"/>
                </a:lnTo>
                <a:lnTo>
                  <a:pt x="304" y="77"/>
                </a:lnTo>
                <a:lnTo>
                  <a:pt x="243" y="145"/>
                </a:lnTo>
                <a:lnTo>
                  <a:pt x="166" y="71"/>
                </a:lnTo>
                <a:lnTo>
                  <a:pt x="92" y="39"/>
                </a:lnTo>
                <a:lnTo>
                  <a:pt x="71" y="32"/>
                </a:lnTo>
                <a:lnTo>
                  <a:pt x="0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6" name="Freeform 93"/>
          <p:cNvSpPr>
            <a:spLocks/>
          </p:cNvSpPr>
          <p:nvPr/>
        </p:nvSpPr>
        <p:spPr bwMode="auto">
          <a:xfrm>
            <a:off x="6656388" y="2921000"/>
            <a:ext cx="155575" cy="488950"/>
          </a:xfrm>
          <a:custGeom>
            <a:avLst/>
            <a:gdLst>
              <a:gd name="T0" fmla="*/ 98 w 98"/>
              <a:gd name="T1" fmla="*/ 308 h 308"/>
              <a:gd name="T2" fmla="*/ 28 w 98"/>
              <a:gd name="T3" fmla="*/ 85 h 308"/>
              <a:gd name="T4" fmla="*/ 11 w 98"/>
              <a:gd name="T5" fmla="*/ 32 h 308"/>
              <a:gd name="T6" fmla="*/ 0 w 98"/>
              <a:gd name="T7" fmla="*/ 0 h 3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308">
                <a:moveTo>
                  <a:pt x="98" y="308"/>
                </a:moveTo>
                <a:lnTo>
                  <a:pt x="28" y="85"/>
                </a:lnTo>
                <a:lnTo>
                  <a:pt x="11" y="32"/>
                </a:lnTo>
                <a:lnTo>
                  <a:pt x="0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7" name="Freeform 94"/>
          <p:cNvSpPr>
            <a:spLocks/>
          </p:cNvSpPr>
          <p:nvPr/>
        </p:nvSpPr>
        <p:spPr bwMode="auto">
          <a:xfrm>
            <a:off x="6692901" y="3409950"/>
            <a:ext cx="119063" cy="68263"/>
          </a:xfrm>
          <a:custGeom>
            <a:avLst/>
            <a:gdLst>
              <a:gd name="T0" fmla="*/ 0 w 75"/>
              <a:gd name="T1" fmla="*/ 43 h 43"/>
              <a:gd name="T2" fmla="*/ 26 w 75"/>
              <a:gd name="T3" fmla="*/ 28 h 43"/>
              <a:gd name="T4" fmla="*/ 75 w 75"/>
              <a:gd name="T5" fmla="*/ 5 h 43"/>
              <a:gd name="T6" fmla="*/ 75 w 75"/>
              <a:gd name="T7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5" h="43">
                <a:moveTo>
                  <a:pt x="0" y="43"/>
                </a:moveTo>
                <a:lnTo>
                  <a:pt x="26" y="28"/>
                </a:lnTo>
                <a:lnTo>
                  <a:pt x="75" y="5"/>
                </a:lnTo>
                <a:lnTo>
                  <a:pt x="75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8" name="Freeform 95"/>
          <p:cNvSpPr>
            <a:spLocks/>
          </p:cNvSpPr>
          <p:nvPr/>
        </p:nvSpPr>
        <p:spPr bwMode="auto">
          <a:xfrm>
            <a:off x="6321426" y="3478213"/>
            <a:ext cx="371475" cy="466725"/>
          </a:xfrm>
          <a:custGeom>
            <a:avLst/>
            <a:gdLst>
              <a:gd name="T0" fmla="*/ 13 w 234"/>
              <a:gd name="T1" fmla="*/ 294 h 294"/>
              <a:gd name="T2" fmla="*/ 0 w 234"/>
              <a:gd name="T3" fmla="*/ 244 h 294"/>
              <a:gd name="T4" fmla="*/ 22 w 234"/>
              <a:gd name="T5" fmla="*/ 238 h 294"/>
              <a:gd name="T6" fmla="*/ 37 w 234"/>
              <a:gd name="T7" fmla="*/ 234 h 294"/>
              <a:gd name="T8" fmla="*/ 41 w 234"/>
              <a:gd name="T9" fmla="*/ 234 h 294"/>
              <a:gd name="T10" fmla="*/ 98 w 234"/>
              <a:gd name="T11" fmla="*/ 219 h 294"/>
              <a:gd name="T12" fmla="*/ 169 w 234"/>
              <a:gd name="T13" fmla="*/ 108 h 294"/>
              <a:gd name="T14" fmla="*/ 183 w 234"/>
              <a:gd name="T15" fmla="*/ 83 h 294"/>
              <a:gd name="T16" fmla="*/ 228 w 234"/>
              <a:gd name="T17" fmla="*/ 11 h 294"/>
              <a:gd name="T18" fmla="*/ 234 w 234"/>
              <a:gd name="T19" fmla="*/ 0 h 2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34" h="294">
                <a:moveTo>
                  <a:pt x="13" y="294"/>
                </a:moveTo>
                <a:lnTo>
                  <a:pt x="0" y="244"/>
                </a:lnTo>
                <a:lnTo>
                  <a:pt x="22" y="238"/>
                </a:lnTo>
                <a:lnTo>
                  <a:pt x="37" y="234"/>
                </a:lnTo>
                <a:lnTo>
                  <a:pt x="41" y="234"/>
                </a:lnTo>
                <a:lnTo>
                  <a:pt x="98" y="219"/>
                </a:lnTo>
                <a:lnTo>
                  <a:pt x="169" y="108"/>
                </a:lnTo>
                <a:lnTo>
                  <a:pt x="183" y="83"/>
                </a:lnTo>
                <a:lnTo>
                  <a:pt x="228" y="11"/>
                </a:lnTo>
                <a:lnTo>
                  <a:pt x="234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9" name="Freeform 96"/>
          <p:cNvSpPr>
            <a:spLocks/>
          </p:cNvSpPr>
          <p:nvPr/>
        </p:nvSpPr>
        <p:spPr bwMode="auto">
          <a:xfrm>
            <a:off x="6342063" y="3944938"/>
            <a:ext cx="280988" cy="627063"/>
          </a:xfrm>
          <a:custGeom>
            <a:avLst/>
            <a:gdLst>
              <a:gd name="T0" fmla="*/ 177 w 177"/>
              <a:gd name="T1" fmla="*/ 395 h 395"/>
              <a:gd name="T2" fmla="*/ 145 w 177"/>
              <a:gd name="T3" fmla="*/ 319 h 395"/>
              <a:gd name="T4" fmla="*/ 170 w 177"/>
              <a:gd name="T5" fmla="*/ 251 h 395"/>
              <a:gd name="T6" fmla="*/ 141 w 177"/>
              <a:gd name="T7" fmla="*/ 165 h 395"/>
              <a:gd name="T8" fmla="*/ 126 w 177"/>
              <a:gd name="T9" fmla="*/ 123 h 395"/>
              <a:gd name="T10" fmla="*/ 0 w 177"/>
              <a:gd name="T11" fmla="*/ 0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77" h="395">
                <a:moveTo>
                  <a:pt x="177" y="395"/>
                </a:moveTo>
                <a:lnTo>
                  <a:pt x="145" y="319"/>
                </a:lnTo>
                <a:lnTo>
                  <a:pt x="170" y="251"/>
                </a:lnTo>
                <a:lnTo>
                  <a:pt x="141" y="165"/>
                </a:lnTo>
                <a:lnTo>
                  <a:pt x="126" y="123"/>
                </a:lnTo>
                <a:lnTo>
                  <a:pt x="0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0" name="Freeform 97"/>
          <p:cNvSpPr>
            <a:spLocks/>
          </p:cNvSpPr>
          <p:nvPr/>
        </p:nvSpPr>
        <p:spPr bwMode="auto">
          <a:xfrm>
            <a:off x="6623051" y="4572000"/>
            <a:ext cx="336550" cy="263525"/>
          </a:xfrm>
          <a:custGeom>
            <a:avLst/>
            <a:gdLst>
              <a:gd name="T0" fmla="*/ 208 w 212"/>
              <a:gd name="T1" fmla="*/ 160 h 166"/>
              <a:gd name="T2" fmla="*/ 212 w 212"/>
              <a:gd name="T3" fmla="*/ 166 h 166"/>
              <a:gd name="T4" fmla="*/ 81 w 212"/>
              <a:gd name="T5" fmla="*/ 41 h 166"/>
              <a:gd name="T6" fmla="*/ 0 w 212"/>
              <a:gd name="T7" fmla="*/ 0 h 1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166">
                <a:moveTo>
                  <a:pt x="208" y="160"/>
                </a:moveTo>
                <a:lnTo>
                  <a:pt x="212" y="166"/>
                </a:lnTo>
                <a:lnTo>
                  <a:pt x="81" y="41"/>
                </a:lnTo>
                <a:lnTo>
                  <a:pt x="0" y="0"/>
                </a:lnTo>
              </a:path>
            </a:pathLst>
          </a:cu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1" name="Line 98"/>
          <p:cNvSpPr>
            <a:spLocks noChangeShapeType="1"/>
          </p:cNvSpPr>
          <p:nvPr/>
        </p:nvSpPr>
        <p:spPr bwMode="auto">
          <a:xfrm flipH="1" flipV="1">
            <a:off x="6953251" y="4826000"/>
            <a:ext cx="119063" cy="171450"/>
          </a:xfrm>
          <a:prstGeom prst="line">
            <a:avLst/>
          </a:prstGeom>
          <a:noFill/>
          <a:ln w="17463" cap="flat">
            <a:solidFill>
              <a:srgbClr val="9E7EB9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2" name="Freeform 99"/>
          <p:cNvSpPr>
            <a:spLocks/>
          </p:cNvSpPr>
          <p:nvPr/>
        </p:nvSpPr>
        <p:spPr bwMode="auto">
          <a:xfrm>
            <a:off x="3062288" y="14288"/>
            <a:ext cx="5467350" cy="6831013"/>
          </a:xfrm>
          <a:custGeom>
            <a:avLst/>
            <a:gdLst>
              <a:gd name="T0" fmla="*/ 1647 w 1824"/>
              <a:gd name="T1" fmla="*/ 279 h 2280"/>
              <a:gd name="T2" fmla="*/ 1494 w 1824"/>
              <a:gd name="T3" fmla="*/ 166 h 2280"/>
              <a:gd name="T4" fmla="*/ 1436 w 1824"/>
              <a:gd name="T5" fmla="*/ 68 h 2280"/>
              <a:gd name="T6" fmla="*/ 1261 w 1824"/>
              <a:gd name="T7" fmla="*/ 25 h 2280"/>
              <a:gd name="T8" fmla="*/ 1037 w 1824"/>
              <a:gd name="T9" fmla="*/ 205 h 2280"/>
              <a:gd name="T10" fmla="*/ 882 w 1824"/>
              <a:gd name="T11" fmla="*/ 315 h 2280"/>
              <a:gd name="T12" fmla="*/ 830 w 1824"/>
              <a:gd name="T13" fmla="*/ 311 h 2280"/>
              <a:gd name="T14" fmla="*/ 711 w 1824"/>
              <a:gd name="T15" fmla="*/ 244 h 2280"/>
              <a:gd name="T16" fmla="*/ 609 w 1824"/>
              <a:gd name="T17" fmla="*/ 226 h 2280"/>
              <a:gd name="T18" fmla="*/ 377 w 1824"/>
              <a:gd name="T19" fmla="*/ 207 h 2280"/>
              <a:gd name="T20" fmla="*/ 310 w 1824"/>
              <a:gd name="T21" fmla="*/ 255 h 2280"/>
              <a:gd name="T22" fmla="*/ 226 w 1824"/>
              <a:gd name="T23" fmla="*/ 329 h 2280"/>
              <a:gd name="T24" fmla="*/ 145 w 1824"/>
              <a:gd name="T25" fmla="*/ 321 h 2280"/>
              <a:gd name="T26" fmla="*/ 102 w 1824"/>
              <a:gd name="T27" fmla="*/ 393 h 2280"/>
              <a:gd name="T28" fmla="*/ 25 w 1824"/>
              <a:gd name="T29" fmla="*/ 396 h 2280"/>
              <a:gd name="T30" fmla="*/ 15 w 1824"/>
              <a:gd name="T31" fmla="*/ 448 h 2280"/>
              <a:gd name="T32" fmla="*/ 13 w 1824"/>
              <a:gd name="T33" fmla="*/ 498 h 2280"/>
              <a:gd name="T34" fmla="*/ 10 w 1824"/>
              <a:gd name="T35" fmla="*/ 557 h 2280"/>
              <a:gd name="T36" fmla="*/ 79 w 1824"/>
              <a:gd name="T37" fmla="*/ 655 h 2280"/>
              <a:gd name="T38" fmla="*/ 141 w 1824"/>
              <a:gd name="T39" fmla="*/ 658 h 2280"/>
              <a:gd name="T40" fmla="*/ 182 w 1824"/>
              <a:gd name="T41" fmla="*/ 682 h 2280"/>
              <a:gd name="T42" fmla="*/ 169 w 1824"/>
              <a:gd name="T43" fmla="*/ 743 h 2280"/>
              <a:gd name="T44" fmla="*/ 181 w 1824"/>
              <a:gd name="T45" fmla="*/ 814 h 2280"/>
              <a:gd name="T46" fmla="*/ 243 w 1824"/>
              <a:gd name="T47" fmla="*/ 848 h 2280"/>
              <a:gd name="T48" fmla="*/ 274 w 1824"/>
              <a:gd name="T49" fmla="*/ 831 h 2280"/>
              <a:gd name="T50" fmla="*/ 305 w 1824"/>
              <a:gd name="T51" fmla="*/ 914 h 2280"/>
              <a:gd name="T52" fmla="*/ 300 w 1824"/>
              <a:gd name="T53" fmla="*/ 919 h 2280"/>
              <a:gd name="T54" fmla="*/ 246 w 1824"/>
              <a:gd name="T55" fmla="*/ 924 h 2280"/>
              <a:gd name="T56" fmla="*/ 273 w 1824"/>
              <a:gd name="T57" fmla="*/ 1004 h 2280"/>
              <a:gd name="T58" fmla="*/ 193 w 1824"/>
              <a:gd name="T59" fmla="*/ 1071 h 2280"/>
              <a:gd name="T60" fmla="*/ 190 w 1824"/>
              <a:gd name="T61" fmla="*/ 1093 h 2280"/>
              <a:gd name="T62" fmla="*/ 198 w 1824"/>
              <a:gd name="T63" fmla="*/ 1115 h 2280"/>
              <a:gd name="T64" fmla="*/ 214 w 1824"/>
              <a:gd name="T65" fmla="*/ 1172 h 2280"/>
              <a:gd name="T66" fmla="*/ 297 w 1824"/>
              <a:gd name="T67" fmla="*/ 1229 h 2280"/>
              <a:gd name="T68" fmla="*/ 393 w 1824"/>
              <a:gd name="T69" fmla="*/ 1321 h 2280"/>
              <a:gd name="T70" fmla="*/ 399 w 1824"/>
              <a:gd name="T71" fmla="*/ 1326 h 2280"/>
              <a:gd name="T72" fmla="*/ 461 w 1824"/>
              <a:gd name="T73" fmla="*/ 1363 h 2280"/>
              <a:gd name="T74" fmla="*/ 494 w 1824"/>
              <a:gd name="T75" fmla="*/ 1395 h 2280"/>
              <a:gd name="T76" fmla="*/ 618 w 1824"/>
              <a:gd name="T77" fmla="*/ 1483 h 2280"/>
              <a:gd name="T78" fmla="*/ 644 w 1824"/>
              <a:gd name="T79" fmla="*/ 1514 h 2280"/>
              <a:gd name="T80" fmla="*/ 662 w 1824"/>
              <a:gd name="T81" fmla="*/ 1602 h 2280"/>
              <a:gd name="T82" fmla="*/ 689 w 1824"/>
              <a:gd name="T83" fmla="*/ 1676 h 2280"/>
              <a:gd name="T84" fmla="*/ 739 w 1824"/>
              <a:gd name="T85" fmla="*/ 1684 h 2280"/>
              <a:gd name="T86" fmla="*/ 819 w 1824"/>
              <a:gd name="T87" fmla="*/ 1736 h 2280"/>
              <a:gd name="T88" fmla="*/ 815 w 1824"/>
              <a:gd name="T89" fmla="*/ 1698 h 2280"/>
              <a:gd name="T90" fmla="*/ 832 w 1824"/>
              <a:gd name="T91" fmla="*/ 1645 h 2280"/>
              <a:gd name="T92" fmla="*/ 868 w 1824"/>
              <a:gd name="T93" fmla="*/ 1620 h 2280"/>
              <a:gd name="T94" fmla="*/ 909 w 1824"/>
              <a:gd name="T95" fmla="*/ 1613 h 2280"/>
              <a:gd name="T96" fmla="*/ 952 w 1824"/>
              <a:gd name="T97" fmla="*/ 1752 h 2280"/>
              <a:gd name="T98" fmla="*/ 1032 w 1824"/>
              <a:gd name="T99" fmla="*/ 1825 h 2280"/>
              <a:gd name="T100" fmla="*/ 1104 w 1824"/>
              <a:gd name="T101" fmla="*/ 1876 h 2280"/>
              <a:gd name="T102" fmla="*/ 1213 w 1824"/>
              <a:gd name="T103" fmla="*/ 1886 h 2280"/>
              <a:gd name="T104" fmla="*/ 1233 w 1824"/>
              <a:gd name="T105" fmla="*/ 1822 h 2280"/>
              <a:gd name="T106" fmla="*/ 1161 w 1824"/>
              <a:gd name="T107" fmla="*/ 1772 h 2280"/>
              <a:gd name="T108" fmla="*/ 1164 w 1824"/>
              <a:gd name="T109" fmla="*/ 1722 h 2280"/>
              <a:gd name="T110" fmla="*/ 1182 w 1824"/>
              <a:gd name="T111" fmla="*/ 1740 h 2280"/>
              <a:gd name="T112" fmla="*/ 1280 w 1824"/>
              <a:gd name="T113" fmla="*/ 1740 h 2280"/>
              <a:gd name="T114" fmla="*/ 1330 w 1824"/>
              <a:gd name="T115" fmla="*/ 1675 h 2280"/>
              <a:gd name="T116" fmla="*/ 1369 w 1824"/>
              <a:gd name="T117" fmla="*/ 1753 h 2280"/>
              <a:gd name="T118" fmla="*/ 1497 w 1824"/>
              <a:gd name="T119" fmla="*/ 1955 h 2280"/>
              <a:gd name="T120" fmla="*/ 1554 w 1824"/>
              <a:gd name="T121" fmla="*/ 2076 h 2280"/>
              <a:gd name="T122" fmla="*/ 1565 w 1824"/>
              <a:gd name="T123" fmla="*/ 2237 h 22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824" h="2280">
                <a:moveTo>
                  <a:pt x="1824" y="323"/>
                </a:moveTo>
                <a:cubicBezTo>
                  <a:pt x="1777" y="338"/>
                  <a:pt x="1777" y="338"/>
                  <a:pt x="1777" y="338"/>
                </a:cubicBezTo>
                <a:cubicBezTo>
                  <a:pt x="1749" y="307"/>
                  <a:pt x="1749" y="307"/>
                  <a:pt x="1749" y="307"/>
                </a:cubicBezTo>
                <a:cubicBezTo>
                  <a:pt x="1724" y="299"/>
                  <a:pt x="1724" y="299"/>
                  <a:pt x="1724" y="299"/>
                </a:cubicBezTo>
                <a:cubicBezTo>
                  <a:pt x="1721" y="298"/>
                  <a:pt x="1721" y="298"/>
                  <a:pt x="1721" y="298"/>
                </a:cubicBezTo>
                <a:cubicBezTo>
                  <a:pt x="1696" y="290"/>
                  <a:pt x="1696" y="290"/>
                  <a:pt x="1696" y="290"/>
                </a:cubicBezTo>
                <a:cubicBezTo>
                  <a:pt x="1668" y="282"/>
                  <a:pt x="1668" y="282"/>
                  <a:pt x="1668" y="282"/>
                </a:cubicBezTo>
                <a:cubicBezTo>
                  <a:pt x="1670" y="286"/>
                  <a:pt x="1670" y="286"/>
                  <a:pt x="1670" y="286"/>
                </a:cubicBezTo>
                <a:cubicBezTo>
                  <a:pt x="1647" y="279"/>
                  <a:pt x="1647" y="279"/>
                  <a:pt x="1647" y="279"/>
                </a:cubicBezTo>
                <a:cubicBezTo>
                  <a:pt x="1632" y="298"/>
                  <a:pt x="1632" y="298"/>
                  <a:pt x="1632" y="298"/>
                </a:cubicBezTo>
                <a:cubicBezTo>
                  <a:pt x="1628" y="305"/>
                  <a:pt x="1628" y="305"/>
                  <a:pt x="1628" y="305"/>
                </a:cubicBezTo>
                <a:cubicBezTo>
                  <a:pt x="1614" y="302"/>
                  <a:pt x="1614" y="302"/>
                  <a:pt x="1614" y="302"/>
                </a:cubicBezTo>
                <a:cubicBezTo>
                  <a:pt x="1609" y="277"/>
                  <a:pt x="1609" y="277"/>
                  <a:pt x="1609" y="277"/>
                </a:cubicBezTo>
                <a:cubicBezTo>
                  <a:pt x="1607" y="277"/>
                  <a:pt x="1607" y="277"/>
                  <a:pt x="1607" y="277"/>
                </a:cubicBezTo>
                <a:cubicBezTo>
                  <a:pt x="1567" y="283"/>
                  <a:pt x="1567" y="283"/>
                  <a:pt x="1567" y="283"/>
                </a:cubicBezTo>
                <a:cubicBezTo>
                  <a:pt x="1542" y="225"/>
                  <a:pt x="1542" y="225"/>
                  <a:pt x="1542" y="225"/>
                </a:cubicBezTo>
                <a:cubicBezTo>
                  <a:pt x="1526" y="205"/>
                  <a:pt x="1526" y="205"/>
                  <a:pt x="1526" y="205"/>
                </a:cubicBezTo>
                <a:cubicBezTo>
                  <a:pt x="1494" y="166"/>
                  <a:pt x="1494" y="166"/>
                  <a:pt x="1494" y="166"/>
                </a:cubicBezTo>
                <a:cubicBezTo>
                  <a:pt x="1491" y="165"/>
                  <a:pt x="1491" y="165"/>
                  <a:pt x="1491" y="165"/>
                </a:cubicBezTo>
                <a:cubicBezTo>
                  <a:pt x="1484" y="160"/>
                  <a:pt x="1484" y="160"/>
                  <a:pt x="1484" y="160"/>
                </a:cubicBezTo>
                <a:cubicBezTo>
                  <a:pt x="1471" y="154"/>
                  <a:pt x="1471" y="154"/>
                  <a:pt x="1471" y="154"/>
                </a:cubicBezTo>
                <a:cubicBezTo>
                  <a:pt x="1471" y="153"/>
                  <a:pt x="1471" y="153"/>
                  <a:pt x="1471" y="153"/>
                </a:cubicBezTo>
                <a:cubicBezTo>
                  <a:pt x="1463" y="149"/>
                  <a:pt x="1463" y="149"/>
                  <a:pt x="1463" y="149"/>
                </a:cubicBezTo>
                <a:cubicBezTo>
                  <a:pt x="1459" y="121"/>
                  <a:pt x="1459" y="121"/>
                  <a:pt x="1459" y="121"/>
                </a:cubicBezTo>
                <a:cubicBezTo>
                  <a:pt x="1445" y="114"/>
                  <a:pt x="1445" y="114"/>
                  <a:pt x="1445" y="114"/>
                </a:cubicBezTo>
                <a:cubicBezTo>
                  <a:pt x="1443" y="106"/>
                  <a:pt x="1443" y="106"/>
                  <a:pt x="1443" y="106"/>
                </a:cubicBezTo>
                <a:cubicBezTo>
                  <a:pt x="1436" y="68"/>
                  <a:pt x="1436" y="68"/>
                  <a:pt x="1436" y="68"/>
                </a:cubicBezTo>
                <a:cubicBezTo>
                  <a:pt x="1435" y="57"/>
                  <a:pt x="1435" y="57"/>
                  <a:pt x="1435" y="57"/>
                </a:cubicBezTo>
                <a:cubicBezTo>
                  <a:pt x="1423" y="46"/>
                  <a:pt x="1423" y="46"/>
                  <a:pt x="1423" y="46"/>
                </a:cubicBezTo>
                <a:cubicBezTo>
                  <a:pt x="1423" y="46"/>
                  <a:pt x="1423" y="46"/>
                  <a:pt x="1423" y="46"/>
                </a:cubicBezTo>
                <a:cubicBezTo>
                  <a:pt x="1419" y="44"/>
                  <a:pt x="1419" y="44"/>
                  <a:pt x="1419" y="44"/>
                </a:cubicBezTo>
                <a:cubicBezTo>
                  <a:pt x="1355" y="14"/>
                  <a:pt x="1355" y="14"/>
                  <a:pt x="1355" y="14"/>
                </a:cubicBezTo>
                <a:cubicBezTo>
                  <a:pt x="1306" y="24"/>
                  <a:pt x="1306" y="24"/>
                  <a:pt x="1306" y="24"/>
                </a:cubicBezTo>
                <a:cubicBezTo>
                  <a:pt x="1286" y="49"/>
                  <a:pt x="1286" y="49"/>
                  <a:pt x="1286" y="49"/>
                </a:cubicBezTo>
                <a:cubicBezTo>
                  <a:pt x="1282" y="49"/>
                  <a:pt x="1282" y="49"/>
                  <a:pt x="1282" y="49"/>
                </a:cubicBezTo>
                <a:cubicBezTo>
                  <a:pt x="1261" y="25"/>
                  <a:pt x="1261" y="25"/>
                  <a:pt x="1261" y="25"/>
                </a:cubicBezTo>
                <a:cubicBezTo>
                  <a:pt x="1232" y="32"/>
                  <a:pt x="1232" y="32"/>
                  <a:pt x="1232" y="32"/>
                </a:cubicBezTo>
                <a:cubicBezTo>
                  <a:pt x="1136" y="0"/>
                  <a:pt x="1136" y="0"/>
                  <a:pt x="1136" y="0"/>
                </a:cubicBezTo>
                <a:cubicBezTo>
                  <a:pt x="1072" y="2"/>
                  <a:pt x="1072" y="2"/>
                  <a:pt x="1072" y="2"/>
                </a:cubicBezTo>
                <a:cubicBezTo>
                  <a:pt x="1071" y="3"/>
                  <a:pt x="1071" y="3"/>
                  <a:pt x="1071" y="3"/>
                </a:cubicBezTo>
                <a:cubicBezTo>
                  <a:pt x="1061" y="20"/>
                  <a:pt x="1061" y="20"/>
                  <a:pt x="1061" y="20"/>
                </a:cubicBezTo>
                <a:cubicBezTo>
                  <a:pt x="1040" y="55"/>
                  <a:pt x="1040" y="55"/>
                  <a:pt x="1040" y="55"/>
                </a:cubicBezTo>
                <a:cubicBezTo>
                  <a:pt x="1015" y="98"/>
                  <a:pt x="1015" y="98"/>
                  <a:pt x="1015" y="98"/>
                </a:cubicBezTo>
                <a:cubicBezTo>
                  <a:pt x="1040" y="203"/>
                  <a:pt x="1040" y="203"/>
                  <a:pt x="1040" y="203"/>
                </a:cubicBezTo>
                <a:cubicBezTo>
                  <a:pt x="1037" y="205"/>
                  <a:pt x="1037" y="205"/>
                  <a:pt x="1037" y="205"/>
                </a:cubicBezTo>
                <a:cubicBezTo>
                  <a:pt x="985" y="224"/>
                  <a:pt x="985" y="224"/>
                  <a:pt x="985" y="224"/>
                </a:cubicBezTo>
                <a:cubicBezTo>
                  <a:pt x="976" y="256"/>
                  <a:pt x="976" y="256"/>
                  <a:pt x="976" y="256"/>
                </a:cubicBezTo>
                <a:cubicBezTo>
                  <a:pt x="961" y="264"/>
                  <a:pt x="961" y="264"/>
                  <a:pt x="961" y="264"/>
                </a:cubicBezTo>
                <a:cubicBezTo>
                  <a:pt x="941" y="249"/>
                  <a:pt x="941" y="249"/>
                  <a:pt x="941" y="249"/>
                </a:cubicBezTo>
                <a:cubicBezTo>
                  <a:pt x="935" y="261"/>
                  <a:pt x="935" y="261"/>
                  <a:pt x="935" y="261"/>
                </a:cubicBezTo>
                <a:cubicBezTo>
                  <a:pt x="947" y="272"/>
                  <a:pt x="947" y="272"/>
                  <a:pt x="947" y="272"/>
                </a:cubicBezTo>
                <a:cubicBezTo>
                  <a:pt x="947" y="272"/>
                  <a:pt x="925" y="298"/>
                  <a:pt x="920" y="304"/>
                </a:cubicBezTo>
                <a:cubicBezTo>
                  <a:pt x="918" y="305"/>
                  <a:pt x="916" y="305"/>
                  <a:pt x="916" y="305"/>
                </a:cubicBezTo>
                <a:cubicBezTo>
                  <a:pt x="882" y="315"/>
                  <a:pt x="882" y="315"/>
                  <a:pt x="882" y="315"/>
                </a:cubicBezTo>
                <a:cubicBezTo>
                  <a:pt x="847" y="325"/>
                  <a:pt x="847" y="325"/>
                  <a:pt x="847" y="325"/>
                </a:cubicBezTo>
                <a:cubicBezTo>
                  <a:pt x="847" y="325"/>
                  <a:pt x="847" y="325"/>
                  <a:pt x="847" y="325"/>
                </a:cubicBezTo>
                <a:cubicBezTo>
                  <a:pt x="847" y="325"/>
                  <a:pt x="847" y="325"/>
                  <a:pt x="847" y="325"/>
                </a:cubicBezTo>
                <a:cubicBezTo>
                  <a:pt x="844" y="323"/>
                  <a:pt x="844" y="323"/>
                  <a:pt x="844" y="323"/>
                </a:cubicBezTo>
                <a:cubicBezTo>
                  <a:pt x="842" y="321"/>
                  <a:pt x="842" y="321"/>
                  <a:pt x="842" y="321"/>
                </a:cubicBezTo>
                <a:cubicBezTo>
                  <a:pt x="836" y="316"/>
                  <a:pt x="836" y="316"/>
                  <a:pt x="836" y="316"/>
                </a:cubicBezTo>
                <a:cubicBezTo>
                  <a:pt x="831" y="312"/>
                  <a:pt x="831" y="312"/>
                  <a:pt x="831" y="312"/>
                </a:cubicBezTo>
                <a:cubicBezTo>
                  <a:pt x="830" y="312"/>
                  <a:pt x="830" y="312"/>
                  <a:pt x="830" y="312"/>
                </a:cubicBezTo>
                <a:cubicBezTo>
                  <a:pt x="830" y="311"/>
                  <a:pt x="830" y="311"/>
                  <a:pt x="830" y="311"/>
                </a:cubicBezTo>
                <a:cubicBezTo>
                  <a:pt x="818" y="301"/>
                  <a:pt x="818" y="301"/>
                  <a:pt x="818" y="301"/>
                </a:cubicBezTo>
                <a:cubicBezTo>
                  <a:pt x="806" y="292"/>
                  <a:pt x="806" y="292"/>
                  <a:pt x="806" y="292"/>
                </a:cubicBezTo>
                <a:cubicBezTo>
                  <a:pt x="797" y="287"/>
                  <a:pt x="797" y="287"/>
                  <a:pt x="797" y="287"/>
                </a:cubicBezTo>
                <a:cubicBezTo>
                  <a:pt x="788" y="283"/>
                  <a:pt x="788" y="283"/>
                  <a:pt x="788" y="283"/>
                </a:cubicBezTo>
                <a:cubicBezTo>
                  <a:pt x="785" y="281"/>
                  <a:pt x="785" y="281"/>
                  <a:pt x="785" y="281"/>
                </a:cubicBezTo>
                <a:cubicBezTo>
                  <a:pt x="782" y="280"/>
                  <a:pt x="782" y="280"/>
                  <a:pt x="782" y="280"/>
                </a:cubicBezTo>
                <a:cubicBezTo>
                  <a:pt x="747" y="262"/>
                  <a:pt x="747" y="262"/>
                  <a:pt x="747" y="262"/>
                </a:cubicBezTo>
                <a:cubicBezTo>
                  <a:pt x="712" y="244"/>
                  <a:pt x="712" y="244"/>
                  <a:pt x="712" y="244"/>
                </a:cubicBezTo>
                <a:cubicBezTo>
                  <a:pt x="711" y="244"/>
                  <a:pt x="711" y="244"/>
                  <a:pt x="711" y="244"/>
                </a:cubicBezTo>
                <a:cubicBezTo>
                  <a:pt x="710" y="243"/>
                  <a:pt x="710" y="243"/>
                  <a:pt x="710" y="243"/>
                </a:cubicBezTo>
                <a:cubicBezTo>
                  <a:pt x="708" y="242"/>
                  <a:pt x="708" y="242"/>
                  <a:pt x="708" y="242"/>
                </a:cubicBezTo>
                <a:cubicBezTo>
                  <a:pt x="706" y="241"/>
                  <a:pt x="706" y="241"/>
                  <a:pt x="706" y="241"/>
                </a:cubicBezTo>
                <a:cubicBezTo>
                  <a:pt x="682" y="228"/>
                  <a:pt x="682" y="228"/>
                  <a:pt x="682" y="228"/>
                </a:cubicBezTo>
                <a:cubicBezTo>
                  <a:pt x="658" y="215"/>
                  <a:pt x="658" y="215"/>
                  <a:pt x="658" y="215"/>
                </a:cubicBezTo>
                <a:cubicBezTo>
                  <a:pt x="634" y="221"/>
                  <a:pt x="634" y="221"/>
                  <a:pt x="634" y="221"/>
                </a:cubicBezTo>
                <a:cubicBezTo>
                  <a:pt x="609" y="226"/>
                  <a:pt x="609" y="226"/>
                  <a:pt x="609" y="226"/>
                </a:cubicBezTo>
                <a:cubicBezTo>
                  <a:pt x="609" y="226"/>
                  <a:pt x="609" y="226"/>
                  <a:pt x="609" y="226"/>
                </a:cubicBezTo>
                <a:cubicBezTo>
                  <a:pt x="609" y="226"/>
                  <a:pt x="609" y="226"/>
                  <a:pt x="609" y="226"/>
                </a:cubicBezTo>
                <a:cubicBezTo>
                  <a:pt x="602" y="217"/>
                  <a:pt x="602" y="217"/>
                  <a:pt x="602" y="217"/>
                </a:cubicBezTo>
                <a:cubicBezTo>
                  <a:pt x="595" y="207"/>
                  <a:pt x="595" y="207"/>
                  <a:pt x="595" y="207"/>
                </a:cubicBezTo>
                <a:cubicBezTo>
                  <a:pt x="566" y="204"/>
                  <a:pt x="566" y="204"/>
                  <a:pt x="566" y="204"/>
                </a:cubicBezTo>
                <a:cubicBezTo>
                  <a:pt x="537" y="200"/>
                  <a:pt x="537" y="200"/>
                  <a:pt x="537" y="200"/>
                </a:cubicBezTo>
                <a:cubicBezTo>
                  <a:pt x="523" y="200"/>
                  <a:pt x="523" y="200"/>
                  <a:pt x="523" y="200"/>
                </a:cubicBezTo>
                <a:cubicBezTo>
                  <a:pt x="508" y="200"/>
                  <a:pt x="508" y="200"/>
                  <a:pt x="508" y="200"/>
                </a:cubicBezTo>
                <a:cubicBezTo>
                  <a:pt x="460" y="199"/>
                  <a:pt x="460" y="199"/>
                  <a:pt x="460" y="199"/>
                </a:cubicBezTo>
                <a:cubicBezTo>
                  <a:pt x="412" y="198"/>
                  <a:pt x="412" y="198"/>
                  <a:pt x="412" y="198"/>
                </a:cubicBezTo>
                <a:cubicBezTo>
                  <a:pt x="377" y="207"/>
                  <a:pt x="377" y="207"/>
                  <a:pt x="377" y="207"/>
                </a:cubicBezTo>
                <a:cubicBezTo>
                  <a:pt x="343" y="216"/>
                  <a:pt x="343" y="216"/>
                  <a:pt x="343" y="216"/>
                </a:cubicBezTo>
                <a:cubicBezTo>
                  <a:pt x="333" y="228"/>
                  <a:pt x="333" y="228"/>
                  <a:pt x="333" y="228"/>
                </a:cubicBezTo>
                <a:cubicBezTo>
                  <a:pt x="324" y="240"/>
                  <a:pt x="324" y="240"/>
                  <a:pt x="324" y="240"/>
                </a:cubicBezTo>
                <a:cubicBezTo>
                  <a:pt x="323" y="241"/>
                  <a:pt x="323" y="241"/>
                  <a:pt x="323" y="241"/>
                </a:cubicBezTo>
                <a:cubicBezTo>
                  <a:pt x="322" y="242"/>
                  <a:pt x="322" y="242"/>
                  <a:pt x="322" y="242"/>
                </a:cubicBezTo>
                <a:cubicBezTo>
                  <a:pt x="317" y="247"/>
                  <a:pt x="317" y="247"/>
                  <a:pt x="317" y="247"/>
                </a:cubicBezTo>
                <a:cubicBezTo>
                  <a:pt x="313" y="252"/>
                  <a:pt x="313" y="252"/>
                  <a:pt x="313" y="252"/>
                </a:cubicBezTo>
                <a:cubicBezTo>
                  <a:pt x="311" y="254"/>
                  <a:pt x="311" y="254"/>
                  <a:pt x="311" y="254"/>
                </a:cubicBezTo>
                <a:cubicBezTo>
                  <a:pt x="310" y="255"/>
                  <a:pt x="310" y="255"/>
                  <a:pt x="310" y="255"/>
                </a:cubicBezTo>
                <a:cubicBezTo>
                  <a:pt x="302" y="265"/>
                  <a:pt x="302" y="265"/>
                  <a:pt x="302" y="265"/>
                </a:cubicBezTo>
                <a:cubicBezTo>
                  <a:pt x="295" y="274"/>
                  <a:pt x="295" y="274"/>
                  <a:pt x="295" y="274"/>
                </a:cubicBezTo>
                <a:cubicBezTo>
                  <a:pt x="294" y="274"/>
                  <a:pt x="294" y="274"/>
                  <a:pt x="294" y="274"/>
                </a:cubicBezTo>
                <a:cubicBezTo>
                  <a:pt x="293" y="275"/>
                  <a:pt x="293" y="275"/>
                  <a:pt x="293" y="275"/>
                </a:cubicBezTo>
                <a:cubicBezTo>
                  <a:pt x="271" y="302"/>
                  <a:pt x="271" y="302"/>
                  <a:pt x="271" y="302"/>
                </a:cubicBezTo>
                <a:cubicBezTo>
                  <a:pt x="249" y="328"/>
                  <a:pt x="249" y="328"/>
                  <a:pt x="249" y="328"/>
                </a:cubicBezTo>
                <a:cubicBezTo>
                  <a:pt x="248" y="328"/>
                  <a:pt x="248" y="328"/>
                  <a:pt x="248" y="328"/>
                </a:cubicBezTo>
                <a:cubicBezTo>
                  <a:pt x="248" y="329"/>
                  <a:pt x="248" y="329"/>
                  <a:pt x="248" y="329"/>
                </a:cubicBezTo>
                <a:cubicBezTo>
                  <a:pt x="226" y="329"/>
                  <a:pt x="226" y="329"/>
                  <a:pt x="226" y="329"/>
                </a:cubicBezTo>
                <a:cubicBezTo>
                  <a:pt x="204" y="329"/>
                  <a:pt x="204" y="329"/>
                  <a:pt x="204" y="329"/>
                </a:cubicBezTo>
                <a:cubicBezTo>
                  <a:pt x="204" y="329"/>
                  <a:pt x="203" y="329"/>
                  <a:pt x="203" y="329"/>
                </a:cubicBezTo>
                <a:cubicBezTo>
                  <a:pt x="203" y="329"/>
                  <a:pt x="203" y="329"/>
                  <a:pt x="203" y="329"/>
                </a:cubicBezTo>
                <a:cubicBezTo>
                  <a:pt x="197" y="321"/>
                  <a:pt x="197" y="321"/>
                  <a:pt x="197" y="321"/>
                </a:cubicBezTo>
                <a:cubicBezTo>
                  <a:pt x="192" y="313"/>
                  <a:pt x="192" y="313"/>
                  <a:pt x="192" y="313"/>
                </a:cubicBezTo>
                <a:cubicBezTo>
                  <a:pt x="175" y="313"/>
                  <a:pt x="175" y="313"/>
                  <a:pt x="175" y="313"/>
                </a:cubicBezTo>
                <a:cubicBezTo>
                  <a:pt x="158" y="313"/>
                  <a:pt x="158" y="313"/>
                  <a:pt x="158" y="313"/>
                </a:cubicBezTo>
                <a:cubicBezTo>
                  <a:pt x="152" y="317"/>
                  <a:pt x="152" y="317"/>
                  <a:pt x="152" y="317"/>
                </a:cubicBezTo>
                <a:cubicBezTo>
                  <a:pt x="145" y="321"/>
                  <a:pt x="145" y="321"/>
                  <a:pt x="145" y="321"/>
                </a:cubicBezTo>
                <a:cubicBezTo>
                  <a:pt x="140" y="325"/>
                  <a:pt x="140" y="325"/>
                  <a:pt x="140" y="325"/>
                </a:cubicBezTo>
                <a:cubicBezTo>
                  <a:pt x="134" y="329"/>
                  <a:pt x="134" y="329"/>
                  <a:pt x="134" y="329"/>
                </a:cubicBezTo>
                <a:cubicBezTo>
                  <a:pt x="115" y="342"/>
                  <a:pt x="115" y="342"/>
                  <a:pt x="115" y="342"/>
                </a:cubicBezTo>
                <a:cubicBezTo>
                  <a:pt x="96" y="356"/>
                  <a:pt x="96" y="356"/>
                  <a:pt x="96" y="356"/>
                </a:cubicBezTo>
                <a:cubicBezTo>
                  <a:pt x="104" y="371"/>
                  <a:pt x="104" y="371"/>
                  <a:pt x="104" y="371"/>
                </a:cubicBezTo>
                <a:cubicBezTo>
                  <a:pt x="112" y="386"/>
                  <a:pt x="112" y="386"/>
                  <a:pt x="112" y="386"/>
                </a:cubicBezTo>
                <a:cubicBezTo>
                  <a:pt x="112" y="386"/>
                  <a:pt x="112" y="386"/>
                  <a:pt x="112" y="386"/>
                </a:cubicBezTo>
                <a:cubicBezTo>
                  <a:pt x="112" y="386"/>
                  <a:pt x="112" y="386"/>
                  <a:pt x="112" y="387"/>
                </a:cubicBezTo>
                <a:cubicBezTo>
                  <a:pt x="102" y="393"/>
                  <a:pt x="102" y="393"/>
                  <a:pt x="102" y="393"/>
                </a:cubicBezTo>
                <a:cubicBezTo>
                  <a:pt x="92" y="400"/>
                  <a:pt x="92" y="400"/>
                  <a:pt x="92" y="400"/>
                </a:cubicBezTo>
                <a:cubicBezTo>
                  <a:pt x="92" y="400"/>
                  <a:pt x="92" y="400"/>
                  <a:pt x="91" y="400"/>
                </a:cubicBezTo>
                <a:cubicBezTo>
                  <a:pt x="91" y="400"/>
                  <a:pt x="91" y="400"/>
                  <a:pt x="91" y="400"/>
                </a:cubicBezTo>
                <a:cubicBezTo>
                  <a:pt x="80" y="386"/>
                  <a:pt x="80" y="386"/>
                  <a:pt x="80" y="386"/>
                </a:cubicBezTo>
                <a:cubicBezTo>
                  <a:pt x="68" y="372"/>
                  <a:pt x="68" y="372"/>
                  <a:pt x="68" y="372"/>
                </a:cubicBezTo>
                <a:cubicBezTo>
                  <a:pt x="50" y="372"/>
                  <a:pt x="50" y="372"/>
                  <a:pt x="50" y="372"/>
                </a:cubicBezTo>
                <a:cubicBezTo>
                  <a:pt x="32" y="372"/>
                  <a:pt x="32" y="372"/>
                  <a:pt x="32" y="372"/>
                </a:cubicBezTo>
                <a:cubicBezTo>
                  <a:pt x="29" y="384"/>
                  <a:pt x="29" y="384"/>
                  <a:pt x="29" y="384"/>
                </a:cubicBezTo>
                <a:cubicBezTo>
                  <a:pt x="25" y="396"/>
                  <a:pt x="25" y="396"/>
                  <a:pt x="25" y="396"/>
                </a:cubicBezTo>
                <a:cubicBezTo>
                  <a:pt x="25" y="396"/>
                  <a:pt x="25" y="396"/>
                  <a:pt x="25" y="396"/>
                </a:cubicBezTo>
                <a:cubicBezTo>
                  <a:pt x="25" y="396"/>
                  <a:pt x="25" y="396"/>
                  <a:pt x="25" y="396"/>
                </a:cubicBezTo>
                <a:cubicBezTo>
                  <a:pt x="13" y="405"/>
                  <a:pt x="13" y="405"/>
                  <a:pt x="13" y="405"/>
                </a:cubicBezTo>
                <a:cubicBezTo>
                  <a:pt x="0" y="413"/>
                  <a:pt x="0" y="413"/>
                  <a:pt x="0" y="413"/>
                </a:cubicBezTo>
                <a:cubicBezTo>
                  <a:pt x="0" y="424"/>
                  <a:pt x="0" y="424"/>
                  <a:pt x="0" y="424"/>
                </a:cubicBezTo>
                <a:cubicBezTo>
                  <a:pt x="0" y="435"/>
                  <a:pt x="0" y="435"/>
                  <a:pt x="0" y="435"/>
                </a:cubicBezTo>
                <a:cubicBezTo>
                  <a:pt x="8" y="441"/>
                  <a:pt x="8" y="441"/>
                  <a:pt x="8" y="441"/>
                </a:cubicBezTo>
                <a:cubicBezTo>
                  <a:pt x="15" y="448"/>
                  <a:pt x="15" y="448"/>
                  <a:pt x="15" y="448"/>
                </a:cubicBezTo>
                <a:cubicBezTo>
                  <a:pt x="15" y="448"/>
                  <a:pt x="15" y="448"/>
                  <a:pt x="15" y="448"/>
                </a:cubicBezTo>
                <a:cubicBezTo>
                  <a:pt x="15" y="448"/>
                  <a:pt x="15" y="449"/>
                  <a:pt x="15" y="449"/>
                </a:cubicBezTo>
                <a:cubicBezTo>
                  <a:pt x="15" y="458"/>
                  <a:pt x="15" y="458"/>
                  <a:pt x="15" y="458"/>
                </a:cubicBezTo>
                <a:cubicBezTo>
                  <a:pt x="15" y="468"/>
                  <a:pt x="15" y="468"/>
                  <a:pt x="15" y="468"/>
                </a:cubicBezTo>
                <a:cubicBezTo>
                  <a:pt x="15" y="468"/>
                  <a:pt x="15" y="469"/>
                  <a:pt x="14" y="469"/>
                </a:cubicBezTo>
                <a:cubicBezTo>
                  <a:pt x="14" y="469"/>
                  <a:pt x="14" y="469"/>
                  <a:pt x="14" y="469"/>
                </a:cubicBezTo>
                <a:cubicBezTo>
                  <a:pt x="14" y="475"/>
                  <a:pt x="14" y="475"/>
                  <a:pt x="14" y="475"/>
                </a:cubicBezTo>
                <a:cubicBezTo>
                  <a:pt x="14" y="481"/>
                  <a:pt x="14" y="481"/>
                  <a:pt x="14" y="481"/>
                </a:cubicBezTo>
                <a:cubicBezTo>
                  <a:pt x="13" y="489"/>
                  <a:pt x="13" y="489"/>
                  <a:pt x="13" y="489"/>
                </a:cubicBezTo>
                <a:cubicBezTo>
                  <a:pt x="13" y="498"/>
                  <a:pt x="13" y="498"/>
                  <a:pt x="13" y="498"/>
                </a:cubicBezTo>
                <a:cubicBezTo>
                  <a:pt x="12" y="508"/>
                  <a:pt x="12" y="508"/>
                  <a:pt x="12" y="508"/>
                </a:cubicBezTo>
                <a:cubicBezTo>
                  <a:pt x="12" y="517"/>
                  <a:pt x="12" y="517"/>
                  <a:pt x="12" y="517"/>
                </a:cubicBezTo>
                <a:cubicBezTo>
                  <a:pt x="12" y="519"/>
                  <a:pt x="12" y="519"/>
                  <a:pt x="12" y="519"/>
                </a:cubicBezTo>
                <a:cubicBezTo>
                  <a:pt x="11" y="522"/>
                  <a:pt x="11" y="522"/>
                  <a:pt x="11" y="522"/>
                </a:cubicBezTo>
                <a:cubicBezTo>
                  <a:pt x="11" y="538"/>
                  <a:pt x="11" y="538"/>
                  <a:pt x="11" y="538"/>
                </a:cubicBezTo>
                <a:cubicBezTo>
                  <a:pt x="10" y="554"/>
                  <a:pt x="10" y="554"/>
                  <a:pt x="10" y="554"/>
                </a:cubicBezTo>
                <a:cubicBezTo>
                  <a:pt x="10" y="555"/>
                  <a:pt x="10" y="555"/>
                  <a:pt x="10" y="555"/>
                </a:cubicBezTo>
                <a:cubicBezTo>
                  <a:pt x="10" y="556"/>
                  <a:pt x="10" y="556"/>
                  <a:pt x="10" y="556"/>
                </a:cubicBezTo>
                <a:cubicBezTo>
                  <a:pt x="10" y="557"/>
                  <a:pt x="10" y="557"/>
                  <a:pt x="10" y="557"/>
                </a:cubicBezTo>
                <a:cubicBezTo>
                  <a:pt x="11" y="558"/>
                  <a:pt x="11" y="558"/>
                  <a:pt x="11" y="558"/>
                </a:cubicBezTo>
                <a:cubicBezTo>
                  <a:pt x="25" y="597"/>
                  <a:pt x="25" y="597"/>
                  <a:pt x="25" y="597"/>
                </a:cubicBezTo>
                <a:cubicBezTo>
                  <a:pt x="39" y="636"/>
                  <a:pt x="39" y="636"/>
                  <a:pt x="39" y="636"/>
                </a:cubicBezTo>
                <a:cubicBezTo>
                  <a:pt x="39" y="636"/>
                  <a:pt x="39" y="636"/>
                  <a:pt x="39" y="636"/>
                </a:cubicBezTo>
                <a:cubicBezTo>
                  <a:pt x="39" y="636"/>
                  <a:pt x="39" y="636"/>
                  <a:pt x="39" y="636"/>
                </a:cubicBezTo>
                <a:cubicBezTo>
                  <a:pt x="37" y="648"/>
                  <a:pt x="37" y="648"/>
                  <a:pt x="37" y="648"/>
                </a:cubicBezTo>
                <a:cubicBezTo>
                  <a:pt x="36" y="661"/>
                  <a:pt x="36" y="661"/>
                  <a:pt x="36" y="661"/>
                </a:cubicBezTo>
                <a:cubicBezTo>
                  <a:pt x="57" y="658"/>
                  <a:pt x="57" y="658"/>
                  <a:pt x="57" y="658"/>
                </a:cubicBezTo>
                <a:cubicBezTo>
                  <a:pt x="79" y="655"/>
                  <a:pt x="79" y="655"/>
                  <a:pt x="79" y="655"/>
                </a:cubicBezTo>
                <a:cubicBezTo>
                  <a:pt x="95" y="653"/>
                  <a:pt x="95" y="653"/>
                  <a:pt x="95" y="653"/>
                </a:cubicBezTo>
                <a:cubicBezTo>
                  <a:pt x="110" y="651"/>
                  <a:pt x="110" y="651"/>
                  <a:pt x="110" y="651"/>
                </a:cubicBezTo>
                <a:cubicBezTo>
                  <a:pt x="112" y="651"/>
                  <a:pt x="112" y="651"/>
                  <a:pt x="112" y="651"/>
                </a:cubicBezTo>
                <a:cubicBezTo>
                  <a:pt x="114" y="651"/>
                  <a:pt x="114" y="651"/>
                  <a:pt x="114" y="651"/>
                </a:cubicBezTo>
                <a:cubicBezTo>
                  <a:pt x="120" y="650"/>
                  <a:pt x="120" y="650"/>
                  <a:pt x="120" y="650"/>
                </a:cubicBezTo>
                <a:cubicBezTo>
                  <a:pt x="126" y="649"/>
                  <a:pt x="126" y="649"/>
                  <a:pt x="126" y="649"/>
                </a:cubicBezTo>
                <a:cubicBezTo>
                  <a:pt x="126" y="649"/>
                  <a:pt x="126" y="649"/>
                  <a:pt x="126" y="649"/>
                </a:cubicBezTo>
                <a:cubicBezTo>
                  <a:pt x="126" y="649"/>
                  <a:pt x="126" y="650"/>
                  <a:pt x="126" y="650"/>
                </a:cubicBezTo>
                <a:cubicBezTo>
                  <a:pt x="141" y="658"/>
                  <a:pt x="141" y="658"/>
                  <a:pt x="141" y="658"/>
                </a:cubicBezTo>
                <a:cubicBezTo>
                  <a:pt x="156" y="667"/>
                  <a:pt x="156" y="667"/>
                  <a:pt x="156" y="667"/>
                </a:cubicBezTo>
                <a:cubicBezTo>
                  <a:pt x="157" y="667"/>
                  <a:pt x="157" y="668"/>
                  <a:pt x="157" y="668"/>
                </a:cubicBezTo>
                <a:cubicBezTo>
                  <a:pt x="157" y="668"/>
                  <a:pt x="157" y="668"/>
                  <a:pt x="157" y="668"/>
                </a:cubicBezTo>
                <a:cubicBezTo>
                  <a:pt x="164" y="672"/>
                  <a:pt x="164" y="672"/>
                  <a:pt x="164" y="672"/>
                </a:cubicBezTo>
                <a:cubicBezTo>
                  <a:pt x="171" y="676"/>
                  <a:pt x="171" y="676"/>
                  <a:pt x="171" y="676"/>
                </a:cubicBezTo>
                <a:cubicBezTo>
                  <a:pt x="173" y="677"/>
                  <a:pt x="173" y="677"/>
                  <a:pt x="173" y="677"/>
                </a:cubicBezTo>
                <a:cubicBezTo>
                  <a:pt x="176" y="679"/>
                  <a:pt x="176" y="679"/>
                  <a:pt x="176" y="679"/>
                </a:cubicBezTo>
                <a:cubicBezTo>
                  <a:pt x="179" y="681"/>
                  <a:pt x="179" y="681"/>
                  <a:pt x="179" y="681"/>
                </a:cubicBezTo>
                <a:cubicBezTo>
                  <a:pt x="182" y="682"/>
                  <a:pt x="182" y="682"/>
                  <a:pt x="182" y="682"/>
                </a:cubicBezTo>
                <a:cubicBezTo>
                  <a:pt x="182" y="682"/>
                  <a:pt x="182" y="682"/>
                  <a:pt x="182" y="682"/>
                </a:cubicBezTo>
                <a:cubicBezTo>
                  <a:pt x="182" y="683"/>
                  <a:pt x="182" y="683"/>
                  <a:pt x="182" y="683"/>
                </a:cubicBezTo>
                <a:cubicBezTo>
                  <a:pt x="181" y="687"/>
                  <a:pt x="181" y="687"/>
                  <a:pt x="181" y="687"/>
                </a:cubicBezTo>
                <a:cubicBezTo>
                  <a:pt x="180" y="692"/>
                  <a:pt x="180" y="692"/>
                  <a:pt x="180" y="692"/>
                </a:cubicBezTo>
                <a:cubicBezTo>
                  <a:pt x="179" y="703"/>
                  <a:pt x="179" y="703"/>
                  <a:pt x="179" y="703"/>
                </a:cubicBezTo>
                <a:cubicBezTo>
                  <a:pt x="179" y="703"/>
                  <a:pt x="178" y="705"/>
                  <a:pt x="178" y="706"/>
                </a:cubicBezTo>
                <a:cubicBezTo>
                  <a:pt x="177" y="711"/>
                  <a:pt x="176" y="716"/>
                  <a:pt x="176" y="716"/>
                </a:cubicBezTo>
                <a:cubicBezTo>
                  <a:pt x="172" y="730"/>
                  <a:pt x="172" y="730"/>
                  <a:pt x="172" y="730"/>
                </a:cubicBezTo>
                <a:cubicBezTo>
                  <a:pt x="169" y="743"/>
                  <a:pt x="169" y="743"/>
                  <a:pt x="169" y="743"/>
                </a:cubicBezTo>
                <a:cubicBezTo>
                  <a:pt x="169" y="743"/>
                  <a:pt x="169" y="743"/>
                  <a:pt x="169" y="743"/>
                </a:cubicBezTo>
                <a:cubicBezTo>
                  <a:pt x="169" y="743"/>
                  <a:pt x="169" y="743"/>
                  <a:pt x="169" y="743"/>
                </a:cubicBezTo>
                <a:cubicBezTo>
                  <a:pt x="171" y="756"/>
                  <a:pt x="171" y="756"/>
                  <a:pt x="171" y="756"/>
                </a:cubicBezTo>
                <a:cubicBezTo>
                  <a:pt x="174" y="769"/>
                  <a:pt x="174" y="769"/>
                  <a:pt x="174" y="769"/>
                </a:cubicBezTo>
                <a:cubicBezTo>
                  <a:pt x="174" y="772"/>
                  <a:pt x="174" y="772"/>
                  <a:pt x="174" y="772"/>
                </a:cubicBezTo>
                <a:cubicBezTo>
                  <a:pt x="174" y="775"/>
                  <a:pt x="174" y="775"/>
                  <a:pt x="174" y="775"/>
                </a:cubicBezTo>
                <a:cubicBezTo>
                  <a:pt x="178" y="795"/>
                  <a:pt x="178" y="795"/>
                  <a:pt x="178" y="795"/>
                </a:cubicBezTo>
                <a:cubicBezTo>
                  <a:pt x="181" y="814"/>
                  <a:pt x="181" y="814"/>
                  <a:pt x="181" y="814"/>
                </a:cubicBezTo>
                <a:cubicBezTo>
                  <a:pt x="181" y="814"/>
                  <a:pt x="181" y="814"/>
                  <a:pt x="181" y="814"/>
                </a:cubicBezTo>
                <a:cubicBezTo>
                  <a:pt x="181" y="814"/>
                  <a:pt x="181" y="814"/>
                  <a:pt x="181" y="814"/>
                </a:cubicBezTo>
                <a:cubicBezTo>
                  <a:pt x="182" y="815"/>
                  <a:pt x="182" y="815"/>
                  <a:pt x="182" y="815"/>
                </a:cubicBezTo>
                <a:cubicBezTo>
                  <a:pt x="183" y="815"/>
                  <a:pt x="183" y="815"/>
                  <a:pt x="183" y="815"/>
                </a:cubicBezTo>
                <a:cubicBezTo>
                  <a:pt x="191" y="820"/>
                  <a:pt x="191" y="820"/>
                  <a:pt x="191" y="820"/>
                </a:cubicBezTo>
                <a:cubicBezTo>
                  <a:pt x="199" y="824"/>
                  <a:pt x="199" y="824"/>
                  <a:pt x="199" y="824"/>
                </a:cubicBezTo>
                <a:cubicBezTo>
                  <a:pt x="214" y="832"/>
                  <a:pt x="214" y="832"/>
                  <a:pt x="214" y="832"/>
                </a:cubicBezTo>
                <a:cubicBezTo>
                  <a:pt x="229" y="840"/>
                  <a:pt x="229" y="840"/>
                  <a:pt x="229" y="840"/>
                </a:cubicBezTo>
                <a:cubicBezTo>
                  <a:pt x="236" y="844"/>
                  <a:pt x="236" y="844"/>
                  <a:pt x="236" y="844"/>
                </a:cubicBezTo>
                <a:cubicBezTo>
                  <a:pt x="243" y="848"/>
                  <a:pt x="243" y="848"/>
                  <a:pt x="243" y="848"/>
                </a:cubicBezTo>
                <a:cubicBezTo>
                  <a:pt x="243" y="848"/>
                  <a:pt x="243" y="848"/>
                  <a:pt x="243" y="848"/>
                </a:cubicBezTo>
                <a:cubicBezTo>
                  <a:pt x="243" y="848"/>
                  <a:pt x="243" y="848"/>
                  <a:pt x="243" y="848"/>
                </a:cubicBezTo>
                <a:cubicBezTo>
                  <a:pt x="246" y="846"/>
                  <a:pt x="246" y="846"/>
                  <a:pt x="246" y="846"/>
                </a:cubicBezTo>
                <a:cubicBezTo>
                  <a:pt x="250" y="844"/>
                  <a:pt x="250" y="844"/>
                  <a:pt x="250" y="844"/>
                </a:cubicBezTo>
                <a:cubicBezTo>
                  <a:pt x="255" y="841"/>
                  <a:pt x="255" y="841"/>
                  <a:pt x="255" y="841"/>
                </a:cubicBezTo>
                <a:cubicBezTo>
                  <a:pt x="260" y="838"/>
                  <a:pt x="260" y="838"/>
                  <a:pt x="260" y="838"/>
                </a:cubicBezTo>
                <a:cubicBezTo>
                  <a:pt x="267" y="835"/>
                  <a:pt x="267" y="835"/>
                  <a:pt x="267" y="835"/>
                </a:cubicBezTo>
                <a:cubicBezTo>
                  <a:pt x="274" y="831"/>
                  <a:pt x="274" y="831"/>
                  <a:pt x="274" y="831"/>
                </a:cubicBezTo>
                <a:cubicBezTo>
                  <a:pt x="274" y="831"/>
                  <a:pt x="274" y="831"/>
                  <a:pt x="274" y="831"/>
                </a:cubicBezTo>
                <a:cubicBezTo>
                  <a:pt x="274" y="831"/>
                  <a:pt x="274" y="831"/>
                  <a:pt x="274" y="831"/>
                </a:cubicBezTo>
                <a:cubicBezTo>
                  <a:pt x="285" y="838"/>
                  <a:pt x="285" y="838"/>
                  <a:pt x="285" y="838"/>
                </a:cubicBezTo>
                <a:cubicBezTo>
                  <a:pt x="297" y="844"/>
                  <a:pt x="297" y="844"/>
                  <a:pt x="297" y="844"/>
                </a:cubicBezTo>
                <a:cubicBezTo>
                  <a:pt x="297" y="844"/>
                  <a:pt x="297" y="844"/>
                  <a:pt x="297" y="844"/>
                </a:cubicBezTo>
                <a:cubicBezTo>
                  <a:pt x="297" y="844"/>
                  <a:pt x="297" y="844"/>
                  <a:pt x="297" y="845"/>
                </a:cubicBezTo>
                <a:cubicBezTo>
                  <a:pt x="305" y="876"/>
                  <a:pt x="305" y="876"/>
                  <a:pt x="305" y="876"/>
                </a:cubicBezTo>
                <a:cubicBezTo>
                  <a:pt x="313" y="907"/>
                  <a:pt x="313" y="907"/>
                  <a:pt x="313" y="907"/>
                </a:cubicBezTo>
                <a:cubicBezTo>
                  <a:pt x="309" y="911"/>
                  <a:pt x="309" y="911"/>
                  <a:pt x="309" y="911"/>
                </a:cubicBezTo>
                <a:cubicBezTo>
                  <a:pt x="305" y="914"/>
                  <a:pt x="305" y="914"/>
                  <a:pt x="305" y="914"/>
                </a:cubicBezTo>
                <a:cubicBezTo>
                  <a:pt x="305" y="914"/>
                  <a:pt x="305" y="915"/>
                  <a:pt x="305" y="915"/>
                </a:cubicBezTo>
                <a:cubicBezTo>
                  <a:pt x="305" y="915"/>
                  <a:pt x="305" y="915"/>
                  <a:pt x="305" y="915"/>
                </a:cubicBezTo>
                <a:cubicBezTo>
                  <a:pt x="305" y="915"/>
                  <a:pt x="305" y="915"/>
                  <a:pt x="305" y="915"/>
                </a:cubicBezTo>
                <a:cubicBezTo>
                  <a:pt x="305" y="915"/>
                  <a:pt x="305" y="915"/>
                  <a:pt x="305" y="915"/>
                </a:cubicBezTo>
                <a:cubicBezTo>
                  <a:pt x="305" y="915"/>
                  <a:pt x="305" y="915"/>
                  <a:pt x="305" y="915"/>
                </a:cubicBezTo>
                <a:cubicBezTo>
                  <a:pt x="306" y="914"/>
                  <a:pt x="306" y="914"/>
                  <a:pt x="306" y="914"/>
                </a:cubicBezTo>
                <a:cubicBezTo>
                  <a:pt x="306" y="914"/>
                  <a:pt x="306" y="914"/>
                  <a:pt x="305" y="914"/>
                </a:cubicBezTo>
                <a:cubicBezTo>
                  <a:pt x="305" y="914"/>
                  <a:pt x="305" y="914"/>
                  <a:pt x="305" y="914"/>
                </a:cubicBezTo>
                <a:cubicBezTo>
                  <a:pt x="300" y="919"/>
                  <a:pt x="300" y="919"/>
                  <a:pt x="300" y="919"/>
                </a:cubicBezTo>
                <a:cubicBezTo>
                  <a:pt x="294" y="925"/>
                  <a:pt x="294" y="925"/>
                  <a:pt x="294" y="925"/>
                </a:cubicBezTo>
                <a:cubicBezTo>
                  <a:pt x="279" y="920"/>
                  <a:pt x="279" y="920"/>
                  <a:pt x="279" y="920"/>
                </a:cubicBezTo>
                <a:cubicBezTo>
                  <a:pt x="264" y="916"/>
                  <a:pt x="264" y="916"/>
                  <a:pt x="264" y="916"/>
                </a:cubicBezTo>
                <a:cubicBezTo>
                  <a:pt x="264" y="916"/>
                  <a:pt x="264" y="916"/>
                  <a:pt x="264" y="916"/>
                </a:cubicBezTo>
                <a:cubicBezTo>
                  <a:pt x="264" y="916"/>
                  <a:pt x="263" y="916"/>
                  <a:pt x="263" y="916"/>
                </a:cubicBezTo>
                <a:cubicBezTo>
                  <a:pt x="255" y="919"/>
                  <a:pt x="255" y="919"/>
                  <a:pt x="255" y="919"/>
                </a:cubicBezTo>
                <a:cubicBezTo>
                  <a:pt x="246" y="923"/>
                  <a:pt x="246" y="923"/>
                  <a:pt x="246" y="923"/>
                </a:cubicBezTo>
                <a:cubicBezTo>
                  <a:pt x="246" y="923"/>
                  <a:pt x="246" y="924"/>
                  <a:pt x="246" y="924"/>
                </a:cubicBezTo>
                <a:cubicBezTo>
                  <a:pt x="246" y="924"/>
                  <a:pt x="246" y="924"/>
                  <a:pt x="246" y="924"/>
                </a:cubicBezTo>
                <a:cubicBezTo>
                  <a:pt x="245" y="946"/>
                  <a:pt x="245" y="946"/>
                  <a:pt x="245" y="946"/>
                </a:cubicBezTo>
                <a:cubicBezTo>
                  <a:pt x="245" y="968"/>
                  <a:pt x="245" y="968"/>
                  <a:pt x="245" y="968"/>
                </a:cubicBezTo>
                <a:cubicBezTo>
                  <a:pt x="245" y="968"/>
                  <a:pt x="245" y="968"/>
                  <a:pt x="245" y="968"/>
                </a:cubicBezTo>
                <a:cubicBezTo>
                  <a:pt x="245" y="968"/>
                  <a:pt x="245" y="968"/>
                  <a:pt x="245" y="968"/>
                </a:cubicBezTo>
                <a:cubicBezTo>
                  <a:pt x="252" y="976"/>
                  <a:pt x="252" y="976"/>
                  <a:pt x="252" y="976"/>
                </a:cubicBezTo>
                <a:cubicBezTo>
                  <a:pt x="259" y="985"/>
                  <a:pt x="259" y="985"/>
                  <a:pt x="259" y="985"/>
                </a:cubicBezTo>
                <a:cubicBezTo>
                  <a:pt x="268" y="991"/>
                  <a:pt x="268" y="991"/>
                  <a:pt x="268" y="991"/>
                </a:cubicBezTo>
                <a:cubicBezTo>
                  <a:pt x="277" y="997"/>
                  <a:pt x="277" y="997"/>
                  <a:pt x="277" y="997"/>
                </a:cubicBezTo>
                <a:cubicBezTo>
                  <a:pt x="273" y="1004"/>
                  <a:pt x="273" y="1004"/>
                  <a:pt x="273" y="1004"/>
                </a:cubicBezTo>
                <a:cubicBezTo>
                  <a:pt x="270" y="1012"/>
                  <a:pt x="270" y="1012"/>
                  <a:pt x="270" y="1012"/>
                </a:cubicBezTo>
                <a:cubicBezTo>
                  <a:pt x="263" y="1016"/>
                  <a:pt x="263" y="1016"/>
                  <a:pt x="263" y="1016"/>
                </a:cubicBezTo>
                <a:cubicBezTo>
                  <a:pt x="256" y="1021"/>
                  <a:pt x="256" y="1021"/>
                  <a:pt x="256" y="1021"/>
                </a:cubicBezTo>
                <a:cubicBezTo>
                  <a:pt x="244" y="1028"/>
                  <a:pt x="244" y="1028"/>
                  <a:pt x="244" y="1028"/>
                </a:cubicBezTo>
                <a:cubicBezTo>
                  <a:pt x="233" y="1036"/>
                  <a:pt x="233" y="1036"/>
                  <a:pt x="233" y="1036"/>
                </a:cubicBezTo>
                <a:cubicBezTo>
                  <a:pt x="229" y="1040"/>
                  <a:pt x="229" y="1040"/>
                  <a:pt x="229" y="1040"/>
                </a:cubicBezTo>
                <a:cubicBezTo>
                  <a:pt x="225" y="1044"/>
                  <a:pt x="225" y="1044"/>
                  <a:pt x="225" y="1044"/>
                </a:cubicBezTo>
                <a:cubicBezTo>
                  <a:pt x="209" y="1058"/>
                  <a:pt x="209" y="1058"/>
                  <a:pt x="209" y="1058"/>
                </a:cubicBezTo>
                <a:cubicBezTo>
                  <a:pt x="193" y="1071"/>
                  <a:pt x="193" y="1071"/>
                  <a:pt x="193" y="1071"/>
                </a:cubicBezTo>
                <a:cubicBezTo>
                  <a:pt x="185" y="1070"/>
                  <a:pt x="185" y="1070"/>
                  <a:pt x="185" y="1070"/>
                </a:cubicBezTo>
                <a:cubicBezTo>
                  <a:pt x="177" y="1068"/>
                  <a:pt x="177" y="1068"/>
                  <a:pt x="177" y="1068"/>
                </a:cubicBezTo>
                <a:cubicBezTo>
                  <a:pt x="177" y="1068"/>
                  <a:pt x="177" y="1068"/>
                  <a:pt x="177" y="1068"/>
                </a:cubicBezTo>
                <a:cubicBezTo>
                  <a:pt x="177" y="1068"/>
                  <a:pt x="176" y="1068"/>
                  <a:pt x="176" y="1068"/>
                </a:cubicBezTo>
                <a:cubicBezTo>
                  <a:pt x="176" y="1069"/>
                  <a:pt x="176" y="1069"/>
                  <a:pt x="176" y="1069"/>
                </a:cubicBezTo>
                <a:cubicBezTo>
                  <a:pt x="176" y="1069"/>
                  <a:pt x="176" y="1069"/>
                  <a:pt x="177" y="1069"/>
                </a:cubicBezTo>
                <a:cubicBezTo>
                  <a:pt x="185" y="1076"/>
                  <a:pt x="185" y="1076"/>
                  <a:pt x="185" y="1076"/>
                </a:cubicBezTo>
                <a:cubicBezTo>
                  <a:pt x="193" y="1082"/>
                  <a:pt x="193" y="1082"/>
                  <a:pt x="193" y="1082"/>
                </a:cubicBezTo>
                <a:cubicBezTo>
                  <a:pt x="190" y="1093"/>
                  <a:pt x="190" y="1093"/>
                  <a:pt x="190" y="1093"/>
                </a:cubicBezTo>
                <a:cubicBezTo>
                  <a:pt x="187" y="1104"/>
                  <a:pt x="187" y="1104"/>
                  <a:pt x="187" y="1104"/>
                </a:cubicBezTo>
                <a:cubicBezTo>
                  <a:pt x="186" y="1109"/>
                  <a:pt x="186" y="1109"/>
                  <a:pt x="186" y="1109"/>
                </a:cubicBezTo>
                <a:cubicBezTo>
                  <a:pt x="185" y="1114"/>
                  <a:pt x="185" y="1114"/>
                  <a:pt x="185" y="1114"/>
                </a:cubicBezTo>
                <a:cubicBezTo>
                  <a:pt x="185" y="1114"/>
                  <a:pt x="185" y="1114"/>
                  <a:pt x="185" y="1114"/>
                </a:cubicBezTo>
                <a:cubicBezTo>
                  <a:pt x="186" y="1114"/>
                  <a:pt x="186" y="1114"/>
                  <a:pt x="186" y="1114"/>
                </a:cubicBezTo>
                <a:cubicBezTo>
                  <a:pt x="186" y="1114"/>
                  <a:pt x="186" y="1114"/>
                  <a:pt x="186" y="1114"/>
                </a:cubicBezTo>
                <a:cubicBezTo>
                  <a:pt x="186" y="1114"/>
                  <a:pt x="186" y="1114"/>
                  <a:pt x="186" y="1114"/>
                </a:cubicBezTo>
                <a:cubicBezTo>
                  <a:pt x="192" y="1115"/>
                  <a:pt x="192" y="1115"/>
                  <a:pt x="192" y="1115"/>
                </a:cubicBezTo>
                <a:cubicBezTo>
                  <a:pt x="198" y="1115"/>
                  <a:pt x="198" y="1115"/>
                  <a:pt x="198" y="1115"/>
                </a:cubicBezTo>
                <a:cubicBezTo>
                  <a:pt x="198" y="1115"/>
                  <a:pt x="198" y="1115"/>
                  <a:pt x="198" y="1115"/>
                </a:cubicBezTo>
                <a:cubicBezTo>
                  <a:pt x="198" y="1115"/>
                  <a:pt x="198" y="1116"/>
                  <a:pt x="198" y="1116"/>
                </a:cubicBezTo>
                <a:cubicBezTo>
                  <a:pt x="199" y="1120"/>
                  <a:pt x="199" y="1120"/>
                  <a:pt x="199" y="1120"/>
                </a:cubicBezTo>
                <a:cubicBezTo>
                  <a:pt x="200" y="1125"/>
                  <a:pt x="200" y="1125"/>
                  <a:pt x="200" y="1125"/>
                </a:cubicBezTo>
                <a:cubicBezTo>
                  <a:pt x="201" y="1129"/>
                  <a:pt x="201" y="1129"/>
                  <a:pt x="201" y="1129"/>
                </a:cubicBezTo>
                <a:cubicBezTo>
                  <a:pt x="202" y="1133"/>
                  <a:pt x="202" y="1133"/>
                  <a:pt x="202" y="1133"/>
                </a:cubicBezTo>
                <a:cubicBezTo>
                  <a:pt x="208" y="1152"/>
                  <a:pt x="208" y="1152"/>
                  <a:pt x="208" y="1152"/>
                </a:cubicBezTo>
                <a:cubicBezTo>
                  <a:pt x="214" y="1172"/>
                  <a:pt x="214" y="1172"/>
                  <a:pt x="214" y="1172"/>
                </a:cubicBezTo>
                <a:cubicBezTo>
                  <a:pt x="214" y="1172"/>
                  <a:pt x="214" y="1172"/>
                  <a:pt x="214" y="1172"/>
                </a:cubicBezTo>
                <a:cubicBezTo>
                  <a:pt x="214" y="1172"/>
                  <a:pt x="214" y="1172"/>
                  <a:pt x="214" y="1172"/>
                </a:cubicBezTo>
                <a:cubicBezTo>
                  <a:pt x="235" y="1189"/>
                  <a:pt x="235" y="1189"/>
                  <a:pt x="235" y="1189"/>
                </a:cubicBezTo>
                <a:cubicBezTo>
                  <a:pt x="256" y="1205"/>
                  <a:pt x="256" y="1205"/>
                  <a:pt x="256" y="1205"/>
                </a:cubicBezTo>
                <a:cubicBezTo>
                  <a:pt x="256" y="1205"/>
                  <a:pt x="256" y="1205"/>
                  <a:pt x="256" y="1205"/>
                </a:cubicBezTo>
                <a:cubicBezTo>
                  <a:pt x="257" y="1205"/>
                  <a:pt x="257" y="1205"/>
                  <a:pt x="257" y="1205"/>
                </a:cubicBezTo>
                <a:cubicBezTo>
                  <a:pt x="268" y="1200"/>
                  <a:pt x="268" y="1200"/>
                  <a:pt x="268" y="1200"/>
                </a:cubicBezTo>
                <a:cubicBezTo>
                  <a:pt x="279" y="1194"/>
                  <a:pt x="279" y="1194"/>
                  <a:pt x="279" y="1194"/>
                </a:cubicBezTo>
                <a:cubicBezTo>
                  <a:pt x="288" y="1212"/>
                  <a:pt x="288" y="1212"/>
                  <a:pt x="288" y="1212"/>
                </a:cubicBezTo>
                <a:cubicBezTo>
                  <a:pt x="297" y="1229"/>
                  <a:pt x="297" y="1229"/>
                  <a:pt x="297" y="1229"/>
                </a:cubicBezTo>
                <a:cubicBezTo>
                  <a:pt x="297" y="1230"/>
                  <a:pt x="297" y="1230"/>
                  <a:pt x="297" y="1230"/>
                </a:cubicBezTo>
                <a:cubicBezTo>
                  <a:pt x="297" y="1230"/>
                  <a:pt x="297" y="1230"/>
                  <a:pt x="297" y="1230"/>
                </a:cubicBezTo>
                <a:cubicBezTo>
                  <a:pt x="341" y="1260"/>
                  <a:pt x="341" y="1260"/>
                  <a:pt x="341" y="1260"/>
                </a:cubicBezTo>
                <a:cubicBezTo>
                  <a:pt x="384" y="1291"/>
                  <a:pt x="384" y="1291"/>
                  <a:pt x="384" y="1291"/>
                </a:cubicBezTo>
                <a:cubicBezTo>
                  <a:pt x="386" y="1303"/>
                  <a:pt x="386" y="1303"/>
                  <a:pt x="386" y="1303"/>
                </a:cubicBezTo>
                <a:cubicBezTo>
                  <a:pt x="387" y="1315"/>
                  <a:pt x="387" y="1315"/>
                  <a:pt x="387" y="1315"/>
                </a:cubicBezTo>
                <a:cubicBezTo>
                  <a:pt x="387" y="1315"/>
                  <a:pt x="387" y="1315"/>
                  <a:pt x="387" y="1315"/>
                </a:cubicBezTo>
                <a:cubicBezTo>
                  <a:pt x="387" y="1315"/>
                  <a:pt x="387" y="1315"/>
                  <a:pt x="387" y="1315"/>
                </a:cubicBezTo>
                <a:cubicBezTo>
                  <a:pt x="393" y="1321"/>
                  <a:pt x="393" y="1321"/>
                  <a:pt x="393" y="1321"/>
                </a:cubicBezTo>
                <a:cubicBezTo>
                  <a:pt x="400" y="1327"/>
                  <a:pt x="400" y="1327"/>
                  <a:pt x="400" y="1327"/>
                </a:cubicBezTo>
                <a:cubicBezTo>
                  <a:pt x="400" y="1327"/>
                  <a:pt x="400" y="1327"/>
                  <a:pt x="400" y="1327"/>
                </a:cubicBezTo>
                <a:cubicBezTo>
                  <a:pt x="400" y="1327"/>
                  <a:pt x="400" y="1327"/>
                  <a:pt x="400" y="1327"/>
                </a:cubicBezTo>
                <a:cubicBezTo>
                  <a:pt x="400" y="1327"/>
                  <a:pt x="400" y="1327"/>
                  <a:pt x="400" y="1327"/>
                </a:cubicBezTo>
                <a:cubicBezTo>
                  <a:pt x="400" y="1327"/>
                  <a:pt x="400" y="1327"/>
                  <a:pt x="400" y="1327"/>
                </a:cubicBezTo>
                <a:cubicBezTo>
                  <a:pt x="400" y="1326"/>
                  <a:pt x="400" y="1326"/>
                  <a:pt x="400" y="1326"/>
                </a:cubicBezTo>
                <a:cubicBezTo>
                  <a:pt x="399" y="1326"/>
                  <a:pt x="399" y="1326"/>
                  <a:pt x="399" y="1326"/>
                </a:cubicBezTo>
                <a:cubicBezTo>
                  <a:pt x="399" y="1326"/>
                  <a:pt x="399" y="1326"/>
                  <a:pt x="399" y="1326"/>
                </a:cubicBezTo>
                <a:cubicBezTo>
                  <a:pt x="399" y="1326"/>
                  <a:pt x="399" y="1326"/>
                  <a:pt x="399" y="1326"/>
                </a:cubicBezTo>
                <a:cubicBezTo>
                  <a:pt x="399" y="1327"/>
                  <a:pt x="399" y="1327"/>
                  <a:pt x="399" y="1327"/>
                </a:cubicBezTo>
                <a:cubicBezTo>
                  <a:pt x="399" y="1327"/>
                  <a:pt x="400" y="1327"/>
                  <a:pt x="400" y="1327"/>
                </a:cubicBezTo>
                <a:cubicBezTo>
                  <a:pt x="411" y="1334"/>
                  <a:pt x="411" y="1334"/>
                  <a:pt x="411" y="1334"/>
                </a:cubicBezTo>
                <a:cubicBezTo>
                  <a:pt x="422" y="1341"/>
                  <a:pt x="422" y="1341"/>
                  <a:pt x="422" y="1341"/>
                </a:cubicBezTo>
                <a:cubicBezTo>
                  <a:pt x="439" y="1352"/>
                  <a:pt x="439" y="1352"/>
                  <a:pt x="439" y="1352"/>
                </a:cubicBezTo>
                <a:cubicBezTo>
                  <a:pt x="457" y="1363"/>
                  <a:pt x="457" y="1363"/>
                  <a:pt x="457" y="1363"/>
                </a:cubicBezTo>
                <a:cubicBezTo>
                  <a:pt x="457" y="1363"/>
                  <a:pt x="457" y="1363"/>
                  <a:pt x="457" y="1363"/>
                </a:cubicBezTo>
                <a:cubicBezTo>
                  <a:pt x="457" y="1363"/>
                  <a:pt x="457" y="1363"/>
                  <a:pt x="457" y="1363"/>
                </a:cubicBezTo>
                <a:cubicBezTo>
                  <a:pt x="461" y="1363"/>
                  <a:pt x="461" y="1363"/>
                  <a:pt x="461" y="1363"/>
                </a:cubicBezTo>
                <a:cubicBezTo>
                  <a:pt x="466" y="1364"/>
                  <a:pt x="466" y="1364"/>
                  <a:pt x="466" y="1364"/>
                </a:cubicBezTo>
                <a:cubicBezTo>
                  <a:pt x="476" y="1366"/>
                  <a:pt x="476" y="1366"/>
                  <a:pt x="476" y="1366"/>
                </a:cubicBezTo>
                <a:cubicBezTo>
                  <a:pt x="476" y="1366"/>
                  <a:pt x="486" y="1369"/>
                  <a:pt x="486" y="1369"/>
                </a:cubicBezTo>
                <a:cubicBezTo>
                  <a:pt x="486" y="1368"/>
                  <a:pt x="486" y="1368"/>
                  <a:pt x="486" y="1368"/>
                </a:cubicBezTo>
                <a:cubicBezTo>
                  <a:pt x="485" y="1368"/>
                  <a:pt x="485" y="1368"/>
                  <a:pt x="485" y="1368"/>
                </a:cubicBezTo>
                <a:cubicBezTo>
                  <a:pt x="485" y="1368"/>
                  <a:pt x="485" y="1368"/>
                  <a:pt x="485" y="1368"/>
                </a:cubicBezTo>
                <a:cubicBezTo>
                  <a:pt x="485" y="1368"/>
                  <a:pt x="485" y="1368"/>
                  <a:pt x="485" y="1368"/>
                </a:cubicBezTo>
                <a:cubicBezTo>
                  <a:pt x="490" y="1382"/>
                  <a:pt x="490" y="1382"/>
                  <a:pt x="490" y="1382"/>
                </a:cubicBezTo>
                <a:cubicBezTo>
                  <a:pt x="494" y="1395"/>
                  <a:pt x="494" y="1395"/>
                  <a:pt x="494" y="1395"/>
                </a:cubicBezTo>
                <a:cubicBezTo>
                  <a:pt x="494" y="1395"/>
                  <a:pt x="494" y="1395"/>
                  <a:pt x="494" y="1395"/>
                </a:cubicBezTo>
                <a:cubicBezTo>
                  <a:pt x="494" y="1395"/>
                  <a:pt x="494" y="1395"/>
                  <a:pt x="494" y="1395"/>
                </a:cubicBezTo>
                <a:cubicBezTo>
                  <a:pt x="508" y="1405"/>
                  <a:pt x="508" y="1405"/>
                  <a:pt x="508" y="1405"/>
                </a:cubicBezTo>
                <a:cubicBezTo>
                  <a:pt x="522" y="1416"/>
                  <a:pt x="522" y="1416"/>
                  <a:pt x="522" y="1416"/>
                </a:cubicBezTo>
                <a:cubicBezTo>
                  <a:pt x="543" y="1430"/>
                  <a:pt x="543" y="1430"/>
                  <a:pt x="543" y="1430"/>
                </a:cubicBezTo>
                <a:cubicBezTo>
                  <a:pt x="563" y="1444"/>
                  <a:pt x="563" y="1444"/>
                  <a:pt x="563" y="1444"/>
                </a:cubicBezTo>
                <a:cubicBezTo>
                  <a:pt x="590" y="1463"/>
                  <a:pt x="590" y="1463"/>
                  <a:pt x="590" y="1463"/>
                </a:cubicBezTo>
                <a:cubicBezTo>
                  <a:pt x="617" y="1483"/>
                  <a:pt x="617" y="1483"/>
                  <a:pt x="617" y="1483"/>
                </a:cubicBezTo>
                <a:cubicBezTo>
                  <a:pt x="617" y="1483"/>
                  <a:pt x="617" y="1483"/>
                  <a:pt x="618" y="1483"/>
                </a:cubicBezTo>
                <a:cubicBezTo>
                  <a:pt x="618" y="1483"/>
                  <a:pt x="618" y="1483"/>
                  <a:pt x="618" y="1483"/>
                </a:cubicBezTo>
                <a:cubicBezTo>
                  <a:pt x="618" y="1483"/>
                  <a:pt x="618" y="1483"/>
                  <a:pt x="618" y="1483"/>
                </a:cubicBezTo>
                <a:cubicBezTo>
                  <a:pt x="618" y="1483"/>
                  <a:pt x="618" y="1483"/>
                  <a:pt x="618" y="1483"/>
                </a:cubicBezTo>
                <a:cubicBezTo>
                  <a:pt x="618" y="1482"/>
                  <a:pt x="618" y="1482"/>
                  <a:pt x="618" y="1482"/>
                </a:cubicBezTo>
                <a:cubicBezTo>
                  <a:pt x="619" y="1482"/>
                  <a:pt x="619" y="1482"/>
                  <a:pt x="619" y="1482"/>
                </a:cubicBezTo>
                <a:cubicBezTo>
                  <a:pt x="625" y="1490"/>
                  <a:pt x="625" y="1490"/>
                  <a:pt x="625" y="1490"/>
                </a:cubicBezTo>
                <a:cubicBezTo>
                  <a:pt x="631" y="1498"/>
                  <a:pt x="631" y="1498"/>
                  <a:pt x="631" y="1498"/>
                </a:cubicBezTo>
                <a:cubicBezTo>
                  <a:pt x="638" y="1506"/>
                  <a:pt x="638" y="1506"/>
                  <a:pt x="638" y="1506"/>
                </a:cubicBezTo>
                <a:cubicBezTo>
                  <a:pt x="644" y="1514"/>
                  <a:pt x="644" y="1514"/>
                  <a:pt x="644" y="1514"/>
                </a:cubicBezTo>
                <a:cubicBezTo>
                  <a:pt x="644" y="1514"/>
                  <a:pt x="644" y="1514"/>
                  <a:pt x="644" y="1514"/>
                </a:cubicBezTo>
                <a:cubicBezTo>
                  <a:pt x="644" y="1514"/>
                  <a:pt x="644" y="1514"/>
                  <a:pt x="644" y="1514"/>
                </a:cubicBezTo>
                <a:cubicBezTo>
                  <a:pt x="642" y="1521"/>
                  <a:pt x="642" y="1521"/>
                  <a:pt x="642" y="1521"/>
                </a:cubicBezTo>
                <a:cubicBezTo>
                  <a:pt x="640" y="1529"/>
                  <a:pt x="640" y="1529"/>
                  <a:pt x="640" y="1529"/>
                </a:cubicBezTo>
                <a:cubicBezTo>
                  <a:pt x="638" y="1533"/>
                  <a:pt x="638" y="1533"/>
                  <a:pt x="638" y="1533"/>
                </a:cubicBezTo>
                <a:cubicBezTo>
                  <a:pt x="637" y="1538"/>
                  <a:pt x="637" y="1538"/>
                  <a:pt x="637" y="1538"/>
                </a:cubicBezTo>
                <a:cubicBezTo>
                  <a:pt x="643" y="1562"/>
                  <a:pt x="643" y="1562"/>
                  <a:pt x="643" y="1562"/>
                </a:cubicBezTo>
                <a:cubicBezTo>
                  <a:pt x="650" y="1586"/>
                  <a:pt x="650" y="1586"/>
                  <a:pt x="650" y="1586"/>
                </a:cubicBezTo>
                <a:cubicBezTo>
                  <a:pt x="662" y="1602"/>
                  <a:pt x="662" y="1602"/>
                  <a:pt x="662" y="1602"/>
                </a:cubicBezTo>
                <a:cubicBezTo>
                  <a:pt x="675" y="1619"/>
                  <a:pt x="675" y="1619"/>
                  <a:pt x="675" y="1619"/>
                </a:cubicBezTo>
                <a:cubicBezTo>
                  <a:pt x="675" y="1619"/>
                  <a:pt x="675" y="1620"/>
                  <a:pt x="675" y="1620"/>
                </a:cubicBezTo>
                <a:cubicBezTo>
                  <a:pt x="675" y="1620"/>
                  <a:pt x="675" y="1620"/>
                  <a:pt x="675" y="1620"/>
                </a:cubicBezTo>
                <a:cubicBezTo>
                  <a:pt x="670" y="1630"/>
                  <a:pt x="670" y="1630"/>
                  <a:pt x="670" y="1630"/>
                </a:cubicBezTo>
                <a:cubicBezTo>
                  <a:pt x="664" y="1641"/>
                  <a:pt x="664" y="1641"/>
                  <a:pt x="664" y="1641"/>
                </a:cubicBezTo>
                <a:cubicBezTo>
                  <a:pt x="665" y="1650"/>
                  <a:pt x="665" y="1650"/>
                  <a:pt x="665" y="1650"/>
                </a:cubicBezTo>
                <a:cubicBezTo>
                  <a:pt x="665" y="1660"/>
                  <a:pt x="665" y="1660"/>
                  <a:pt x="665" y="1660"/>
                </a:cubicBezTo>
                <a:cubicBezTo>
                  <a:pt x="677" y="1668"/>
                  <a:pt x="677" y="1668"/>
                  <a:pt x="677" y="1668"/>
                </a:cubicBezTo>
                <a:cubicBezTo>
                  <a:pt x="689" y="1676"/>
                  <a:pt x="689" y="1676"/>
                  <a:pt x="689" y="1676"/>
                </a:cubicBezTo>
                <a:cubicBezTo>
                  <a:pt x="698" y="1677"/>
                  <a:pt x="698" y="1677"/>
                  <a:pt x="698" y="1677"/>
                </a:cubicBezTo>
                <a:cubicBezTo>
                  <a:pt x="706" y="1677"/>
                  <a:pt x="706" y="1677"/>
                  <a:pt x="706" y="1677"/>
                </a:cubicBezTo>
                <a:cubicBezTo>
                  <a:pt x="722" y="1678"/>
                  <a:pt x="722" y="1678"/>
                  <a:pt x="722" y="1678"/>
                </a:cubicBezTo>
                <a:cubicBezTo>
                  <a:pt x="738" y="1678"/>
                  <a:pt x="738" y="1678"/>
                  <a:pt x="738" y="1678"/>
                </a:cubicBezTo>
                <a:cubicBezTo>
                  <a:pt x="738" y="1678"/>
                  <a:pt x="739" y="1678"/>
                  <a:pt x="739" y="1679"/>
                </a:cubicBezTo>
                <a:cubicBezTo>
                  <a:pt x="739" y="1679"/>
                  <a:pt x="739" y="1679"/>
                  <a:pt x="739" y="1679"/>
                </a:cubicBezTo>
                <a:cubicBezTo>
                  <a:pt x="739" y="1679"/>
                  <a:pt x="739" y="1679"/>
                  <a:pt x="739" y="1679"/>
                </a:cubicBezTo>
                <a:cubicBezTo>
                  <a:pt x="739" y="1679"/>
                  <a:pt x="739" y="1679"/>
                  <a:pt x="739" y="1679"/>
                </a:cubicBezTo>
                <a:cubicBezTo>
                  <a:pt x="739" y="1684"/>
                  <a:pt x="739" y="1684"/>
                  <a:pt x="739" y="1684"/>
                </a:cubicBezTo>
                <a:cubicBezTo>
                  <a:pt x="738" y="1690"/>
                  <a:pt x="738" y="1690"/>
                  <a:pt x="738" y="1690"/>
                </a:cubicBezTo>
                <a:cubicBezTo>
                  <a:pt x="738" y="1697"/>
                  <a:pt x="738" y="1697"/>
                  <a:pt x="738" y="1697"/>
                </a:cubicBezTo>
                <a:cubicBezTo>
                  <a:pt x="737" y="1703"/>
                  <a:pt x="737" y="1703"/>
                  <a:pt x="737" y="1703"/>
                </a:cubicBezTo>
                <a:cubicBezTo>
                  <a:pt x="772" y="1721"/>
                  <a:pt x="772" y="1721"/>
                  <a:pt x="772" y="1721"/>
                </a:cubicBezTo>
                <a:cubicBezTo>
                  <a:pt x="806" y="1738"/>
                  <a:pt x="806" y="1738"/>
                  <a:pt x="806" y="1738"/>
                </a:cubicBezTo>
                <a:cubicBezTo>
                  <a:pt x="812" y="1741"/>
                  <a:pt x="812" y="1741"/>
                  <a:pt x="812" y="1741"/>
                </a:cubicBezTo>
                <a:cubicBezTo>
                  <a:pt x="818" y="1744"/>
                  <a:pt x="818" y="1744"/>
                  <a:pt x="818" y="1744"/>
                </a:cubicBezTo>
                <a:cubicBezTo>
                  <a:pt x="819" y="1740"/>
                  <a:pt x="819" y="1740"/>
                  <a:pt x="819" y="1740"/>
                </a:cubicBezTo>
                <a:cubicBezTo>
                  <a:pt x="819" y="1736"/>
                  <a:pt x="819" y="1736"/>
                  <a:pt x="819" y="1736"/>
                </a:cubicBezTo>
                <a:cubicBezTo>
                  <a:pt x="819" y="1734"/>
                  <a:pt x="819" y="1734"/>
                  <a:pt x="819" y="1734"/>
                </a:cubicBezTo>
                <a:cubicBezTo>
                  <a:pt x="818" y="1731"/>
                  <a:pt x="818" y="1731"/>
                  <a:pt x="818" y="1731"/>
                </a:cubicBezTo>
                <a:cubicBezTo>
                  <a:pt x="818" y="1722"/>
                  <a:pt x="818" y="1722"/>
                  <a:pt x="818" y="1722"/>
                </a:cubicBezTo>
                <a:cubicBezTo>
                  <a:pt x="817" y="1712"/>
                  <a:pt x="817" y="1712"/>
                  <a:pt x="817" y="1712"/>
                </a:cubicBezTo>
                <a:cubicBezTo>
                  <a:pt x="816" y="1707"/>
                  <a:pt x="816" y="1707"/>
                  <a:pt x="816" y="1707"/>
                </a:cubicBezTo>
                <a:cubicBezTo>
                  <a:pt x="814" y="1701"/>
                  <a:pt x="814" y="1701"/>
                  <a:pt x="814" y="1701"/>
                </a:cubicBezTo>
                <a:cubicBezTo>
                  <a:pt x="814" y="1701"/>
                  <a:pt x="814" y="1701"/>
                  <a:pt x="814" y="1701"/>
                </a:cubicBezTo>
                <a:cubicBezTo>
                  <a:pt x="814" y="1701"/>
                  <a:pt x="814" y="1700"/>
                  <a:pt x="814" y="1700"/>
                </a:cubicBezTo>
                <a:cubicBezTo>
                  <a:pt x="815" y="1698"/>
                  <a:pt x="815" y="1698"/>
                  <a:pt x="815" y="1698"/>
                </a:cubicBezTo>
                <a:cubicBezTo>
                  <a:pt x="816" y="1695"/>
                  <a:pt x="816" y="1695"/>
                  <a:pt x="816" y="1695"/>
                </a:cubicBezTo>
                <a:cubicBezTo>
                  <a:pt x="816" y="1688"/>
                  <a:pt x="816" y="1688"/>
                  <a:pt x="816" y="1688"/>
                </a:cubicBezTo>
                <a:cubicBezTo>
                  <a:pt x="816" y="1682"/>
                  <a:pt x="816" y="1682"/>
                  <a:pt x="816" y="1682"/>
                </a:cubicBezTo>
                <a:cubicBezTo>
                  <a:pt x="816" y="1682"/>
                  <a:pt x="816" y="1682"/>
                  <a:pt x="816" y="1682"/>
                </a:cubicBezTo>
                <a:cubicBezTo>
                  <a:pt x="816" y="1682"/>
                  <a:pt x="816" y="1681"/>
                  <a:pt x="816" y="1681"/>
                </a:cubicBezTo>
                <a:cubicBezTo>
                  <a:pt x="823" y="1664"/>
                  <a:pt x="823" y="1664"/>
                  <a:pt x="823" y="1664"/>
                </a:cubicBezTo>
                <a:cubicBezTo>
                  <a:pt x="831" y="1646"/>
                  <a:pt x="831" y="1646"/>
                  <a:pt x="831" y="1646"/>
                </a:cubicBezTo>
                <a:cubicBezTo>
                  <a:pt x="831" y="1645"/>
                  <a:pt x="831" y="1645"/>
                  <a:pt x="831" y="1645"/>
                </a:cubicBezTo>
                <a:cubicBezTo>
                  <a:pt x="831" y="1645"/>
                  <a:pt x="831" y="1645"/>
                  <a:pt x="832" y="1645"/>
                </a:cubicBezTo>
                <a:cubicBezTo>
                  <a:pt x="832" y="1645"/>
                  <a:pt x="832" y="1645"/>
                  <a:pt x="832" y="1645"/>
                </a:cubicBezTo>
                <a:cubicBezTo>
                  <a:pt x="832" y="1645"/>
                  <a:pt x="832" y="1646"/>
                  <a:pt x="832" y="1646"/>
                </a:cubicBezTo>
                <a:cubicBezTo>
                  <a:pt x="833" y="1651"/>
                  <a:pt x="833" y="1651"/>
                  <a:pt x="833" y="1651"/>
                </a:cubicBezTo>
                <a:cubicBezTo>
                  <a:pt x="835" y="1657"/>
                  <a:pt x="835" y="1657"/>
                  <a:pt x="835" y="1657"/>
                </a:cubicBezTo>
                <a:cubicBezTo>
                  <a:pt x="844" y="1649"/>
                  <a:pt x="844" y="1649"/>
                  <a:pt x="844" y="1649"/>
                </a:cubicBezTo>
                <a:cubicBezTo>
                  <a:pt x="854" y="1641"/>
                  <a:pt x="854" y="1641"/>
                  <a:pt x="854" y="1641"/>
                </a:cubicBezTo>
                <a:cubicBezTo>
                  <a:pt x="864" y="1634"/>
                  <a:pt x="864" y="1634"/>
                  <a:pt x="864" y="1634"/>
                </a:cubicBezTo>
                <a:cubicBezTo>
                  <a:pt x="875" y="1627"/>
                  <a:pt x="875" y="1627"/>
                  <a:pt x="875" y="1627"/>
                </a:cubicBezTo>
                <a:cubicBezTo>
                  <a:pt x="868" y="1620"/>
                  <a:pt x="868" y="1620"/>
                  <a:pt x="868" y="1620"/>
                </a:cubicBezTo>
                <a:cubicBezTo>
                  <a:pt x="860" y="1614"/>
                  <a:pt x="860" y="1614"/>
                  <a:pt x="860" y="1614"/>
                </a:cubicBezTo>
                <a:cubicBezTo>
                  <a:pt x="860" y="1614"/>
                  <a:pt x="860" y="1613"/>
                  <a:pt x="860" y="1613"/>
                </a:cubicBezTo>
                <a:cubicBezTo>
                  <a:pt x="860" y="1613"/>
                  <a:pt x="860" y="1613"/>
                  <a:pt x="860" y="1613"/>
                </a:cubicBezTo>
                <a:cubicBezTo>
                  <a:pt x="860" y="1613"/>
                  <a:pt x="860" y="1613"/>
                  <a:pt x="861" y="1613"/>
                </a:cubicBezTo>
                <a:cubicBezTo>
                  <a:pt x="861" y="1613"/>
                  <a:pt x="861" y="1613"/>
                  <a:pt x="861" y="1613"/>
                </a:cubicBezTo>
                <a:cubicBezTo>
                  <a:pt x="884" y="1613"/>
                  <a:pt x="884" y="1613"/>
                  <a:pt x="884" y="1613"/>
                </a:cubicBezTo>
                <a:cubicBezTo>
                  <a:pt x="908" y="1613"/>
                  <a:pt x="908" y="1613"/>
                  <a:pt x="908" y="1613"/>
                </a:cubicBezTo>
                <a:cubicBezTo>
                  <a:pt x="908" y="1613"/>
                  <a:pt x="908" y="1613"/>
                  <a:pt x="908" y="1613"/>
                </a:cubicBezTo>
                <a:cubicBezTo>
                  <a:pt x="909" y="1613"/>
                  <a:pt x="909" y="1613"/>
                  <a:pt x="909" y="1613"/>
                </a:cubicBezTo>
                <a:cubicBezTo>
                  <a:pt x="924" y="1652"/>
                  <a:pt x="924" y="1652"/>
                  <a:pt x="924" y="1652"/>
                </a:cubicBezTo>
                <a:cubicBezTo>
                  <a:pt x="938" y="1690"/>
                  <a:pt x="938" y="1690"/>
                  <a:pt x="938" y="1690"/>
                </a:cubicBezTo>
                <a:cubicBezTo>
                  <a:pt x="938" y="1691"/>
                  <a:pt x="938" y="1691"/>
                  <a:pt x="938" y="1691"/>
                </a:cubicBezTo>
                <a:cubicBezTo>
                  <a:pt x="937" y="1691"/>
                  <a:pt x="937" y="1691"/>
                  <a:pt x="937" y="1691"/>
                </a:cubicBezTo>
                <a:cubicBezTo>
                  <a:pt x="937" y="1691"/>
                  <a:pt x="937" y="1691"/>
                  <a:pt x="937" y="1691"/>
                </a:cubicBezTo>
                <a:cubicBezTo>
                  <a:pt x="937" y="1692"/>
                  <a:pt x="937" y="1692"/>
                  <a:pt x="937" y="1692"/>
                </a:cubicBezTo>
                <a:cubicBezTo>
                  <a:pt x="943" y="1698"/>
                  <a:pt x="943" y="1698"/>
                  <a:pt x="943" y="1698"/>
                </a:cubicBezTo>
                <a:cubicBezTo>
                  <a:pt x="948" y="1703"/>
                  <a:pt x="948" y="1703"/>
                  <a:pt x="948" y="1703"/>
                </a:cubicBezTo>
                <a:cubicBezTo>
                  <a:pt x="952" y="1752"/>
                  <a:pt x="952" y="1752"/>
                  <a:pt x="952" y="1752"/>
                </a:cubicBezTo>
                <a:cubicBezTo>
                  <a:pt x="956" y="1800"/>
                  <a:pt x="956" y="1800"/>
                  <a:pt x="956" y="1800"/>
                </a:cubicBezTo>
                <a:cubicBezTo>
                  <a:pt x="960" y="1806"/>
                  <a:pt x="960" y="1806"/>
                  <a:pt x="960" y="1806"/>
                </a:cubicBezTo>
                <a:cubicBezTo>
                  <a:pt x="982" y="1806"/>
                  <a:pt x="982" y="1806"/>
                  <a:pt x="982" y="1806"/>
                </a:cubicBezTo>
                <a:cubicBezTo>
                  <a:pt x="982" y="1806"/>
                  <a:pt x="982" y="1806"/>
                  <a:pt x="983" y="1806"/>
                </a:cubicBezTo>
                <a:cubicBezTo>
                  <a:pt x="1011" y="1830"/>
                  <a:pt x="1011" y="1830"/>
                  <a:pt x="1011" y="1830"/>
                </a:cubicBezTo>
                <a:cubicBezTo>
                  <a:pt x="1018" y="1828"/>
                  <a:pt x="1018" y="1828"/>
                  <a:pt x="1018" y="1828"/>
                </a:cubicBezTo>
                <a:cubicBezTo>
                  <a:pt x="1031" y="1825"/>
                  <a:pt x="1031" y="1825"/>
                  <a:pt x="1031" y="1825"/>
                </a:cubicBezTo>
                <a:cubicBezTo>
                  <a:pt x="1031" y="1824"/>
                  <a:pt x="1031" y="1825"/>
                  <a:pt x="1032" y="1825"/>
                </a:cubicBezTo>
                <a:cubicBezTo>
                  <a:pt x="1032" y="1825"/>
                  <a:pt x="1032" y="1825"/>
                  <a:pt x="1032" y="1825"/>
                </a:cubicBezTo>
                <a:cubicBezTo>
                  <a:pt x="1020" y="1866"/>
                  <a:pt x="1020" y="1866"/>
                  <a:pt x="1020" y="1866"/>
                </a:cubicBezTo>
                <a:cubicBezTo>
                  <a:pt x="1031" y="1868"/>
                  <a:pt x="1031" y="1868"/>
                  <a:pt x="1031" y="1868"/>
                </a:cubicBezTo>
                <a:cubicBezTo>
                  <a:pt x="1055" y="1872"/>
                  <a:pt x="1055" y="1872"/>
                  <a:pt x="1055" y="1872"/>
                </a:cubicBezTo>
                <a:cubicBezTo>
                  <a:pt x="1055" y="1872"/>
                  <a:pt x="1055" y="1872"/>
                  <a:pt x="1055" y="1872"/>
                </a:cubicBezTo>
                <a:cubicBezTo>
                  <a:pt x="1056" y="1872"/>
                  <a:pt x="1056" y="1872"/>
                  <a:pt x="1056" y="1872"/>
                </a:cubicBezTo>
                <a:cubicBezTo>
                  <a:pt x="1072" y="1870"/>
                  <a:pt x="1072" y="1870"/>
                  <a:pt x="1072" y="1870"/>
                </a:cubicBezTo>
                <a:cubicBezTo>
                  <a:pt x="1090" y="1868"/>
                  <a:pt x="1090" y="1868"/>
                  <a:pt x="1090" y="1868"/>
                </a:cubicBezTo>
                <a:cubicBezTo>
                  <a:pt x="1100" y="1873"/>
                  <a:pt x="1100" y="1873"/>
                  <a:pt x="1100" y="1873"/>
                </a:cubicBezTo>
                <a:cubicBezTo>
                  <a:pt x="1104" y="1876"/>
                  <a:pt x="1104" y="1876"/>
                  <a:pt x="1104" y="1876"/>
                </a:cubicBezTo>
                <a:cubicBezTo>
                  <a:pt x="1104" y="1876"/>
                  <a:pt x="1104" y="1876"/>
                  <a:pt x="1104" y="1876"/>
                </a:cubicBezTo>
                <a:cubicBezTo>
                  <a:pt x="1114" y="1873"/>
                  <a:pt x="1114" y="1873"/>
                  <a:pt x="1114" y="1873"/>
                </a:cubicBezTo>
                <a:cubicBezTo>
                  <a:pt x="1133" y="1869"/>
                  <a:pt x="1133" y="1869"/>
                  <a:pt x="1133" y="1869"/>
                </a:cubicBezTo>
                <a:cubicBezTo>
                  <a:pt x="1156" y="1862"/>
                  <a:pt x="1156" y="1862"/>
                  <a:pt x="1156" y="1862"/>
                </a:cubicBezTo>
                <a:cubicBezTo>
                  <a:pt x="1173" y="1883"/>
                  <a:pt x="1173" y="1883"/>
                  <a:pt x="1173" y="1883"/>
                </a:cubicBezTo>
                <a:cubicBezTo>
                  <a:pt x="1173" y="1883"/>
                  <a:pt x="1174" y="1883"/>
                  <a:pt x="1174" y="1883"/>
                </a:cubicBezTo>
                <a:cubicBezTo>
                  <a:pt x="1212" y="1886"/>
                  <a:pt x="1212" y="1886"/>
                  <a:pt x="1212" y="1886"/>
                </a:cubicBezTo>
                <a:cubicBezTo>
                  <a:pt x="1213" y="1886"/>
                  <a:pt x="1213" y="1886"/>
                  <a:pt x="1213" y="1886"/>
                </a:cubicBezTo>
                <a:cubicBezTo>
                  <a:pt x="1213" y="1886"/>
                  <a:pt x="1213" y="1886"/>
                  <a:pt x="1213" y="1886"/>
                </a:cubicBezTo>
                <a:cubicBezTo>
                  <a:pt x="1228" y="1874"/>
                  <a:pt x="1228" y="1874"/>
                  <a:pt x="1228" y="1874"/>
                </a:cubicBezTo>
                <a:cubicBezTo>
                  <a:pt x="1242" y="1862"/>
                  <a:pt x="1242" y="1862"/>
                  <a:pt x="1242" y="1862"/>
                </a:cubicBezTo>
                <a:cubicBezTo>
                  <a:pt x="1242" y="1862"/>
                  <a:pt x="1242" y="1862"/>
                  <a:pt x="1242" y="1862"/>
                </a:cubicBezTo>
                <a:cubicBezTo>
                  <a:pt x="1242" y="1862"/>
                  <a:pt x="1242" y="1862"/>
                  <a:pt x="1242" y="1861"/>
                </a:cubicBezTo>
                <a:cubicBezTo>
                  <a:pt x="1237" y="1848"/>
                  <a:pt x="1237" y="1848"/>
                  <a:pt x="1237" y="1848"/>
                </a:cubicBezTo>
                <a:cubicBezTo>
                  <a:pt x="1232" y="1835"/>
                  <a:pt x="1232" y="1835"/>
                  <a:pt x="1232" y="1835"/>
                </a:cubicBezTo>
                <a:cubicBezTo>
                  <a:pt x="1233" y="1829"/>
                  <a:pt x="1233" y="1829"/>
                  <a:pt x="1233" y="1829"/>
                </a:cubicBezTo>
                <a:cubicBezTo>
                  <a:pt x="1233" y="1822"/>
                  <a:pt x="1233" y="1822"/>
                  <a:pt x="1233" y="1822"/>
                </a:cubicBezTo>
                <a:cubicBezTo>
                  <a:pt x="1233" y="1822"/>
                  <a:pt x="1233" y="1822"/>
                  <a:pt x="1233" y="1822"/>
                </a:cubicBezTo>
                <a:cubicBezTo>
                  <a:pt x="1233" y="1822"/>
                  <a:pt x="1233" y="1821"/>
                  <a:pt x="1233" y="1821"/>
                </a:cubicBezTo>
                <a:cubicBezTo>
                  <a:pt x="1217" y="1808"/>
                  <a:pt x="1217" y="1808"/>
                  <a:pt x="1217" y="1808"/>
                </a:cubicBezTo>
                <a:cubicBezTo>
                  <a:pt x="1202" y="1795"/>
                  <a:pt x="1202" y="1795"/>
                  <a:pt x="1202" y="1795"/>
                </a:cubicBezTo>
                <a:cubicBezTo>
                  <a:pt x="1202" y="1795"/>
                  <a:pt x="1202" y="1795"/>
                  <a:pt x="1202" y="1795"/>
                </a:cubicBezTo>
                <a:cubicBezTo>
                  <a:pt x="1201" y="1795"/>
                  <a:pt x="1201" y="1795"/>
                  <a:pt x="1201" y="1795"/>
                </a:cubicBezTo>
                <a:cubicBezTo>
                  <a:pt x="1174" y="1790"/>
                  <a:pt x="1174" y="1790"/>
                  <a:pt x="1174" y="1790"/>
                </a:cubicBezTo>
                <a:cubicBezTo>
                  <a:pt x="1146" y="1786"/>
                  <a:pt x="1146" y="1786"/>
                  <a:pt x="1146" y="1786"/>
                </a:cubicBezTo>
                <a:cubicBezTo>
                  <a:pt x="1153" y="1779"/>
                  <a:pt x="1153" y="1779"/>
                  <a:pt x="1153" y="1779"/>
                </a:cubicBezTo>
                <a:cubicBezTo>
                  <a:pt x="1161" y="1772"/>
                  <a:pt x="1161" y="1772"/>
                  <a:pt x="1161" y="1772"/>
                </a:cubicBezTo>
                <a:cubicBezTo>
                  <a:pt x="1161" y="1772"/>
                  <a:pt x="1161" y="1772"/>
                  <a:pt x="1161" y="1772"/>
                </a:cubicBezTo>
                <a:cubicBezTo>
                  <a:pt x="1161" y="1772"/>
                  <a:pt x="1161" y="1772"/>
                  <a:pt x="1161" y="1772"/>
                </a:cubicBezTo>
                <a:cubicBezTo>
                  <a:pt x="1158" y="1756"/>
                  <a:pt x="1158" y="1756"/>
                  <a:pt x="1158" y="1756"/>
                </a:cubicBezTo>
                <a:cubicBezTo>
                  <a:pt x="1156" y="1741"/>
                  <a:pt x="1156" y="1741"/>
                  <a:pt x="1156" y="1741"/>
                </a:cubicBezTo>
                <a:cubicBezTo>
                  <a:pt x="1160" y="1732"/>
                  <a:pt x="1160" y="1732"/>
                  <a:pt x="1160" y="1732"/>
                </a:cubicBezTo>
                <a:cubicBezTo>
                  <a:pt x="1165" y="1723"/>
                  <a:pt x="1165" y="1723"/>
                  <a:pt x="1165" y="1723"/>
                </a:cubicBezTo>
                <a:cubicBezTo>
                  <a:pt x="1165" y="1723"/>
                  <a:pt x="1165" y="1723"/>
                  <a:pt x="1165" y="1723"/>
                </a:cubicBezTo>
                <a:cubicBezTo>
                  <a:pt x="1165" y="1723"/>
                  <a:pt x="1165" y="1722"/>
                  <a:pt x="1165" y="1722"/>
                </a:cubicBezTo>
                <a:cubicBezTo>
                  <a:pt x="1165" y="1722"/>
                  <a:pt x="1164" y="1722"/>
                  <a:pt x="1164" y="1722"/>
                </a:cubicBezTo>
                <a:cubicBezTo>
                  <a:pt x="1164" y="1722"/>
                  <a:pt x="1164" y="1722"/>
                  <a:pt x="1164" y="1722"/>
                </a:cubicBezTo>
                <a:cubicBezTo>
                  <a:pt x="1164" y="1723"/>
                  <a:pt x="1164" y="1723"/>
                  <a:pt x="1164" y="1723"/>
                </a:cubicBezTo>
                <a:cubicBezTo>
                  <a:pt x="1164" y="1723"/>
                  <a:pt x="1164" y="1723"/>
                  <a:pt x="1164" y="1723"/>
                </a:cubicBezTo>
                <a:cubicBezTo>
                  <a:pt x="1164" y="1723"/>
                  <a:pt x="1164" y="1723"/>
                  <a:pt x="1165" y="1723"/>
                </a:cubicBezTo>
                <a:cubicBezTo>
                  <a:pt x="1165" y="1723"/>
                  <a:pt x="1165" y="1723"/>
                  <a:pt x="1165" y="1723"/>
                </a:cubicBezTo>
                <a:cubicBezTo>
                  <a:pt x="1165" y="1720"/>
                  <a:pt x="1165" y="1720"/>
                  <a:pt x="1165" y="1720"/>
                </a:cubicBezTo>
                <a:cubicBezTo>
                  <a:pt x="1165" y="1716"/>
                  <a:pt x="1165" y="1716"/>
                  <a:pt x="1165" y="1716"/>
                </a:cubicBezTo>
                <a:cubicBezTo>
                  <a:pt x="1165" y="1716"/>
                  <a:pt x="1174" y="1728"/>
                  <a:pt x="1174" y="1728"/>
                </a:cubicBezTo>
                <a:cubicBezTo>
                  <a:pt x="1182" y="1740"/>
                  <a:pt x="1182" y="1740"/>
                  <a:pt x="1182" y="1740"/>
                </a:cubicBezTo>
                <a:cubicBezTo>
                  <a:pt x="1213" y="1752"/>
                  <a:pt x="1213" y="1752"/>
                  <a:pt x="1213" y="1752"/>
                </a:cubicBezTo>
                <a:cubicBezTo>
                  <a:pt x="1244" y="1763"/>
                  <a:pt x="1244" y="1763"/>
                  <a:pt x="1244" y="1763"/>
                </a:cubicBezTo>
                <a:cubicBezTo>
                  <a:pt x="1247" y="1761"/>
                  <a:pt x="1247" y="1761"/>
                  <a:pt x="1247" y="1761"/>
                </a:cubicBezTo>
                <a:cubicBezTo>
                  <a:pt x="1250" y="1760"/>
                  <a:pt x="1250" y="1760"/>
                  <a:pt x="1250" y="1760"/>
                </a:cubicBezTo>
                <a:cubicBezTo>
                  <a:pt x="1253" y="1756"/>
                  <a:pt x="1253" y="1756"/>
                  <a:pt x="1253" y="1756"/>
                </a:cubicBezTo>
                <a:cubicBezTo>
                  <a:pt x="1255" y="1751"/>
                  <a:pt x="1255" y="1751"/>
                  <a:pt x="1255" y="1751"/>
                </a:cubicBezTo>
                <a:cubicBezTo>
                  <a:pt x="1255" y="1751"/>
                  <a:pt x="1256" y="1751"/>
                  <a:pt x="1256" y="1751"/>
                </a:cubicBezTo>
                <a:cubicBezTo>
                  <a:pt x="1256" y="1751"/>
                  <a:pt x="1256" y="1751"/>
                  <a:pt x="1256" y="1751"/>
                </a:cubicBezTo>
                <a:cubicBezTo>
                  <a:pt x="1280" y="1740"/>
                  <a:pt x="1280" y="1740"/>
                  <a:pt x="1280" y="1740"/>
                </a:cubicBezTo>
                <a:cubicBezTo>
                  <a:pt x="1303" y="1729"/>
                  <a:pt x="1303" y="1729"/>
                  <a:pt x="1303" y="1729"/>
                </a:cubicBezTo>
                <a:cubicBezTo>
                  <a:pt x="1309" y="1728"/>
                  <a:pt x="1309" y="1728"/>
                  <a:pt x="1309" y="1728"/>
                </a:cubicBezTo>
                <a:cubicBezTo>
                  <a:pt x="1314" y="1727"/>
                  <a:pt x="1314" y="1727"/>
                  <a:pt x="1314" y="1727"/>
                </a:cubicBezTo>
                <a:cubicBezTo>
                  <a:pt x="1317" y="1708"/>
                  <a:pt x="1317" y="1708"/>
                  <a:pt x="1317" y="1708"/>
                </a:cubicBezTo>
                <a:cubicBezTo>
                  <a:pt x="1319" y="1690"/>
                  <a:pt x="1319" y="1690"/>
                  <a:pt x="1319" y="1690"/>
                </a:cubicBezTo>
                <a:cubicBezTo>
                  <a:pt x="1319" y="1690"/>
                  <a:pt x="1319" y="1690"/>
                  <a:pt x="1319" y="1690"/>
                </a:cubicBezTo>
                <a:cubicBezTo>
                  <a:pt x="1319" y="1690"/>
                  <a:pt x="1319" y="1690"/>
                  <a:pt x="1319" y="1690"/>
                </a:cubicBezTo>
                <a:cubicBezTo>
                  <a:pt x="1325" y="1682"/>
                  <a:pt x="1325" y="1682"/>
                  <a:pt x="1325" y="1682"/>
                </a:cubicBezTo>
                <a:cubicBezTo>
                  <a:pt x="1330" y="1675"/>
                  <a:pt x="1330" y="1675"/>
                  <a:pt x="1330" y="1675"/>
                </a:cubicBezTo>
                <a:cubicBezTo>
                  <a:pt x="1331" y="1673"/>
                  <a:pt x="1331" y="1673"/>
                  <a:pt x="1331" y="1673"/>
                </a:cubicBezTo>
                <a:cubicBezTo>
                  <a:pt x="1333" y="1671"/>
                  <a:pt x="1333" y="1671"/>
                  <a:pt x="1333" y="1671"/>
                </a:cubicBezTo>
                <a:cubicBezTo>
                  <a:pt x="1336" y="1666"/>
                  <a:pt x="1336" y="1666"/>
                  <a:pt x="1336" y="1666"/>
                </a:cubicBezTo>
                <a:cubicBezTo>
                  <a:pt x="1336" y="1666"/>
                  <a:pt x="1337" y="1664"/>
                  <a:pt x="1338" y="1663"/>
                </a:cubicBezTo>
                <a:cubicBezTo>
                  <a:pt x="1341" y="1667"/>
                  <a:pt x="1359" y="1698"/>
                  <a:pt x="1359" y="1698"/>
                </a:cubicBezTo>
                <a:cubicBezTo>
                  <a:pt x="1354" y="1745"/>
                  <a:pt x="1354" y="1745"/>
                  <a:pt x="1354" y="1745"/>
                </a:cubicBezTo>
                <a:cubicBezTo>
                  <a:pt x="1366" y="1750"/>
                  <a:pt x="1366" y="1750"/>
                  <a:pt x="1366" y="1750"/>
                </a:cubicBezTo>
                <a:cubicBezTo>
                  <a:pt x="1367" y="1751"/>
                  <a:pt x="1367" y="1751"/>
                  <a:pt x="1367" y="1751"/>
                </a:cubicBezTo>
                <a:cubicBezTo>
                  <a:pt x="1369" y="1753"/>
                  <a:pt x="1369" y="1753"/>
                  <a:pt x="1369" y="1753"/>
                </a:cubicBezTo>
                <a:cubicBezTo>
                  <a:pt x="1377" y="1760"/>
                  <a:pt x="1377" y="1760"/>
                  <a:pt x="1377" y="1760"/>
                </a:cubicBezTo>
                <a:cubicBezTo>
                  <a:pt x="1381" y="1763"/>
                  <a:pt x="1381" y="1763"/>
                  <a:pt x="1381" y="1763"/>
                </a:cubicBezTo>
                <a:cubicBezTo>
                  <a:pt x="1407" y="1787"/>
                  <a:pt x="1407" y="1787"/>
                  <a:pt x="1407" y="1787"/>
                </a:cubicBezTo>
                <a:cubicBezTo>
                  <a:pt x="1404" y="1783"/>
                  <a:pt x="1404" y="1783"/>
                  <a:pt x="1404" y="1783"/>
                </a:cubicBezTo>
                <a:cubicBezTo>
                  <a:pt x="1431" y="1868"/>
                  <a:pt x="1431" y="1868"/>
                  <a:pt x="1431" y="1868"/>
                </a:cubicBezTo>
                <a:cubicBezTo>
                  <a:pt x="1468" y="1917"/>
                  <a:pt x="1468" y="1917"/>
                  <a:pt x="1468" y="1917"/>
                </a:cubicBezTo>
                <a:cubicBezTo>
                  <a:pt x="1471" y="1916"/>
                  <a:pt x="1471" y="1916"/>
                  <a:pt x="1471" y="1916"/>
                </a:cubicBezTo>
                <a:cubicBezTo>
                  <a:pt x="1500" y="1938"/>
                  <a:pt x="1500" y="1938"/>
                  <a:pt x="1500" y="1938"/>
                </a:cubicBezTo>
                <a:cubicBezTo>
                  <a:pt x="1497" y="1955"/>
                  <a:pt x="1497" y="1955"/>
                  <a:pt x="1497" y="1955"/>
                </a:cubicBezTo>
                <a:cubicBezTo>
                  <a:pt x="1491" y="1978"/>
                  <a:pt x="1491" y="1978"/>
                  <a:pt x="1491" y="1978"/>
                </a:cubicBezTo>
                <a:cubicBezTo>
                  <a:pt x="1489" y="1991"/>
                  <a:pt x="1489" y="1991"/>
                  <a:pt x="1489" y="1991"/>
                </a:cubicBezTo>
                <a:cubicBezTo>
                  <a:pt x="1488" y="1998"/>
                  <a:pt x="1488" y="1998"/>
                  <a:pt x="1488" y="1998"/>
                </a:cubicBezTo>
                <a:cubicBezTo>
                  <a:pt x="1485" y="2011"/>
                  <a:pt x="1485" y="2011"/>
                  <a:pt x="1485" y="2011"/>
                </a:cubicBezTo>
                <a:cubicBezTo>
                  <a:pt x="1490" y="2013"/>
                  <a:pt x="1490" y="2013"/>
                  <a:pt x="1490" y="2013"/>
                </a:cubicBezTo>
                <a:cubicBezTo>
                  <a:pt x="1493" y="2024"/>
                  <a:pt x="1493" y="2024"/>
                  <a:pt x="1493" y="2024"/>
                </a:cubicBezTo>
                <a:cubicBezTo>
                  <a:pt x="1535" y="2066"/>
                  <a:pt x="1535" y="2066"/>
                  <a:pt x="1535" y="2066"/>
                </a:cubicBezTo>
                <a:cubicBezTo>
                  <a:pt x="1538" y="2070"/>
                  <a:pt x="1538" y="2070"/>
                  <a:pt x="1538" y="2070"/>
                </a:cubicBezTo>
                <a:cubicBezTo>
                  <a:pt x="1554" y="2076"/>
                  <a:pt x="1554" y="2076"/>
                  <a:pt x="1554" y="2076"/>
                </a:cubicBezTo>
                <a:cubicBezTo>
                  <a:pt x="1565" y="2114"/>
                  <a:pt x="1565" y="2114"/>
                  <a:pt x="1565" y="2114"/>
                </a:cubicBezTo>
                <a:cubicBezTo>
                  <a:pt x="1575" y="2111"/>
                  <a:pt x="1575" y="2111"/>
                  <a:pt x="1575" y="2111"/>
                </a:cubicBezTo>
                <a:cubicBezTo>
                  <a:pt x="1575" y="2112"/>
                  <a:pt x="1575" y="2112"/>
                  <a:pt x="1575" y="2112"/>
                </a:cubicBezTo>
                <a:cubicBezTo>
                  <a:pt x="1572" y="2136"/>
                  <a:pt x="1572" y="2136"/>
                  <a:pt x="1572" y="2136"/>
                </a:cubicBezTo>
                <a:cubicBezTo>
                  <a:pt x="1580" y="2142"/>
                  <a:pt x="1580" y="2142"/>
                  <a:pt x="1580" y="2142"/>
                </a:cubicBezTo>
                <a:cubicBezTo>
                  <a:pt x="1561" y="2181"/>
                  <a:pt x="1561" y="2181"/>
                  <a:pt x="1561" y="2181"/>
                </a:cubicBezTo>
                <a:cubicBezTo>
                  <a:pt x="1570" y="2208"/>
                  <a:pt x="1570" y="2208"/>
                  <a:pt x="1570" y="2208"/>
                </a:cubicBezTo>
                <a:cubicBezTo>
                  <a:pt x="1563" y="2215"/>
                  <a:pt x="1563" y="2215"/>
                  <a:pt x="1563" y="2215"/>
                </a:cubicBezTo>
                <a:cubicBezTo>
                  <a:pt x="1565" y="2237"/>
                  <a:pt x="1565" y="2237"/>
                  <a:pt x="1565" y="2237"/>
                </a:cubicBezTo>
                <a:cubicBezTo>
                  <a:pt x="1570" y="2256"/>
                  <a:pt x="1570" y="2256"/>
                  <a:pt x="1570" y="2256"/>
                </a:cubicBezTo>
                <a:cubicBezTo>
                  <a:pt x="1574" y="2280"/>
                  <a:pt x="1574" y="2280"/>
                  <a:pt x="1574" y="2280"/>
                </a:cubicBezTo>
                <a:cubicBezTo>
                  <a:pt x="1576" y="2280"/>
                  <a:pt x="1576" y="2280"/>
                  <a:pt x="1576" y="2280"/>
                </a:cubicBezTo>
                <a:cubicBezTo>
                  <a:pt x="1576" y="2280"/>
                  <a:pt x="1576" y="2280"/>
                  <a:pt x="1576" y="2280"/>
                </a:cubicBezTo>
              </a:path>
            </a:pathLst>
          </a:custGeom>
          <a:noFill/>
          <a:ln w="23813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3" name="Freeform 100"/>
          <p:cNvSpPr>
            <a:spLocks/>
          </p:cNvSpPr>
          <p:nvPr/>
        </p:nvSpPr>
        <p:spPr bwMode="auto">
          <a:xfrm>
            <a:off x="7789863" y="995363"/>
            <a:ext cx="1330325" cy="5838825"/>
          </a:xfrm>
          <a:custGeom>
            <a:avLst/>
            <a:gdLst>
              <a:gd name="T0" fmla="*/ 28 w 838"/>
              <a:gd name="T1" fmla="*/ 3661 h 3678"/>
              <a:gd name="T2" fmla="*/ 26 w 838"/>
              <a:gd name="T3" fmla="*/ 3648 h 3678"/>
              <a:gd name="T4" fmla="*/ 53 w 838"/>
              <a:gd name="T5" fmla="*/ 3636 h 3678"/>
              <a:gd name="T6" fmla="*/ 58 w 838"/>
              <a:gd name="T7" fmla="*/ 3634 h 3678"/>
              <a:gd name="T8" fmla="*/ 66 w 838"/>
              <a:gd name="T9" fmla="*/ 3617 h 3678"/>
              <a:gd name="T10" fmla="*/ 105 w 838"/>
              <a:gd name="T11" fmla="*/ 3599 h 3678"/>
              <a:gd name="T12" fmla="*/ 139 w 838"/>
              <a:gd name="T13" fmla="*/ 3614 h 3678"/>
              <a:gd name="T14" fmla="*/ 153 w 838"/>
              <a:gd name="T15" fmla="*/ 3619 h 3678"/>
              <a:gd name="T16" fmla="*/ 194 w 838"/>
              <a:gd name="T17" fmla="*/ 3617 h 3678"/>
              <a:gd name="T18" fmla="*/ 249 w 838"/>
              <a:gd name="T19" fmla="*/ 3619 h 3678"/>
              <a:gd name="T20" fmla="*/ 294 w 838"/>
              <a:gd name="T21" fmla="*/ 3566 h 3678"/>
              <a:gd name="T22" fmla="*/ 362 w 838"/>
              <a:gd name="T23" fmla="*/ 3523 h 3678"/>
              <a:gd name="T24" fmla="*/ 406 w 838"/>
              <a:gd name="T25" fmla="*/ 3466 h 3678"/>
              <a:gd name="T26" fmla="*/ 443 w 838"/>
              <a:gd name="T27" fmla="*/ 3425 h 3678"/>
              <a:gd name="T28" fmla="*/ 487 w 838"/>
              <a:gd name="T29" fmla="*/ 3359 h 3678"/>
              <a:gd name="T30" fmla="*/ 506 w 838"/>
              <a:gd name="T31" fmla="*/ 3315 h 3678"/>
              <a:gd name="T32" fmla="*/ 523 w 838"/>
              <a:gd name="T33" fmla="*/ 3244 h 3678"/>
              <a:gd name="T34" fmla="*/ 528 w 838"/>
              <a:gd name="T35" fmla="*/ 3138 h 3678"/>
              <a:gd name="T36" fmla="*/ 517 w 838"/>
              <a:gd name="T37" fmla="*/ 3061 h 3678"/>
              <a:gd name="T38" fmla="*/ 513 w 838"/>
              <a:gd name="T39" fmla="*/ 3013 h 3678"/>
              <a:gd name="T40" fmla="*/ 545 w 838"/>
              <a:gd name="T41" fmla="*/ 2957 h 3678"/>
              <a:gd name="T42" fmla="*/ 581 w 838"/>
              <a:gd name="T43" fmla="*/ 2895 h 3678"/>
              <a:gd name="T44" fmla="*/ 600 w 838"/>
              <a:gd name="T45" fmla="*/ 2812 h 3678"/>
              <a:gd name="T46" fmla="*/ 604 w 838"/>
              <a:gd name="T47" fmla="*/ 2740 h 3678"/>
              <a:gd name="T48" fmla="*/ 598 w 838"/>
              <a:gd name="T49" fmla="*/ 2687 h 3678"/>
              <a:gd name="T50" fmla="*/ 542 w 838"/>
              <a:gd name="T51" fmla="*/ 2578 h 3678"/>
              <a:gd name="T52" fmla="*/ 508 w 838"/>
              <a:gd name="T53" fmla="*/ 2451 h 3678"/>
              <a:gd name="T54" fmla="*/ 462 w 838"/>
              <a:gd name="T55" fmla="*/ 2376 h 3678"/>
              <a:gd name="T56" fmla="*/ 434 w 838"/>
              <a:gd name="T57" fmla="*/ 2251 h 3678"/>
              <a:gd name="T58" fmla="*/ 424 w 838"/>
              <a:gd name="T59" fmla="*/ 2198 h 3678"/>
              <a:gd name="T60" fmla="*/ 423 w 838"/>
              <a:gd name="T61" fmla="*/ 2132 h 3678"/>
              <a:gd name="T62" fmla="*/ 373 w 838"/>
              <a:gd name="T63" fmla="*/ 2008 h 3678"/>
              <a:gd name="T64" fmla="*/ 358 w 838"/>
              <a:gd name="T65" fmla="*/ 1951 h 3678"/>
              <a:gd name="T66" fmla="*/ 379 w 838"/>
              <a:gd name="T67" fmla="*/ 1940 h 3678"/>
              <a:gd name="T68" fmla="*/ 483 w 838"/>
              <a:gd name="T69" fmla="*/ 1913 h 3678"/>
              <a:gd name="T70" fmla="*/ 589 w 838"/>
              <a:gd name="T71" fmla="*/ 1908 h 3678"/>
              <a:gd name="T72" fmla="*/ 668 w 838"/>
              <a:gd name="T73" fmla="*/ 1906 h 3678"/>
              <a:gd name="T74" fmla="*/ 689 w 838"/>
              <a:gd name="T75" fmla="*/ 1896 h 3678"/>
              <a:gd name="T76" fmla="*/ 698 w 838"/>
              <a:gd name="T77" fmla="*/ 1836 h 3678"/>
              <a:gd name="T78" fmla="*/ 736 w 838"/>
              <a:gd name="T79" fmla="*/ 1741 h 3678"/>
              <a:gd name="T80" fmla="*/ 774 w 838"/>
              <a:gd name="T81" fmla="*/ 1696 h 3678"/>
              <a:gd name="T82" fmla="*/ 810 w 838"/>
              <a:gd name="T83" fmla="*/ 1594 h 3678"/>
              <a:gd name="T84" fmla="*/ 827 w 838"/>
              <a:gd name="T85" fmla="*/ 1519 h 3678"/>
              <a:gd name="T86" fmla="*/ 821 w 838"/>
              <a:gd name="T87" fmla="*/ 1432 h 3678"/>
              <a:gd name="T88" fmla="*/ 753 w 838"/>
              <a:gd name="T89" fmla="*/ 1326 h 3678"/>
              <a:gd name="T90" fmla="*/ 710 w 838"/>
              <a:gd name="T91" fmla="*/ 1258 h 3678"/>
              <a:gd name="T92" fmla="*/ 655 w 838"/>
              <a:gd name="T93" fmla="*/ 1172 h 3678"/>
              <a:gd name="T94" fmla="*/ 551 w 838"/>
              <a:gd name="T95" fmla="*/ 1141 h 3678"/>
              <a:gd name="T96" fmla="*/ 477 w 838"/>
              <a:gd name="T97" fmla="*/ 1066 h 3678"/>
              <a:gd name="T98" fmla="*/ 428 w 838"/>
              <a:gd name="T99" fmla="*/ 1022 h 3678"/>
              <a:gd name="T100" fmla="*/ 394 w 838"/>
              <a:gd name="T101" fmla="*/ 977 h 3678"/>
              <a:gd name="T102" fmla="*/ 338 w 838"/>
              <a:gd name="T103" fmla="*/ 896 h 3678"/>
              <a:gd name="T104" fmla="*/ 360 w 838"/>
              <a:gd name="T105" fmla="*/ 785 h 3678"/>
              <a:gd name="T106" fmla="*/ 381 w 838"/>
              <a:gd name="T107" fmla="*/ 679 h 3678"/>
              <a:gd name="T108" fmla="*/ 400 w 838"/>
              <a:gd name="T109" fmla="*/ 566 h 3678"/>
              <a:gd name="T110" fmla="*/ 419 w 838"/>
              <a:gd name="T111" fmla="*/ 462 h 3678"/>
              <a:gd name="T112" fmla="*/ 434 w 838"/>
              <a:gd name="T113" fmla="*/ 381 h 3678"/>
              <a:gd name="T114" fmla="*/ 449 w 838"/>
              <a:gd name="T115" fmla="*/ 298 h 3678"/>
              <a:gd name="T116" fmla="*/ 455 w 838"/>
              <a:gd name="T117" fmla="*/ 275 h 3678"/>
              <a:gd name="T118" fmla="*/ 468 w 838"/>
              <a:gd name="T119" fmla="*/ 198 h 3678"/>
              <a:gd name="T120" fmla="*/ 481 w 838"/>
              <a:gd name="T121" fmla="*/ 75 h 3678"/>
              <a:gd name="T122" fmla="*/ 460 w 838"/>
              <a:gd name="T123" fmla="*/ 0 h 36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838" h="3678">
                <a:moveTo>
                  <a:pt x="0" y="3678"/>
                </a:moveTo>
                <a:lnTo>
                  <a:pt x="19" y="3670"/>
                </a:lnTo>
                <a:lnTo>
                  <a:pt x="28" y="3661"/>
                </a:lnTo>
                <a:lnTo>
                  <a:pt x="30" y="3659"/>
                </a:lnTo>
                <a:lnTo>
                  <a:pt x="28" y="3653"/>
                </a:lnTo>
                <a:lnTo>
                  <a:pt x="26" y="3648"/>
                </a:lnTo>
                <a:lnTo>
                  <a:pt x="28" y="3642"/>
                </a:lnTo>
                <a:lnTo>
                  <a:pt x="30" y="3636"/>
                </a:lnTo>
                <a:lnTo>
                  <a:pt x="53" y="3636"/>
                </a:lnTo>
                <a:lnTo>
                  <a:pt x="53" y="3638"/>
                </a:lnTo>
                <a:lnTo>
                  <a:pt x="56" y="3636"/>
                </a:lnTo>
                <a:lnTo>
                  <a:pt x="58" y="3634"/>
                </a:lnTo>
                <a:lnTo>
                  <a:pt x="56" y="3629"/>
                </a:lnTo>
                <a:lnTo>
                  <a:pt x="58" y="3623"/>
                </a:lnTo>
                <a:lnTo>
                  <a:pt x="66" y="3617"/>
                </a:lnTo>
                <a:lnTo>
                  <a:pt x="70" y="3617"/>
                </a:lnTo>
                <a:lnTo>
                  <a:pt x="75" y="3612"/>
                </a:lnTo>
                <a:lnTo>
                  <a:pt x="105" y="3599"/>
                </a:lnTo>
                <a:lnTo>
                  <a:pt x="109" y="3599"/>
                </a:lnTo>
                <a:lnTo>
                  <a:pt x="113" y="3600"/>
                </a:lnTo>
                <a:lnTo>
                  <a:pt x="139" y="3614"/>
                </a:lnTo>
                <a:lnTo>
                  <a:pt x="141" y="3614"/>
                </a:lnTo>
                <a:lnTo>
                  <a:pt x="147" y="3617"/>
                </a:lnTo>
                <a:lnTo>
                  <a:pt x="153" y="3619"/>
                </a:lnTo>
                <a:lnTo>
                  <a:pt x="154" y="3619"/>
                </a:lnTo>
                <a:lnTo>
                  <a:pt x="160" y="3621"/>
                </a:lnTo>
                <a:lnTo>
                  <a:pt x="194" y="3617"/>
                </a:lnTo>
                <a:lnTo>
                  <a:pt x="215" y="3612"/>
                </a:lnTo>
                <a:lnTo>
                  <a:pt x="236" y="3625"/>
                </a:lnTo>
                <a:lnTo>
                  <a:pt x="249" y="3619"/>
                </a:lnTo>
                <a:lnTo>
                  <a:pt x="260" y="3604"/>
                </a:lnTo>
                <a:lnTo>
                  <a:pt x="275" y="3589"/>
                </a:lnTo>
                <a:lnTo>
                  <a:pt x="294" y="3566"/>
                </a:lnTo>
                <a:lnTo>
                  <a:pt x="302" y="3561"/>
                </a:lnTo>
                <a:lnTo>
                  <a:pt x="330" y="3542"/>
                </a:lnTo>
                <a:lnTo>
                  <a:pt x="362" y="3523"/>
                </a:lnTo>
                <a:lnTo>
                  <a:pt x="377" y="3514"/>
                </a:lnTo>
                <a:lnTo>
                  <a:pt x="394" y="3485"/>
                </a:lnTo>
                <a:lnTo>
                  <a:pt x="406" y="3466"/>
                </a:lnTo>
                <a:lnTo>
                  <a:pt x="407" y="3461"/>
                </a:lnTo>
                <a:lnTo>
                  <a:pt x="421" y="3440"/>
                </a:lnTo>
                <a:lnTo>
                  <a:pt x="443" y="3425"/>
                </a:lnTo>
                <a:lnTo>
                  <a:pt x="460" y="3408"/>
                </a:lnTo>
                <a:lnTo>
                  <a:pt x="470" y="3391"/>
                </a:lnTo>
                <a:lnTo>
                  <a:pt x="487" y="3359"/>
                </a:lnTo>
                <a:lnTo>
                  <a:pt x="500" y="3327"/>
                </a:lnTo>
                <a:lnTo>
                  <a:pt x="504" y="3321"/>
                </a:lnTo>
                <a:lnTo>
                  <a:pt x="506" y="3315"/>
                </a:lnTo>
                <a:lnTo>
                  <a:pt x="506" y="3306"/>
                </a:lnTo>
                <a:lnTo>
                  <a:pt x="517" y="3264"/>
                </a:lnTo>
                <a:lnTo>
                  <a:pt x="523" y="3244"/>
                </a:lnTo>
                <a:lnTo>
                  <a:pt x="528" y="3223"/>
                </a:lnTo>
                <a:lnTo>
                  <a:pt x="538" y="3183"/>
                </a:lnTo>
                <a:lnTo>
                  <a:pt x="528" y="3138"/>
                </a:lnTo>
                <a:lnTo>
                  <a:pt x="523" y="3097"/>
                </a:lnTo>
                <a:lnTo>
                  <a:pt x="521" y="3089"/>
                </a:lnTo>
                <a:lnTo>
                  <a:pt x="517" y="3061"/>
                </a:lnTo>
                <a:lnTo>
                  <a:pt x="515" y="3046"/>
                </a:lnTo>
                <a:lnTo>
                  <a:pt x="515" y="3023"/>
                </a:lnTo>
                <a:lnTo>
                  <a:pt x="513" y="3013"/>
                </a:lnTo>
                <a:lnTo>
                  <a:pt x="513" y="2987"/>
                </a:lnTo>
                <a:lnTo>
                  <a:pt x="530" y="2970"/>
                </a:lnTo>
                <a:lnTo>
                  <a:pt x="545" y="2957"/>
                </a:lnTo>
                <a:lnTo>
                  <a:pt x="551" y="2949"/>
                </a:lnTo>
                <a:lnTo>
                  <a:pt x="570" y="2919"/>
                </a:lnTo>
                <a:lnTo>
                  <a:pt x="581" y="2895"/>
                </a:lnTo>
                <a:lnTo>
                  <a:pt x="596" y="2868"/>
                </a:lnTo>
                <a:lnTo>
                  <a:pt x="598" y="2836"/>
                </a:lnTo>
                <a:lnTo>
                  <a:pt x="600" y="2812"/>
                </a:lnTo>
                <a:lnTo>
                  <a:pt x="602" y="2778"/>
                </a:lnTo>
                <a:lnTo>
                  <a:pt x="602" y="2762"/>
                </a:lnTo>
                <a:lnTo>
                  <a:pt x="604" y="2740"/>
                </a:lnTo>
                <a:lnTo>
                  <a:pt x="604" y="2710"/>
                </a:lnTo>
                <a:lnTo>
                  <a:pt x="600" y="2695"/>
                </a:lnTo>
                <a:lnTo>
                  <a:pt x="598" y="2687"/>
                </a:lnTo>
                <a:lnTo>
                  <a:pt x="589" y="2653"/>
                </a:lnTo>
                <a:lnTo>
                  <a:pt x="579" y="2640"/>
                </a:lnTo>
                <a:lnTo>
                  <a:pt x="542" y="2578"/>
                </a:lnTo>
                <a:lnTo>
                  <a:pt x="542" y="2515"/>
                </a:lnTo>
                <a:lnTo>
                  <a:pt x="523" y="2478"/>
                </a:lnTo>
                <a:lnTo>
                  <a:pt x="508" y="2451"/>
                </a:lnTo>
                <a:lnTo>
                  <a:pt x="485" y="2415"/>
                </a:lnTo>
                <a:lnTo>
                  <a:pt x="474" y="2394"/>
                </a:lnTo>
                <a:lnTo>
                  <a:pt x="462" y="2376"/>
                </a:lnTo>
                <a:lnTo>
                  <a:pt x="462" y="2374"/>
                </a:lnTo>
                <a:lnTo>
                  <a:pt x="443" y="2291"/>
                </a:lnTo>
                <a:lnTo>
                  <a:pt x="434" y="2251"/>
                </a:lnTo>
                <a:lnTo>
                  <a:pt x="426" y="2213"/>
                </a:lnTo>
                <a:lnTo>
                  <a:pt x="426" y="2206"/>
                </a:lnTo>
                <a:lnTo>
                  <a:pt x="424" y="2198"/>
                </a:lnTo>
                <a:lnTo>
                  <a:pt x="426" y="2155"/>
                </a:lnTo>
                <a:lnTo>
                  <a:pt x="426" y="2142"/>
                </a:lnTo>
                <a:lnTo>
                  <a:pt x="423" y="2132"/>
                </a:lnTo>
                <a:lnTo>
                  <a:pt x="415" y="2113"/>
                </a:lnTo>
                <a:lnTo>
                  <a:pt x="394" y="2062"/>
                </a:lnTo>
                <a:lnTo>
                  <a:pt x="373" y="2008"/>
                </a:lnTo>
                <a:lnTo>
                  <a:pt x="364" y="1977"/>
                </a:lnTo>
                <a:lnTo>
                  <a:pt x="355" y="1957"/>
                </a:lnTo>
                <a:lnTo>
                  <a:pt x="358" y="1951"/>
                </a:lnTo>
                <a:lnTo>
                  <a:pt x="368" y="1943"/>
                </a:lnTo>
                <a:lnTo>
                  <a:pt x="375" y="1942"/>
                </a:lnTo>
                <a:lnTo>
                  <a:pt x="379" y="1940"/>
                </a:lnTo>
                <a:lnTo>
                  <a:pt x="443" y="1923"/>
                </a:lnTo>
                <a:lnTo>
                  <a:pt x="470" y="1915"/>
                </a:lnTo>
                <a:lnTo>
                  <a:pt x="483" y="1913"/>
                </a:lnTo>
                <a:lnTo>
                  <a:pt x="521" y="1904"/>
                </a:lnTo>
                <a:lnTo>
                  <a:pt x="551" y="1902"/>
                </a:lnTo>
                <a:lnTo>
                  <a:pt x="589" y="1908"/>
                </a:lnTo>
                <a:lnTo>
                  <a:pt x="628" y="1913"/>
                </a:lnTo>
                <a:lnTo>
                  <a:pt x="640" y="1913"/>
                </a:lnTo>
                <a:lnTo>
                  <a:pt x="668" y="1906"/>
                </a:lnTo>
                <a:lnTo>
                  <a:pt x="672" y="1906"/>
                </a:lnTo>
                <a:lnTo>
                  <a:pt x="681" y="1900"/>
                </a:lnTo>
                <a:lnTo>
                  <a:pt x="689" y="1896"/>
                </a:lnTo>
                <a:lnTo>
                  <a:pt x="689" y="1894"/>
                </a:lnTo>
                <a:lnTo>
                  <a:pt x="693" y="1874"/>
                </a:lnTo>
                <a:lnTo>
                  <a:pt x="698" y="1836"/>
                </a:lnTo>
                <a:lnTo>
                  <a:pt x="704" y="1804"/>
                </a:lnTo>
                <a:lnTo>
                  <a:pt x="710" y="1774"/>
                </a:lnTo>
                <a:lnTo>
                  <a:pt x="736" y="1741"/>
                </a:lnTo>
                <a:lnTo>
                  <a:pt x="744" y="1730"/>
                </a:lnTo>
                <a:lnTo>
                  <a:pt x="759" y="1715"/>
                </a:lnTo>
                <a:lnTo>
                  <a:pt x="774" y="1696"/>
                </a:lnTo>
                <a:lnTo>
                  <a:pt x="787" y="1660"/>
                </a:lnTo>
                <a:lnTo>
                  <a:pt x="806" y="1606"/>
                </a:lnTo>
                <a:lnTo>
                  <a:pt x="810" y="1594"/>
                </a:lnTo>
                <a:lnTo>
                  <a:pt x="815" y="1564"/>
                </a:lnTo>
                <a:lnTo>
                  <a:pt x="823" y="1534"/>
                </a:lnTo>
                <a:lnTo>
                  <a:pt x="827" y="1519"/>
                </a:lnTo>
                <a:lnTo>
                  <a:pt x="828" y="1504"/>
                </a:lnTo>
                <a:lnTo>
                  <a:pt x="838" y="1462"/>
                </a:lnTo>
                <a:lnTo>
                  <a:pt x="821" y="1432"/>
                </a:lnTo>
                <a:lnTo>
                  <a:pt x="795" y="1390"/>
                </a:lnTo>
                <a:lnTo>
                  <a:pt x="770" y="1355"/>
                </a:lnTo>
                <a:lnTo>
                  <a:pt x="753" y="1326"/>
                </a:lnTo>
                <a:lnTo>
                  <a:pt x="742" y="1311"/>
                </a:lnTo>
                <a:lnTo>
                  <a:pt x="740" y="1304"/>
                </a:lnTo>
                <a:lnTo>
                  <a:pt x="710" y="1258"/>
                </a:lnTo>
                <a:lnTo>
                  <a:pt x="677" y="1207"/>
                </a:lnTo>
                <a:lnTo>
                  <a:pt x="670" y="1196"/>
                </a:lnTo>
                <a:lnTo>
                  <a:pt x="655" y="1172"/>
                </a:lnTo>
                <a:lnTo>
                  <a:pt x="636" y="1141"/>
                </a:lnTo>
                <a:lnTo>
                  <a:pt x="570" y="1141"/>
                </a:lnTo>
                <a:lnTo>
                  <a:pt x="551" y="1141"/>
                </a:lnTo>
                <a:lnTo>
                  <a:pt x="530" y="1147"/>
                </a:lnTo>
                <a:lnTo>
                  <a:pt x="491" y="1088"/>
                </a:lnTo>
                <a:lnTo>
                  <a:pt x="477" y="1066"/>
                </a:lnTo>
                <a:lnTo>
                  <a:pt x="472" y="1064"/>
                </a:lnTo>
                <a:lnTo>
                  <a:pt x="434" y="1028"/>
                </a:lnTo>
                <a:lnTo>
                  <a:pt x="428" y="1022"/>
                </a:lnTo>
                <a:lnTo>
                  <a:pt x="411" y="1000"/>
                </a:lnTo>
                <a:lnTo>
                  <a:pt x="398" y="979"/>
                </a:lnTo>
                <a:lnTo>
                  <a:pt x="394" y="977"/>
                </a:lnTo>
                <a:lnTo>
                  <a:pt x="372" y="943"/>
                </a:lnTo>
                <a:lnTo>
                  <a:pt x="370" y="939"/>
                </a:lnTo>
                <a:lnTo>
                  <a:pt x="338" y="896"/>
                </a:lnTo>
                <a:lnTo>
                  <a:pt x="347" y="851"/>
                </a:lnTo>
                <a:lnTo>
                  <a:pt x="351" y="832"/>
                </a:lnTo>
                <a:lnTo>
                  <a:pt x="360" y="785"/>
                </a:lnTo>
                <a:lnTo>
                  <a:pt x="370" y="732"/>
                </a:lnTo>
                <a:lnTo>
                  <a:pt x="373" y="720"/>
                </a:lnTo>
                <a:lnTo>
                  <a:pt x="381" y="679"/>
                </a:lnTo>
                <a:lnTo>
                  <a:pt x="381" y="668"/>
                </a:lnTo>
                <a:lnTo>
                  <a:pt x="390" y="622"/>
                </a:lnTo>
                <a:lnTo>
                  <a:pt x="400" y="566"/>
                </a:lnTo>
                <a:lnTo>
                  <a:pt x="409" y="519"/>
                </a:lnTo>
                <a:lnTo>
                  <a:pt x="415" y="483"/>
                </a:lnTo>
                <a:lnTo>
                  <a:pt x="419" y="462"/>
                </a:lnTo>
                <a:lnTo>
                  <a:pt x="426" y="424"/>
                </a:lnTo>
                <a:lnTo>
                  <a:pt x="430" y="396"/>
                </a:lnTo>
                <a:lnTo>
                  <a:pt x="434" y="381"/>
                </a:lnTo>
                <a:lnTo>
                  <a:pt x="438" y="360"/>
                </a:lnTo>
                <a:lnTo>
                  <a:pt x="438" y="358"/>
                </a:lnTo>
                <a:lnTo>
                  <a:pt x="449" y="298"/>
                </a:lnTo>
                <a:lnTo>
                  <a:pt x="453" y="286"/>
                </a:lnTo>
                <a:lnTo>
                  <a:pt x="455" y="275"/>
                </a:lnTo>
                <a:lnTo>
                  <a:pt x="455" y="275"/>
                </a:lnTo>
                <a:lnTo>
                  <a:pt x="460" y="239"/>
                </a:lnTo>
                <a:lnTo>
                  <a:pt x="460" y="235"/>
                </a:lnTo>
                <a:lnTo>
                  <a:pt x="468" y="198"/>
                </a:lnTo>
                <a:lnTo>
                  <a:pt x="477" y="141"/>
                </a:lnTo>
                <a:lnTo>
                  <a:pt x="487" y="94"/>
                </a:lnTo>
                <a:lnTo>
                  <a:pt x="481" y="75"/>
                </a:lnTo>
                <a:lnTo>
                  <a:pt x="474" y="49"/>
                </a:lnTo>
                <a:lnTo>
                  <a:pt x="464" y="15"/>
                </a:lnTo>
                <a:lnTo>
                  <a:pt x="460" y="0"/>
                </a:lnTo>
              </a:path>
            </a:pathLst>
          </a:custGeom>
          <a:noFill/>
          <a:ln w="47625" cap="flat">
            <a:solidFill>
              <a:srgbClr val="B1B3B6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4" name="Rectangle 101"/>
          <p:cNvSpPr>
            <a:spLocks noChangeArrowheads="1"/>
          </p:cNvSpPr>
          <p:nvPr/>
        </p:nvSpPr>
        <p:spPr bwMode="auto">
          <a:xfrm>
            <a:off x="7773988" y="1020763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3430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5" name="Rectangle 102"/>
          <p:cNvSpPr>
            <a:spLocks noChangeArrowheads="1"/>
          </p:cNvSpPr>
          <p:nvPr/>
        </p:nvSpPr>
        <p:spPr bwMode="auto">
          <a:xfrm>
            <a:off x="7291388" y="966788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3426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6" name="Rectangle 103"/>
          <p:cNvSpPr>
            <a:spLocks noChangeArrowheads="1"/>
          </p:cNvSpPr>
          <p:nvPr/>
        </p:nvSpPr>
        <p:spPr bwMode="auto">
          <a:xfrm>
            <a:off x="6596063" y="858838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3427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7" name="Rectangle 104"/>
          <p:cNvSpPr>
            <a:spLocks noChangeArrowheads="1"/>
          </p:cNvSpPr>
          <p:nvPr/>
        </p:nvSpPr>
        <p:spPr bwMode="auto">
          <a:xfrm>
            <a:off x="5927726" y="11557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3429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8" name="Rectangle 105"/>
          <p:cNvSpPr>
            <a:spLocks noChangeArrowheads="1"/>
          </p:cNvSpPr>
          <p:nvPr/>
        </p:nvSpPr>
        <p:spPr bwMode="auto">
          <a:xfrm>
            <a:off x="6464301" y="146685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3428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9" name="Rectangle 106"/>
          <p:cNvSpPr>
            <a:spLocks noChangeArrowheads="1"/>
          </p:cNvSpPr>
          <p:nvPr/>
        </p:nvSpPr>
        <p:spPr bwMode="auto">
          <a:xfrm>
            <a:off x="7273926" y="21209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3424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0" name="Rectangle 107"/>
          <p:cNvSpPr>
            <a:spLocks noChangeArrowheads="1"/>
          </p:cNvSpPr>
          <p:nvPr/>
        </p:nvSpPr>
        <p:spPr bwMode="auto">
          <a:xfrm>
            <a:off x="8043863" y="1830388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3425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1" name="Rectangle 108"/>
          <p:cNvSpPr>
            <a:spLocks noChangeArrowheads="1"/>
          </p:cNvSpPr>
          <p:nvPr/>
        </p:nvSpPr>
        <p:spPr bwMode="auto">
          <a:xfrm>
            <a:off x="6804026" y="2759075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3423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2" name="Rectangle 109"/>
          <p:cNvSpPr>
            <a:spLocks noChangeArrowheads="1"/>
          </p:cNvSpPr>
          <p:nvPr/>
        </p:nvSpPr>
        <p:spPr bwMode="auto">
          <a:xfrm>
            <a:off x="8391526" y="3336925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3421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3" name="Rectangle 110"/>
          <p:cNvSpPr>
            <a:spLocks noChangeArrowheads="1"/>
          </p:cNvSpPr>
          <p:nvPr/>
        </p:nvSpPr>
        <p:spPr bwMode="auto">
          <a:xfrm>
            <a:off x="7534276" y="3475038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3422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4" name="Rectangle 111"/>
          <p:cNvSpPr>
            <a:spLocks noChangeArrowheads="1"/>
          </p:cNvSpPr>
          <p:nvPr/>
        </p:nvSpPr>
        <p:spPr bwMode="auto">
          <a:xfrm>
            <a:off x="6638926" y="4037013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3411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5" name="Rectangle 112"/>
          <p:cNvSpPr>
            <a:spLocks noChangeArrowheads="1"/>
          </p:cNvSpPr>
          <p:nvPr/>
        </p:nvSpPr>
        <p:spPr bwMode="auto">
          <a:xfrm>
            <a:off x="7051676" y="4333875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3403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6" name="Rectangle 113"/>
          <p:cNvSpPr>
            <a:spLocks noChangeArrowheads="1"/>
          </p:cNvSpPr>
          <p:nvPr/>
        </p:nvSpPr>
        <p:spPr bwMode="auto">
          <a:xfrm>
            <a:off x="7310438" y="448945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3412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7" name="Rectangle 114"/>
          <p:cNvSpPr>
            <a:spLocks noChangeArrowheads="1"/>
          </p:cNvSpPr>
          <p:nvPr/>
        </p:nvSpPr>
        <p:spPr bwMode="auto">
          <a:xfrm>
            <a:off x="7642226" y="422275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3420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8" name="Rectangle 115"/>
          <p:cNvSpPr>
            <a:spLocks noChangeArrowheads="1"/>
          </p:cNvSpPr>
          <p:nvPr/>
        </p:nvSpPr>
        <p:spPr bwMode="auto">
          <a:xfrm>
            <a:off x="7199313" y="4918075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3413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9" name="Rectangle 116"/>
          <p:cNvSpPr>
            <a:spLocks noChangeArrowheads="1"/>
          </p:cNvSpPr>
          <p:nvPr/>
        </p:nvSpPr>
        <p:spPr bwMode="auto">
          <a:xfrm>
            <a:off x="7712076" y="488315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3419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0" name="Rectangle 117"/>
          <p:cNvSpPr>
            <a:spLocks noChangeArrowheads="1"/>
          </p:cNvSpPr>
          <p:nvPr/>
        </p:nvSpPr>
        <p:spPr bwMode="auto">
          <a:xfrm>
            <a:off x="8154988" y="49403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3418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1" name="Rectangle 118"/>
          <p:cNvSpPr>
            <a:spLocks noChangeArrowheads="1"/>
          </p:cNvSpPr>
          <p:nvPr/>
        </p:nvSpPr>
        <p:spPr bwMode="auto">
          <a:xfrm>
            <a:off x="7469188" y="54610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3414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2" name="Rectangle 119"/>
          <p:cNvSpPr>
            <a:spLocks noChangeArrowheads="1"/>
          </p:cNvSpPr>
          <p:nvPr/>
        </p:nvSpPr>
        <p:spPr bwMode="auto">
          <a:xfrm>
            <a:off x="8154988" y="5386388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3417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3" name="Rectangle 120"/>
          <p:cNvSpPr>
            <a:spLocks noChangeArrowheads="1"/>
          </p:cNvSpPr>
          <p:nvPr/>
        </p:nvSpPr>
        <p:spPr bwMode="auto">
          <a:xfrm>
            <a:off x="7627938" y="5973763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3415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4" name="Rectangle 121"/>
          <p:cNvSpPr>
            <a:spLocks noChangeArrowheads="1"/>
          </p:cNvSpPr>
          <p:nvPr/>
        </p:nvSpPr>
        <p:spPr bwMode="auto">
          <a:xfrm>
            <a:off x="8115301" y="5951538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3401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5" name="Rectangle 122"/>
          <p:cNvSpPr>
            <a:spLocks noChangeArrowheads="1"/>
          </p:cNvSpPr>
          <p:nvPr/>
        </p:nvSpPr>
        <p:spPr bwMode="auto">
          <a:xfrm>
            <a:off x="7969251" y="64770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3416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6" name="Rectangle 123"/>
          <p:cNvSpPr>
            <a:spLocks noChangeArrowheads="1"/>
          </p:cNvSpPr>
          <p:nvPr/>
        </p:nvSpPr>
        <p:spPr bwMode="auto">
          <a:xfrm>
            <a:off x="6143626" y="5332413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3446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7" name="Rectangle 124"/>
          <p:cNvSpPr>
            <a:spLocks noChangeArrowheads="1"/>
          </p:cNvSpPr>
          <p:nvPr/>
        </p:nvSpPr>
        <p:spPr bwMode="auto">
          <a:xfrm>
            <a:off x="6707188" y="50419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3442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8" name="Rectangle 125"/>
          <p:cNvSpPr>
            <a:spLocks noChangeArrowheads="1"/>
          </p:cNvSpPr>
          <p:nvPr/>
        </p:nvSpPr>
        <p:spPr bwMode="auto">
          <a:xfrm>
            <a:off x="6389688" y="4856163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3443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9" name="Rectangle 126"/>
          <p:cNvSpPr>
            <a:spLocks noChangeArrowheads="1"/>
          </p:cNvSpPr>
          <p:nvPr/>
        </p:nvSpPr>
        <p:spPr bwMode="auto">
          <a:xfrm>
            <a:off x="6002338" y="4856163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3447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0" name="Rectangle 127"/>
          <p:cNvSpPr>
            <a:spLocks noChangeArrowheads="1"/>
          </p:cNvSpPr>
          <p:nvPr/>
        </p:nvSpPr>
        <p:spPr bwMode="auto">
          <a:xfrm>
            <a:off x="5235576" y="47244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3449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1" name="Rectangle 128"/>
          <p:cNvSpPr>
            <a:spLocks noChangeArrowheads="1"/>
          </p:cNvSpPr>
          <p:nvPr/>
        </p:nvSpPr>
        <p:spPr bwMode="auto">
          <a:xfrm>
            <a:off x="6264276" y="4256088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3407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2" name="Rectangle 129"/>
          <p:cNvSpPr>
            <a:spLocks noChangeArrowheads="1"/>
          </p:cNvSpPr>
          <p:nvPr/>
        </p:nvSpPr>
        <p:spPr bwMode="auto">
          <a:xfrm>
            <a:off x="5694363" y="41783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3448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3" name="Rectangle 130"/>
          <p:cNvSpPr>
            <a:spLocks noChangeArrowheads="1"/>
          </p:cNvSpPr>
          <p:nvPr/>
        </p:nvSpPr>
        <p:spPr bwMode="auto">
          <a:xfrm>
            <a:off x="5305426" y="3986213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3450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4" name="Rectangle 131"/>
          <p:cNvSpPr>
            <a:spLocks noChangeArrowheads="1"/>
          </p:cNvSpPr>
          <p:nvPr/>
        </p:nvSpPr>
        <p:spPr bwMode="auto">
          <a:xfrm>
            <a:off x="4783138" y="4137025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3451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5" name="Rectangle 132"/>
          <p:cNvSpPr>
            <a:spLocks noChangeArrowheads="1"/>
          </p:cNvSpPr>
          <p:nvPr/>
        </p:nvSpPr>
        <p:spPr bwMode="auto">
          <a:xfrm>
            <a:off x="4394201" y="38608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3452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6" name="Rectangle 133"/>
          <p:cNvSpPr>
            <a:spLocks noChangeArrowheads="1"/>
          </p:cNvSpPr>
          <p:nvPr/>
        </p:nvSpPr>
        <p:spPr bwMode="auto">
          <a:xfrm>
            <a:off x="6092826" y="3783013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3405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7" name="Rectangle 134"/>
          <p:cNvSpPr>
            <a:spLocks noChangeArrowheads="1"/>
          </p:cNvSpPr>
          <p:nvPr/>
        </p:nvSpPr>
        <p:spPr bwMode="auto">
          <a:xfrm>
            <a:off x="6403976" y="3259138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3440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8" name="Rectangle 135"/>
          <p:cNvSpPr>
            <a:spLocks noChangeArrowheads="1"/>
          </p:cNvSpPr>
          <p:nvPr/>
        </p:nvSpPr>
        <p:spPr bwMode="auto">
          <a:xfrm>
            <a:off x="4037013" y="3306763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3454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9" name="Rectangle 136"/>
          <p:cNvSpPr>
            <a:spLocks noChangeArrowheads="1"/>
          </p:cNvSpPr>
          <p:nvPr/>
        </p:nvSpPr>
        <p:spPr bwMode="auto">
          <a:xfrm>
            <a:off x="4783138" y="3394075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3453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0" name="Rectangle 137"/>
          <p:cNvSpPr>
            <a:spLocks noChangeArrowheads="1"/>
          </p:cNvSpPr>
          <p:nvPr/>
        </p:nvSpPr>
        <p:spPr bwMode="auto">
          <a:xfrm>
            <a:off x="5664201" y="3316288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3441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1" name="Rectangle 138"/>
          <p:cNvSpPr>
            <a:spLocks noChangeArrowheads="1"/>
          </p:cNvSpPr>
          <p:nvPr/>
        </p:nvSpPr>
        <p:spPr bwMode="auto">
          <a:xfrm>
            <a:off x="6207126" y="27051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3439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2" name="Rectangle 139"/>
          <p:cNvSpPr>
            <a:spLocks noChangeArrowheads="1"/>
          </p:cNvSpPr>
          <p:nvPr/>
        </p:nvSpPr>
        <p:spPr bwMode="auto">
          <a:xfrm>
            <a:off x="5680076" y="281305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3438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3" name="Rectangle 140"/>
          <p:cNvSpPr>
            <a:spLocks noChangeArrowheads="1"/>
          </p:cNvSpPr>
          <p:nvPr/>
        </p:nvSpPr>
        <p:spPr bwMode="auto">
          <a:xfrm>
            <a:off x="5316538" y="25781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3436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4" name="Rectangle 141"/>
          <p:cNvSpPr>
            <a:spLocks noChangeArrowheads="1"/>
          </p:cNvSpPr>
          <p:nvPr/>
        </p:nvSpPr>
        <p:spPr bwMode="auto">
          <a:xfrm>
            <a:off x="4124326" y="2147888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3434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5" name="Rectangle 142"/>
          <p:cNvSpPr>
            <a:spLocks noChangeArrowheads="1"/>
          </p:cNvSpPr>
          <p:nvPr/>
        </p:nvSpPr>
        <p:spPr bwMode="auto">
          <a:xfrm>
            <a:off x="4552951" y="2530475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3435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6" name="Rectangle 143"/>
          <p:cNvSpPr>
            <a:spLocks noChangeArrowheads="1"/>
          </p:cNvSpPr>
          <p:nvPr/>
        </p:nvSpPr>
        <p:spPr bwMode="auto">
          <a:xfrm>
            <a:off x="5229226" y="216535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3437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7" name="Rectangle 144"/>
          <p:cNvSpPr>
            <a:spLocks noChangeArrowheads="1"/>
          </p:cNvSpPr>
          <p:nvPr/>
        </p:nvSpPr>
        <p:spPr bwMode="auto">
          <a:xfrm>
            <a:off x="5286376" y="1395413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3431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8" name="Rectangle 145"/>
          <p:cNvSpPr>
            <a:spLocks noChangeArrowheads="1"/>
          </p:cNvSpPr>
          <p:nvPr/>
        </p:nvSpPr>
        <p:spPr bwMode="auto">
          <a:xfrm>
            <a:off x="3527426" y="1574800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3433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9" name="Rectangle 146"/>
          <p:cNvSpPr>
            <a:spLocks noChangeArrowheads="1"/>
          </p:cNvSpPr>
          <p:nvPr/>
        </p:nvSpPr>
        <p:spPr bwMode="auto">
          <a:xfrm>
            <a:off x="4398963" y="1044575"/>
            <a:ext cx="263525" cy="150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3432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0" name="Rectangle 147"/>
          <p:cNvSpPr>
            <a:spLocks noChangeArrowheads="1"/>
          </p:cNvSpPr>
          <p:nvPr/>
        </p:nvSpPr>
        <p:spPr bwMode="auto">
          <a:xfrm>
            <a:off x="7966076" y="5829300"/>
            <a:ext cx="1317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1" name="Rectangle 148"/>
          <p:cNvSpPr>
            <a:spLocks noChangeArrowheads="1"/>
          </p:cNvSpPr>
          <p:nvPr/>
        </p:nvSpPr>
        <p:spPr bwMode="auto">
          <a:xfrm>
            <a:off x="8026401" y="5829300"/>
            <a:ext cx="25717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ong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2" name="Rectangle 149"/>
          <p:cNvSpPr>
            <a:spLocks noChangeArrowheads="1"/>
          </p:cNvSpPr>
          <p:nvPr/>
        </p:nvSpPr>
        <p:spPr bwMode="auto">
          <a:xfrm>
            <a:off x="8208963" y="5829300"/>
            <a:ext cx="11430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3" name="Rectangle 150"/>
          <p:cNvSpPr>
            <a:spLocks noChangeArrowheads="1"/>
          </p:cNvSpPr>
          <p:nvPr/>
        </p:nvSpPr>
        <p:spPr bwMode="auto">
          <a:xfrm>
            <a:off x="8253413" y="5829300"/>
            <a:ext cx="21907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4" name="Rectangle 151"/>
          <p:cNvSpPr>
            <a:spLocks noChangeArrowheads="1"/>
          </p:cNvSpPr>
          <p:nvPr/>
        </p:nvSpPr>
        <p:spPr bwMode="auto">
          <a:xfrm>
            <a:off x="8397876" y="5829300"/>
            <a:ext cx="1254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5" name="Rectangle 152"/>
          <p:cNvSpPr>
            <a:spLocks noChangeArrowheads="1"/>
          </p:cNvSpPr>
          <p:nvPr/>
        </p:nvSpPr>
        <p:spPr bwMode="auto">
          <a:xfrm>
            <a:off x="8451851" y="5829300"/>
            <a:ext cx="1714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6" name="Rectangle 153"/>
          <p:cNvSpPr>
            <a:spLocks noChangeArrowheads="1"/>
          </p:cNvSpPr>
          <p:nvPr/>
        </p:nvSpPr>
        <p:spPr bwMode="auto">
          <a:xfrm>
            <a:off x="7902576" y="6356350"/>
            <a:ext cx="2730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Eids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7" name="Rectangle 154"/>
          <p:cNvSpPr>
            <a:spLocks noChangeArrowheads="1"/>
          </p:cNvSpPr>
          <p:nvPr/>
        </p:nvSpPr>
        <p:spPr bwMode="auto">
          <a:xfrm>
            <a:off x="8101013" y="6356350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8" name="Rectangle 155"/>
          <p:cNvSpPr>
            <a:spLocks noChangeArrowheads="1"/>
          </p:cNvSpPr>
          <p:nvPr/>
        </p:nvSpPr>
        <p:spPr bwMode="auto">
          <a:xfrm>
            <a:off x="8151813" y="6356350"/>
            <a:ext cx="1920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9" name="Rectangle 156"/>
          <p:cNvSpPr>
            <a:spLocks noChangeArrowheads="1"/>
          </p:cNvSpPr>
          <p:nvPr/>
        </p:nvSpPr>
        <p:spPr bwMode="auto">
          <a:xfrm>
            <a:off x="7612063" y="5761038"/>
            <a:ext cx="1889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0" name="Rectangle 157"/>
          <p:cNvSpPr>
            <a:spLocks noChangeArrowheads="1"/>
          </p:cNvSpPr>
          <p:nvPr/>
        </p:nvSpPr>
        <p:spPr bwMode="auto">
          <a:xfrm>
            <a:off x="7732713" y="5761038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1" name="Rectangle 158"/>
          <p:cNvSpPr>
            <a:spLocks noChangeArrowheads="1"/>
          </p:cNvSpPr>
          <p:nvPr/>
        </p:nvSpPr>
        <p:spPr bwMode="auto">
          <a:xfrm>
            <a:off x="7770813" y="5761038"/>
            <a:ext cx="10477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2" name="Rectangle 159"/>
          <p:cNvSpPr>
            <a:spLocks noChangeArrowheads="1"/>
          </p:cNvSpPr>
          <p:nvPr/>
        </p:nvSpPr>
        <p:spPr bwMode="auto">
          <a:xfrm>
            <a:off x="7612063" y="5856288"/>
            <a:ext cx="3032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3" name="Rectangle 160"/>
          <p:cNvSpPr>
            <a:spLocks noChangeArrowheads="1"/>
          </p:cNvSpPr>
          <p:nvPr/>
        </p:nvSpPr>
        <p:spPr bwMode="auto">
          <a:xfrm>
            <a:off x="8137526" y="5275263"/>
            <a:ext cx="31750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Grue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4" name="Rectangle 161"/>
          <p:cNvSpPr>
            <a:spLocks noChangeArrowheads="1"/>
          </p:cNvSpPr>
          <p:nvPr/>
        </p:nvSpPr>
        <p:spPr bwMode="auto">
          <a:xfrm>
            <a:off x="7402513" y="5245100"/>
            <a:ext cx="2127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5" name="Rectangle 162"/>
          <p:cNvSpPr>
            <a:spLocks noChangeArrowheads="1"/>
          </p:cNvSpPr>
          <p:nvPr/>
        </p:nvSpPr>
        <p:spPr bwMode="auto">
          <a:xfrm>
            <a:off x="7543801" y="5245100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6" name="Rectangle 163"/>
          <p:cNvSpPr>
            <a:spLocks noChangeArrowheads="1"/>
          </p:cNvSpPr>
          <p:nvPr/>
        </p:nvSpPr>
        <p:spPr bwMode="auto">
          <a:xfrm>
            <a:off x="7581901" y="5245100"/>
            <a:ext cx="1714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7" name="Rectangle 164"/>
          <p:cNvSpPr>
            <a:spLocks noChangeArrowheads="1"/>
          </p:cNvSpPr>
          <p:nvPr/>
        </p:nvSpPr>
        <p:spPr bwMode="auto">
          <a:xfrm>
            <a:off x="7429501" y="5341938"/>
            <a:ext cx="3032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8" name="Rectangle 165"/>
          <p:cNvSpPr>
            <a:spLocks noChangeArrowheads="1"/>
          </p:cNvSpPr>
          <p:nvPr/>
        </p:nvSpPr>
        <p:spPr bwMode="auto">
          <a:xfrm>
            <a:off x="8118476" y="4819650"/>
            <a:ext cx="365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Åsnes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9" name="Rectangle 166"/>
          <p:cNvSpPr>
            <a:spLocks noChangeArrowheads="1"/>
          </p:cNvSpPr>
          <p:nvPr/>
        </p:nvSpPr>
        <p:spPr bwMode="auto">
          <a:xfrm>
            <a:off x="7689851" y="4760913"/>
            <a:ext cx="1381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0" name="Rectangle 167"/>
          <p:cNvSpPr>
            <a:spLocks noChangeArrowheads="1"/>
          </p:cNvSpPr>
          <p:nvPr/>
        </p:nvSpPr>
        <p:spPr bwMode="auto">
          <a:xfrm>
            <a:off x="7753351" y="4760913"/>
            <a:ext cx="2603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åler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1" name="Rectangle 168"/>
          <p:cNvSpPr>
            <a:spLocks noChangeArrowheads="1"/>
          </p:cNvSpPr>
          <p:nvPr/>
        </p:nvSpPr>
        <p:spPr bwMode="auto">
          <a:xfrm>
            <a:off x="7145338" y="4795838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2" name="Rectangle 169"/>
          <p:cNvSpPr>
            <a:spLocks noChangeArrowheads="1"/>
          </p:cNvSpPr>
          <p:nvPr/>
        </p:nvSpPr>
        <p:spPr bwMode="auto">
          <a:xfrm>
            <a:off x="7202488" y="4795838"/>
            <a:ext cx="1079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3" name="Rectangle 170"/>
          <p:cNvSpPr>
            <a:spLocks noChangeArrowheads="1"/>
          </p:cNvSpPr>
          <p:nvPr/>
        </p:nvSpPr>
        <p:spPr bwMode="auto">
          <a:xfrm>
            <a:off x="7240588" y="4795838"/>
            <a:ext cx="1920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4" name="Rectangle 171"/>
          <p:cNvSpPr>
            <a:spLocks noChangeArrowheads="1"/>
          </p:cNvSpPr>
          <p:nvPr/>
        </p:nvSpPr>
        <p:spPr bwMode="auto">
          <a:xfrm>
            <a:off x="7361238" y="4795838"/>
            <a:ext cx="1254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5" name="Rectangle 172"/>
          <p:cNvSpPr>
            <a:spLocks noChangeArrowheads="1"/>
          </p:cNvSpPr>
          <p:nvPr/>
        </p:nvSpPr>
        <p:spPr bwMode="auto">
          <a:xfrm>
            <a:off x="7415213" y="4795838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6" name="Rectangle 173"/>
          <p:cNvSpPr>
            <a:spLocks noChangeArrowheads="1"/>
          </p:cNvSpPr>
          <p:nvPr/>
        </p:nvSpPr>
        <p:spPr bwMode="auto">
          <a:xfrm>
            <a:off x="6530976" y="3914775"/>
            <a:ext cx="3984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Ringsa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7" name="Rectangle 174"/>
          <p:cNvSpPr>
            <a:spLocks noChangeArrowheads="1"/>
          </p:cNvSpPr>
          <p:nvPr/>
        </p:nvSpPr>
        <p:spPr bwMode="auto">
          <a:xfrm>
            <a:off x="6848476" y="3914775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8" name="Rectangle 175"/>
          <p:cNvSpPr>
            <a:spLocks noChangeArrowheads="1"/>
          </p:cNvSpPr>
          <p:nvPr/>
        </p:nvSpPr>
        <p:spPr bwMode="auto">
          <a:xfrm>
            <a:off x="6899276" y="3914775"/>
            <a:ext cx="1714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9" name="Rectangle 176"/>
          <p:cNvSpPr>
            <a:spLocks noChangeArrowheads="1"/>
          </p:cNvSpPr>
          <p:nvPr/>
        </p:nvSpPr>
        <p:spPr bwMode="auto">
          <a:xfrm>
            <a:off x="7000876" y="4227513"/>
            <a:ext cx="4079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Hamar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0" name="Rectangle 177"/>
          <p:cNvSpPr>
            <a:spLocks noChangeArrowheads="1"/>
          </p:cNvSpPr>
          <p:nvPr/>
        </p:nvSpPr>
        <p:spPr bwMode="auto">
          <a:xfrm>
            <a:off x="7273926" y="4379913"/>
            <a:ext cx="18573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1" name="Rectangle 178"/>
          <p:cNvSpPr>
            <a:spLocks noChangeArrowheads="1"/>
          </p:cNvSpPr>
          <p:nvPr/>
        </p:nvSpPr>
        <p:spPr bwMode="auto">
          <a:xfrm>
            <a:off x="7385051" y="4379913"/>
            <a:ext cx="1079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2" name="Rectangle 179"/>
          <p:cNvSpPr>
            <a:spLocks noChangeArrowheads="1"/>
          </p:cNvSpPr>
          <p:nvPr/>
        </p:nvSpPr>
        <p:spPr bwMode="auto">
          <a:xfrm>
            <a:off x="7423151" y="4379913"/>
            <a:ext cx="1952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3" name="Rectangle 180"/>
          <p:cNvSpPr>
            <a:spLocks noChangeArrowheads="1"/>
          </p:cNvSpPr>
          <p:nvPr/>
        </p:nvSpPr>
        <p:spPr bwMode="auto">
          <a:xfrm>
            <a:off x="7564438" y="4100513"/>
            <a:ext cx="15557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4" name="Rectangle 181"/>
          <p:cNvSpPr>
            <a:spLocks noChangeArrowheads="1"/>
          </p:cNvSpPr>
          <p:nvPr/>
        </p:nvSpPr>
        <p:spPr bwMode="auto">
          <a:xfrm>
            <a:off x="7651751" y="4100513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5" name="Rectangle 182"/>
          <p:cNvSpPr>
            <a:spLocks noChangeArrowheads="1"/>
          </p:cNvSpPr>
          <p:nvPr/>
        </p:nvSpPr>
        <p:spPr bwMode="auto">
          <a:xfrm>
            <a:off x="7702551" y="4100513"/>
            <a:ext cx="33813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erum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6" name="Rectangle 183"/>
          <p:cNvSpPr>
            <a:spLocks noChangeArrowheads="1"/>
          </p:cNvSpPr>
          <p:nvPr/>
        </p:nvSpPr>
        <p:spPr bwMode="auto">
          <a:xfrm>
            <a:off x="8370888" y="3217863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7" name="Rectangle 184"/>
          <p:cNvSpPr>
            <a:spLocks noChangeArrowheads="1"/>
          </p:cNvSpPr>
          <p:nvPr/>
        </p:nvSpPr>
        <p:spPr bwMode="auto">
          <a:xfrm>
            <a:off x="8421688" y="3217863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8" name="Rectangle 185"/>
          <p:cNvSpPr>
            <a:spLocks noChangeArrowheads="1"/>
          </p:cNvSpPr>
          <p:nvPr/>
        </p:nvSpPr>
        <p:spPr bwMode="auto">
          <a:xfrm>
            <a:off x="8462963" y="3217863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9" name="Rectangle 186"/>
          <p:cNvSpPr>
            <a:spLocks noChangeArrowheads="1"/>
          </p:cNvSpPr>
          <p:nvPr/>
        </p:nvSpPr>
        <p:spPr bwMode="auto">
          <a:xfrm>
            <a:off x="8515351" y="3217863"/>
            <a:ext cx="1714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sil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0" name="Rectangle 187"/>
          <p:cNvSpPr>
            <a:spLocks noChangeArrowheads="1"/>
          </p:cNvSpPr>
          <p:nvPr/>
        </p:nvSpPr>
        <p:spPr bwMode="auto">
          <a:xfrm>
            <a:off x="7504113" y="3352800"/>
            <a:ext cx="3476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Åmot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1" name="Rectangle 188"/>
          <p:cNvSpPr>
            <a:spLocks noChangeArrowheads="1"/>
          </p:cNvSpPr>
          <p:nvPr/>
        </p:nvSpPr>
        <p:spPr bwMode="auto">
          <a:xfrm>
            <a:off x="6767513" y="2543175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2" name="Rectangle 189"/>
          <p:cNvSpPr>
            <a:spLocks noChangeArrowheads="1"/>
          </p:cNvSpPr>
          <p:nvPr/>
        </p:nvSpPr>
        <p:spPr bwMode="auto">
          <a:xfrm>
            <a:off x="6824663" y="2543175"/>
            <a:ext cx="1079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3" name="Rectangle 190"/>
          <p:cNvSpPr>
            <a:spLocks noChangeArrowheads="1"/>
          </p:cNvSpPr>
          <p:nvPr/>
        </p:nvSpPr>
        <p:spPr bwMode="auto">
          <a:xfrm>
            <a:off x="6862763" y="2543175"/>
            <a:ext cx="1317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4" name="Rectangle 191"/>
          <p:cNvSpPr>
            <a:spLocks noChangeArrowheads="1"/>
          </p:cNvSpPr>
          <p:nvPr/>
        </p:nvSpPr>
        <p:spPr bwMode="auto">
          <a:xfrm>
            <a:off x="6926263" y="2543175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5" name="Rectangle 192"/>
          <p:cNvSpPr>
            <a:spLocks noChangeArrowheads="1"/>
          </p:cNvSpPr>
          <p:nvPr/>
        </p:nvSpPr>
        <p:spPr bwMode="auto">
          <a:xfrm>
            <a:off x="6962776" y="2543175"/>
            <a:ext cx="10477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6" name="Rectangle 193"/>
          <p:cNvSpPr>
            <a:spLocks noChangeArrowheads="1"/>
          </p:cNvSpPr>
          <p:nvPr/>
        </p:nvSpPr>
        <p:spPr bwMode="auto">
          <a:xfrm>
            <a:off x="6767513" y="2638425"/>
            <a:ext cx="15557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7" name="Rectangle 194"/>
          <p:cNvSpPr>
            <a:spLocks noChangeArrowheads="1"/>
          </p:cNvSpPr>
          <p:nvPr/>
        </p:nvSpPr>
        <p:spPr bwMode="auto">
          <a:xfrm>
            <a:off x="6854826" y="2638425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8" name="Rectangle 195"/>
          <p:cNvSpPr>
            <a:spLocks noChangeArrowheads="1"/>
          </p:cNvSpPr>
          <p:nvPr/>
        </p:nvSpPr>
        <p:spPr bwMode="auto">
          <a:xfrm>
            <a:off x="6908801" y="2638425"/>
            <a:ext cx="2222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9" name="Rectangle 196"/>
          <p:cNvSpPr>
            <a:spLocks noChangeArrowheads="1"/>
          </p:cNvSpPr>
          <p:nvPr/>
        </p:nvSpPr>
        <p:spPr bwMode="auto">
          <a:xfrm>
            <a:off x="7172326" y="2012950"/>
            <a:ext cx="13493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0" name="Rectangle 197"/>
          <p:cNvSpPr>
            <a:spLocks noChangeArrowheads="1"/>
          </p:cNvSpPr>
          <p:nvPr/>
        </p:nvSpPr>
        <p:spPr bwMode="auto">
          <a:xfrm>
            <a:off x="7234238" y="2012950"/>
            <a:ext cx="4794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endalen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1" name="Rectangle 198"/>
          <p:cNvSpPr>
            <a:spLocks noChangeArrowheads="1"/>
          </p:cNvSpPr>
          <p:nvPr/>
        </p:nvSpPr>
        <p:spPr bwMode="auto">
          <a:xfrm>
            <a:off x="7956551" y="1706563"/>
            <a:ext cx="1952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2" name="Rectangle 199"/>
          <p:cNvSpPr>
            <a:spLocks noChangeArrowheads="1"/>
          </p:cNvSpPr>
          <p:nvPr/>
        </p:nvSpPr>
        <p:spPr bwMode="auto">
          <a:xfrm>
            <a:off x="8077201" y="1706563"/>
            <a:ext cx="1254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3" name="Rectangle 200"/>
          <p:cNvSpPr>
            <a:spLocks noChangeArrowheads="1"/>
          </p:cNvSpPr>
          <p:nvPr/>
        </p:nvSpPr>
        <p:spPr bwMode="auto">
          <a:xfrm>
            <a:off x="8134351" y="1706563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4" name="Rectangle 201"/>
          <p:cNvSpPr>
            <a:spLocks noChangeArrowheads="1"/>
          </p:cNvSpPr>
          <p:nvPr/>
        </p:nvSpPr>
        <p:spPr bwMode="auto">
          <a:xfrm>
            <a:off x="8194676" y="1706563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5" name="Rectangle 202"/>
          <p:cNvSpPr>
            <a:spLocks noChangeArrowheads="1"/>
          </p:cNvSpPr>
          <p:nvPr/>
        </p:nvSpPr>
        <p:spPr bwMode="auto">
          <a:xfrm>
            <a:off x="8232776" y="1706563"/>
            <a:ext cx="2222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6" name="Rectangle 203"/>
          <p:cNvSpPr>
            <a:spLocks noChangeArrowheads="1"/>
          </p:cNvSpPr>
          <p:nvPr/>
        </p:nvSpPr>
        <p:spPr bwMode="auto">
          <a:xfrm>
            <a:off x="6426201" y="1357313"/>
            <a:ext cx="16827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7" name="Rectangle 204"/>
          <p:cNvSpPr>
            <a:spLocks noChangeArrowheads="1"/>
          </p:cNvSpPr>
          <p:nvPr/>
        </p:nvSpPr>
        <p:spPr bwMode="auto">
          <a:xfrm>
            <a:off x="6521451" y="1357313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" name="Rectangle 206"/>
          <p:cNvSpPr>
            <a:spLocks noChangeArrowheads="1"/>
          </p:cNvSpPr>
          <p:nvPr/>
        </p:nvSpPr>
        <p:spPr bwMode="auto">
          <a:xfrm>
            <a:off x="6575425" y="1357313"/>
            <a:ext cx="2222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" name="Rectangle 207"/>
          <p:cNvSpPr>
            <a:spLocks noChangeArrowheads="1"/>
          </p:cNvSpPr>
          <p:nvPr/>
        </p:nvSpPr>
        <p:spPr bwMode="auto">
          <a:xfrm>
            <a:off x="5880100" y="1044575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" name="Rectangle 208"/>
          <p:cNvSpPr>
            <a:spLocks noChangeArrowheads="1"/>
          </p:cNvSpPr>
          <p:nvPr/>
        </p:nvSpPr>
        <p:spPr bwMode="auto">
          <a:xfrm>
            <a:off x="5934075" y="1044575"/>
            <a:ext cx="3444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olldal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" name="Rectangle 209"/>
          <p:cNvSpPr>
            <a:spLocks noChangeArrowheads="1"/>
          </p:cNvSpPr>
          <p:nvPr/>
        </p:nvSpPr>
        <p:spPr bwMode="auto">
          <a:xfrm>
            <a:off x="6491288" y="750888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" name="Rectangle 210"/>
          <p:cNvSpPr>
            <a:spLocks noChangeArrowheads="1"/>
          </p:cNvSpPr>
          <p:nvPr/>
        </p:nvSpPr>
        <p:spPr bwMode="auto">
          <a:xfrm>
            <a:off x="6542088" y="750888"/>
            <a:ext cx="2397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yns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3" name="Rectangle 211"/>
          <p:cNvSpPr>
            <a:spLocks noChangeArrowheads="1"/>
          </p:cNvSpPr>
          <p:nvPr/>
        </p:nvSpPr>
        <p:spPr bwMode="auto">
          <a:xfrm>
            <a:off x="6707188" y="750888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4" name="Rectangle 212"/>
          <p:cNvSpPr>
            <a:spLocks noChangeArrowheads="1"/>
          </p:cNvSpPr>
          <p:nvPr/>
        </p:nvSpPr>
        <p:spPr bwMode="auto">
          <a:xfrm>
            <a:off x="6767513" y="750888"/>
            <a:ext cx="1079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" name="Rectangle 213"/>
          <p:cNvSpPr>
            <a:spLocks noChangeArrowheads="1"/>
          </p:cNvSpPr>
          <p:nvPr/>
        </p:nvSpPr>
        <p:spPr bwMode="auto">
          <a:xfrm>
            <a:off x="7219950" y="844550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6" name="Rectangle 214"/>
          <p:cNvSpPr>
            <a:spLocks noChangeArrowheads="1"/>
          </p:cNvSpPr>
          <p:nvPr/>
        </p:nvSpPr>
        <p:spPr bwMode="auto">
          <a:xfrm>
            <a:off x="7267575" y="844550"/>
            <a:ext cx="1619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" name="Rectangle 215"/>
          <p:cNvSpPr>
            <a:spLocks noChangeArrowheads="1"/>
          </p:cNvSpPr>
          <p:nvPr/>
        </p:nvSpPr>
        <p:spPr bwMode="auto">
          <a:xfrm>
            <a:off x="7361238" y="844550"/>
            <a:ext cx="1254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8" name="Rectangle 216"/>
          <p:cNvSpPr>
            <a:spLocks noChangeArrowheads="1"/>
          </p:cNvSpPr>
          <p:nvPr/>
        </p:nvSpPr>
        <p:spPr bwMode="auto">
          <a:xfrm>
            <a:off x="7415213" y="844550"/>
            <a:ext cx="1254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" name="Rectangle 217"/>
          <p:cNvSpPr>
            <a:spLocks noChangeArrowheads="1"/>
          </p:cNvSpPr>
          <p:nvPr/>
        </p:nvSpPr>
        <p:spPr bwMode="auto">
          <a:xfrm>
            <a:off x="7777163" y="909638"/>
            <a:ext cx="19843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0" name="Rectangle 218"/>
          <p:cNvSpPr>
            <a:spLocks noChangeArrowheads="1"/>
          </p:cNvSpPr>
          <p:nvPr/>
        </p:nvSpPr>
        <p:spPr bwMode="auto">
          <a:xfrm>
            <a:off x="4381500" y="919163"/>
            <a:ext cx="32067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Lesja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1" name="Rectangle 219"/>
          <p:cNvSpPr>
            <a:spLocks noChangeArrowheads="1"/>
          </p:cNvSpPr>
          <p:nvPr/>
        </p:nvSpPr>
        <p:spPr bwMode="auto">
          <a:xfrm>
            <a:off x="3509963" y="1452563"/>
            <a:ext cx="3270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Skjåk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" name="Rectangle 220"/>
          <p:cNvSpPr>
            <a:spLocks noChangeArrowheads="1"/>
          </p:cNvSpPr>
          <p:nvPr/>
        </p:nvSpPr>
        <p:spPr bwMode="auto">
          <a:xfrm>
            <a:off x="5253038" y="1281113"/>
            <a:ext cx="1444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3" name="Rectangle 221"/>
          <p:cNvSpPr>
            <a:spLocks noChangeArrowheads="1"/>
          </p:cNvSpPr>
          <p:nvPr/>
        </p:nvSpPr>
        <p:spPr bwMode="auto">
          <a:xfrm>
            <a:off x="5326063" y="1281113"/>
            <a:ext cx="1317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4" name="Rectangle 222"/>
          <p:cNvSpPr>
            <a:spLocks noChangeArrowheads="1"/>
          </p:cNvSpPr>
          <p:nvPr/>
        </p:nvSpPr>
        <p:spPr bwMode="auto">
          <a:xfrm>
            <a:off x="5387975" y="1281113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" name="Rectangle 223"/>
          <p:cNvSpPr>
            <a:spLocks noChangeArrowheads="1"/>
          </p:cNvSpPr>
          <p:nvPr/>
        </p:nvSpPr>
        <p:spPr bwMode="auto">
          <a:xfrm>
            <a:off x="5441950" y="1281113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" name="Rectangle 224"/>
          <p:cNvSpPr>
            <a:spLocks noChangeArrowheads="1"/>
          </p:cNvSpPr>
          <p:nvPr/>
        </p:nvSpPr>
        <p:spPr bwMode="auto">
          <a:xfrm>
            <a:off x="5484813" y="1281113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7" name="Rectangle 225"/>
          <p:cNvSpPr>
            <a:spLocks noChangeArrowheads="1"/>
          </p:cNvSpPr>
          <p:nvPr/>
        </p:nvSpPr>
        <p:spPr bwMode="auto">
          <a:xfrm>
            <a:off x="4117975" y="2036763"/>
            <a:ext cx="2841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Lom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8" name="Rectangle 226"/>
          <p:cNvSpPr>
            <a:spLocks noChangeArrowheads="1"/>
          </p:cNvSpPr>
          <p:nvPr/>
        </p:nvSpPr>
        <p:spPr bwMode="auto">
          <a:xfrm>
            <a:off x="4600575" y="2408238"/>
            <a:ext cx="1381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" name="Rectangle 227"/>
          <p:cNvSpPr>
            <a:spLocks noChangeArrowheads="1"/>
          </p:cNvSpPr>
          <p:nvPr/>
        </p:nvSpPr>
        <p:spPr bwMode="auto">
          <a:xfrm>
            <a:off x="4664075" y="2408238"/>
            <a:ext cx="1254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" name="Rectangle 228"/>
          <p:cNvSpPr>
            <a:spLocks noChangeArrowheads="1"/>
          </p:cNvSpPr>
          <p:nvPr/>
        </p:nvSpPr>
        <p:spPr bwMode="auto">
          <a:xfrm>
            <a:off x="4719638" y="2408238"/>
            <a:ext cx="1254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1" name="Rectangle 229"/>
          <p:cNvSpPr>
            <a:spLocks noChangeArrowheads="1"/>
          </p:cNvSpPr>
          <p:nvPr/>
        </p:nvSpPr>
        <p:spPr bwMode="auto">
          <a:xfrm>
            <a:off x="4773613" y="2408238"/>
            <a:ext cx="1254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å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2" name="Rectangle 230"/>
          <p:cNvSpPr>
            <a:spLocks noChangeArrowheads="1"/>
          </p:cNvSpPr>
          <p:nvPr/>
        </p:nvSpPr>
        <p:spPr bwMode="auto">
          <a:xfrm>
            <a:off x="5292725" y="2054225"/>
            <a:ext cx="2127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Sel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3" name="Rectangle 231"/>
          <p:cNvSpPr>
            <a:spLocks noChangeArrowheads="1"/>
          </p:cNvSpPr>
          <p:nvPr/>
        </p:nvSpPr>
        <p:spPr bwMode="auto">
          <a:xfrm>
            <a:off x="5211763" y="2468563"/>
            <a:ext cx="2127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" name="Rectangle 232"/>
          <p:cNvSpPr>
            <a:spLocks noChangeArrowheads="1"/>
          </p:cNvSpPr>
          <p:nvPr/>
        </p:nvSpPr>
        <p:spPr bwMode="auto">
          <a:xfrm>
            <a:off x="5353050" y="2468563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5" name="Rectangle 233"/>
          <p:cNvSpPr>
            <a:spLocks noChangeArrowheads="1"/>
          </p:cNvSpPr>
          <p:nvPr/>
        </p:nvSpPr>
        <p:spPr bwMode="auto">
          <a:xfrm>
            <a:off x="5391150" y="2468563"/>
            <a:ext cx="22860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d-F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6" name="Rectangle 234"/>
          <p:cNvSpPr>
            <a:spLocks noChangeArrowheads="1"/>
          </p:cNvSpPr>
          <p:nvPr/>
        </p:nvSpPr>
        <p:spPr bwMode="auto">
          <a:xfrm>
            <a:off x="5546725" y="2468563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" name="Rectangle 235"/>
          <p:cNvSpPr>
            <a:spLocks noChangeArrowheads="1"/>
          </p:cNvSpPr>
          <p:nvPr/>
        </p:nvSpPr>
        <p:spPr bwMode="auto">
          <a:xfrm>
            <a:off x="5586413" y="2468563"/>
            <a:ext cx="19843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8" name="Rectangle 236"/>
          <p:cNvSpPr>
            <a:spLocks noChangeArrowheads="1"/>
          </p:cNvSpPr>
          <p:nvPr/>
        </p:nvSpPr>
        <p:spPr bwMode="auto">
          <a:xfrm>
            <a:off x="5676900" y="2603500"/>
            <a:ext cx="2460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Sø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9" name="Rectangle 237"/>
          <p:cNvSpPr>
            <a:spLocks noChangeArrowheads="1"/>
          </p:cNvSpPr>
          <p:nvPr/>
        </p:nvSpPr>
        <p:spPr bwMode="auto">
          <a:xfrm>
            <a:off x="5846763" y="2603500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Rectangle 238"/>
          <p:cNvSpPr>
            <a:spLocks noChangeArrowheads="1"/>
          </p:cNvSpPr>
          <p:nvPr/>
        </p:nvSpPr>
        <p:spPr bwMode="auto">
          <a:xfrm>
            <a:off x="5886450" y="2603500"/>
            <a:ext cx="10477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Rectangle 239"/>
          <p:cNvSpPr>
            <a:spLocks noChangeArrowheads="1"/>
          </p:cNvSpPr>
          <p:nvPr/>
        </p:nvSpPr>
        <p:spPr bwMode="auto">
          <a:xfrm>
            <a:off x="5676900" y="2698750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F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" name="Rectangle 240"/>
          <p:cNvSpPr>
            <a:spLocks noChangeArrowheads="1"/>
          </p:cNvSpPr>
          <p:nvPr/>
        </p:nvSpPr>
        <p:spPr bwMode="auto">
          <a:xfrm>
            <a:off x="5730875" y="2698750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" name="Rectangle 241"/>
          <p:cNvSpPr>
            <a:spLocks noChangeArrowheads="1"/>
          </p:cNvSpPr>
          <p:nvPr/>
        </p:nvSpPr>
        <p:spPr bwMode="auto">
          <a:xfrm>
            <a:off x="5768975" y="2698750"/>
            <a:ext cx="19843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4" name="Rectangle 242"/>
          <p:cNvSpPr>
            <a:spLocks noChangeArrowheads="1"/>
          </p:cNvSpPr>
          <p:nvPr/>
        </p:nvSpPr>
        <p:spPr bwMode="auto">
          <a:xfrm>
            <a:off x="6137275" y="2581275"/>
            <a:ext cx="2301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Rin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5" name="Rectangle 243"/>
          <p:cNvSpPr>
            <a:spLocks noChangeArrowheads="1"/>
          </p:cNvSpPr>
          <p:nvPr/>
        </p:nvSpPr>
        <p:spPr bwMode="auto">
          <a:xfrm>
            <a:off x="6294438" y="2581275"/>
            <a:ext cx="1254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244"/>
          <p:cNvSpPr>
            <a:spLocks noChangeArrowheads="1"/>
          </p:cNvSpPr>
          <p:nvPr/>
        </p:nvSpPr>
        <p:spPr bwMode="auto">
          <a:xfrm>
            <a:off x="6350000" y="2581275"/>
            <a:ext cx="2603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ebu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7" name="Rectangle 245"/>
          <p:cNvSpPr>
            <a:spLocks noChangeArrowheads="1"/>
          </p:cNvSpPr>
          <p:nvPr/>
        </p:nvSpPr>
        <p:spPr bwMode="auto">
          <a:xfrm>
            <a:off x="4022725" y="3184525"/>
            <a:ext cx="1381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8" name="Rectangle 246"/>
          <p:cNvSpPr>
            <a:spLocks noChangeArrowheads="1"/>
          </p:cNvSpPr>
          <p:nvPr/>
        </p:nvSpPr>
        <p:spPr bwMode="auto">
          <a:xfrm>
            <a:off x="4081463" y="3184525"/>
            <a:ext cx="2524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9" name="Rectangle 247"/>
          <p:cNvSpPr>
            <a:spLocks noChangeArrowheads="1"/>
          </p:cNvSpPr>
          <p:nvPr/>
        </p:nvSpPr>
        <p:spPr bwMode="auto">
          <a:xfrm>
            <a:off x="4654550" y="3154363"/>
            <a:ext cx="1508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0" name="Rectangle 248"/>
          <p:cNvSpPr>
            <a:spLocks noChangeArrowheads="1"/>
          </p:cNvSpPr>
          <p:nvPr/>
        </p:nvSpPr>
        <p:spPr bwMode="auto">
          <a:xfrm>
            <a:off x="4732338" y="3154363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1" name="Rectangle 249"/>
          <p:cNvSpPr>
            <a:spLocks noChangeArrowheads="1"/>
          </p:cNvSpPr>
          <p:nvPr/>
        </p:nvSpPr>
        <p:spPr bwMode="auto">
          <a:xfrm>
            <a:off x="4786313" y="3154363"/>
            <a:ext cx="11430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2" name="Rectangle 250"/>
          <p:cNvSpPr>
            <a:spLocks noChangeArrowheads="1"/>
          </p:cNvSpPr>
          <p:nvPr/>
        </p:nvSpPr>
        <p:spPr bwMode="auto">
          <a:xfrm>
            <a:off x="4830763" y="3154363"/>
            <a:ext cx="1079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3" name="Rectangle 251"/>
          <p:cNvSpPr>
            <a:spLocks noChangeArrowheads="1"/>
          </p:cNvSpPr>
          <p:nvPr/>
        </p:nvSpPr>
        <p:spPr bwMode="auto">
          <a:xfrm>
            <a:off x="4873625" y="3154363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4" name="Rectangle 252"/>
          <p:cNvSpPr>
            <a:spLocks noChangeArrowheads="1"/>
          </p:cNvSpPr>
          <p:nvPr/>
        </p:nvSpPr>
        <p:spPr bwMode="auto">
          <a:xfrm>
            <a:off x="4911725" y="3154363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5" name="Rectangle 253"/>
          <p:cNvSpPr>
            <a:spLocks noChangeArrowheads="1"/>
          </p:cNvSpPr>
          <p:nvPr/>
        </p:nvSpPr>
        <p:spPr bwMode="auto">
          <a:xfrm>
            <a:off x="4654550" y="3273425"/>
            <a:ext cx="2762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Slid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6" name="Rectangle 254"/>
          <p:cNvSpPr>
            <a:spLocks noChangeArrowheads="1"/>
          </p:cNvSpPr>
          <p:nvPr/>
        </p:nvSpPr>
        <p:spPr bwMode="auto">
          <a:xfrm>
            <a:off x="4854575" y="3273425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7" name="Rectangle 255"/>
          <p:cNvSpPr>
            <a:spLocks noChangeArrowheads="1"/>
          </p:cNvSpPr>
          <p:nvPr/>
        </p:nvSpPr>
        <p:spPr bwMode="auto">
          <a:xfrm>
            <a:off x="4894263" y="3273425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8" name="Rectangle 256"/>
          <p:cNvSpPr>
            <a:spLocks noChangeArrowheads="1"/>
          </p:cNvSpPr>
          <p:nvPr/>
        </p:nvSpPr>
        <p:spPr bwMode="auto">
          <a:xfrm>
            <a:off x="5549900" y="3205163"/>
            <a:ext cx="4762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Gausdal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9" name="Rectangle 257"/>
          <p:cNvSpPr>
            <a:spLocks noChangeArrowheads="1"/>
          </p:cNvSpPr>
          <p:nvPr/>
        </p:nvSpPr>
        <p:spPr bwMode="auto">
          <a:xfrm>
            <a:off x="6392863" y="3148013"/>
            <a:ext cx="1508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Rectangle 258"/>
          <p:cNvSpPr>
            <a:spLocks noChangeArrowheads="1"/>
          </p:cNvSpPr>
          <p:nvPr/>
        </p:nvSpPr>
        <p:spPr bwMode="auto">
          <a:xfrm>
            <a:off x="6470650" y="3148013"/>
            <a:ext cx="1238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y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1" name="Rectangle 259"/>
          <p:cNvSpPr>
            <a:spLocks noChangeArrowheads="1"/>
          </p:cNvSpPr>
          <p:nvPr/>
        </p:nvSpPr>
        <p:spPr bwMode="auto">
          <a:xfrm>
            <a:off x="6524625" y="3148013"/>
            <a:ext cx="1714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2" name="Rectangle 260"/>
          <p:cNvSpPr>
            <a:spLocks noChangeArrowheads="1"/>
          </p:cNvSpPr>
          <p:nvPr/>
        </p:nvSpPr>
        <p:spPr bwMode="auto">
          <a:xfrm>
            <a:off x="4375150" y="3640138"/>
            <a:ext cx="1381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3" name="Rectangle 261"/>
          <p:cNvSpPr>
            <a:spLocks noChangeArrowheads="1"/>
          </p:cNvSpPr>
          <p:nvPr/>
        </p:nvSpPr>
        <p:spPr bwMode="auto">
          <a:xfrm>
            <a:off x="4438650" y="3640138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4" name="Rectangle 262"/>
          <p:cNvSpPr>
            <a:spLocks noChangeArrowheads="1"/>
          </p:cNvSpPr>
          <p:nvPr/>
        </p:nvSpPr>
        <p:spPr bwMode="auto">
          <a:xfrm>
            <a:off x="4498975" y="3640138"/>
            <a:ext cx="11430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5" name="Rectangle 263"/>
          <p:cNvSpPr>
            <a:spLocks noChangeArrowheads="1"/>
          </p:cNvSpPr>
          <p:nvPr/>
        </p:nvSpPr>
        <p:spPr bwMode="auto">
          <a:xfrm>
            <a:off x="4543425" y="3640138"/>
            <a:ext cx="1079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6" name="Rectangle 264"/>
          <p:cNvSpPr>
            <a:spLocks noChangeArrowheads="1"/>
          </p:cNvSpPr>
          <p:nvPr/>
        </p:nvSpPr>
        <p:spPr bwMode="auto">
          <a:xfrm>
            <a:off x="4583113" y="3640138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7" name="Rectangle 265"/>
          <p:cNvSpPr>
            <a:spLocks noChangeArrowheads="1"/>
          </p:cNvSpPr>
          <p:nvPr/>
        </p:nvSpPr>
        <p:spPr bwMode="auto">
          <a:xfrm>
            <a:off x="4624388" y="3640138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8" name="Rectangle 266"/>
          <p:cNvSpPr>
            <a:spLocks noChangeArrowheads="1"/>
          </p:cNvSpPr>
          <p:nvPr/>
        </p:nvSpPr>
        <p:spPr bwMode="auto">
          <a:xfrm>
            <a:off x="4375150" y="3735388"/>
            <a:ext cx="2762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Slid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9" name="Rectangle 267"/>
          <p:cNvSpPr>
            <a:spLocks noChangeArrowheads="1"/>
          </p:cNvSpPr>
          <p:nvPr/>
        </p:nvSpPr>
        <p:spPr bwMode="auto">
          <a:xfrm>
            <a:off x="4576763" y="3735388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0" name="Rectangle 268"/>
          <p:cNvSpPr>
            <a:spLocks noChangeArrowheads="1"/>
          </p:cNvSpPr>
          <p:nvPr/>
        </p:nvSpPr>
        <p:spPr bwMode="auto">
          <a:xfrm>
            <a:off x="4614863" y="3735388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1" name="Rectangle 269"/>
          <p:cNvSpPr>
            <a:spLocks noChangeArrowheads="1"/>
          </p:cNvSpPr>
          <p:nvPr/>
        </p:nvSpPr>
        <p:spPr bwMode="auto">
          <a:xfrm>
            <a:off x="4597400" y="4025900"/>
            <a:ext cx="2127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2" name="Rectangle 270"/>
          <p:cNvSpPr>
            <a:spLocks noChangeArrowheads="1"/>
          </p:cNvSpPr>
          <p:nvPr/>
        </p:nvSpPr>
        <p:spPr bwMode="auto">
          <a:xfrm>
            <a:off x="4738688" y="4025900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3" name="Rectangle 271"/>
          <p:cNvSpPr>
            <a:spLocks noChangeArrowheads="1"/>
          </p:cNvSpPr>
          <p:nvPr/>
        </p:nvSpPr>
        <p:spPr bwMode="auto">
          <a:xfrm>
            <a:off x="4776788" y="4025900"/>
            <a:ext cx="3111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d-Au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4" name="Rectangle 272"/>
          <p:cNvSpPr>
            <a:spLocks noChangeArrowheads="1"/>
          </p:cNvSpPr>
          <p:nvPr/>
        </p:nvSpPr>
        <p:spPr bwMode="auto">
          <a:xfrm>
            <a:off x="5011738" y="4025900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5" name="Rectangle 273"/>
          <p:cNvSpPr>
            <a:spLocks noChangeArrowheads="1"/>
          </p:cNvSpPr>
          <p:nvPr/>
        </p:nvSpPr>
        <p:spPr bwMode="auto">
          <a:xfrm>
            <a:off x="5049838" y="4025900"/>
            <a:ext cx="2222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6" name="Rectangle 274"/>
          <p:cNvSpPr>
            <a:spLocks noChangeArrowheads="1"/>
          </p:cNvSpPr>
          <p:nvPr/>
        </p:nvSpPr>
        <p:spPr bwMode="auto">
          <a:xfrm>
            <a:off x="5253038" y="3775075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7" name="Rectangle 275"/>
          <p:cNvSpPr>
            <a:spLocks noChangeArrowheads="1"/>
          </p:cNvSpPr>
          <p:nvPr/>
        </p:nvSpPr>
        <p:spPr bwMode="auto">
          <a:xfrm>
            <a:off x="5310188" y="3775075"/>
            <a:ext cx="2762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tne-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8" name="Rectangle 276"/>
          <p:cNvSpPr>
            <a:spLocks noChangeArrowheads="1"/>
          </p:cNvSpPr>
          <p:nvPr/>
        </p:nvSpPr>
        <p:spPr bwMode="auto">
          <a:xfrm>
            <a:off x="5307013" y="3870325"/>
            <a:ext cx="2222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9" name="Rectangle 277"/>
          <p:cNvSpPr>
            <a:spLocks noChangeArrowheads="1"/>
          </p:cNvSpPr>
          <p:nvPr/>
        </p:nvSpPr>
        <p:spPr bwMode="auto">
          <a:xfrm>
            <a:off x="5610225" y="3963988"/>
            <a:ext cx="2127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No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0" name="Rectangle 278"/>
          <p:cNvSpPr>
            <a:spLocks noChangeArrowheads="1"/>
          </p:cNvSpPr>
          <p:nvPr/>
        </p:nvSpPr>
        <p:spPr bwMode="auto">
          <a:xfrm>
            <a:off x="5751513" y="3963988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1" name="Rectangle 279"/>
          <p:cNvSpPr>
            <a:spLocks noChangeArrowheads="1"/>
          </p:cNvSpPr>
          <p:nvPr/>
        </p:nvSpPr>
        <p:spPr bwMode="auto">
          <a:xfrm>
            <a:off x="5792788" y="3963988"/>
            <a:ext cx="1317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2" name="Rectangle 280"/>
          <p:cNvSpPr>
            <a:spLocks noChangeArrowheads="1"/>
          </p:cNvSpPr>
          <p:nvPr/>
        </p:nvSpPr>
        <p:spPr bwMode="auto">
          <a:xfrm>
            <a:off x="5856288" y="3963988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3" name="Rectangle 281"/>
          <p:cNvSpPr>
            <a:spLocks noChangeArrowheads="1"/>
          </p:cNvSpPr>
          <p:nvPr/>
        </p:nvSpPr>
        <p:spPr bwMode="auto">
          <a:xfrm>
            <a:off x="5894388" y="3963988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4" name="Rectangle 282"/>
          <p:cNvSpPr>
            <a:spLocks noChangeArrowheads="1"/>
          </p:cNvSpPr>
          <p:nvPr/>
        </p:nvSpPr>
        <p:spPr bwMode="auto">
          <a:xfrm>
            <a:off x="5667375" y="4059238"/>
            <a:ext cx="3111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5" name="Rectangle 283"/>
          <p:cNvSpPr>
            <a:spLocks noChangeArrowheads="1"/>
          </p:cNvSpPr>
          <p:nvPr/>
        </p:nvSpPr>
        <p:spPr bwMode="auto">
          <a:xfrm>
            <a:off x="6086475" y="3579813"/>
            <a:ext cx="3905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  Lille-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6" name="Rectangle 284"/>
          <p:cNvSpPr>
            <a:spLocks noChangeArrowheads="1"/>
          </p:cNvSpPr>
          <p:nvPr/>
        </p:nvSpPr>
        <p:spPr bwMode="auto">
          <a:xfrm>
            <a:off x="6086475" y="3675063"/>
            <a:ext cx="5000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hammer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7" name="Rectangle 285"/>
          <p:cNvSpPr>
            <a:spLocks noChangeArrowheads="1"/>
          </p:cNvSpPr>
          <p:nvPr/>
        </p:nvSpPr>
        <p:spPr bwMode="auto">
          <a:xfrm>
            <a:off x="6176963" y="4146550"/>
            <a:ext cx="17780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Gj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8" name="Rectangle 286"/>
          <p:cNvSpPr>
            <a:spLocks noChangeArrowheads="1"/>
          </p:cNvSpPr>
          <p:nvPr/>
        </p:nvSpPr>
        <p:spPr bwMode="auto">
          <a:xfrm>
            <a:off x="6281738" y="4146550"/>
            <a:ext cx="1317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9" name="Rectangle 287"/>
          <p:cNvSpPr>
            <a:spLocks noChangeArrowheads="1"/>
          </p:cNvSpPr>
          <p:nvPr/>
        </p:nvSpPr>
        <p:spPr bwMode="auto">
          <a:xfrm>
            <a:off x="6345238" y="4146550"/>
            <a:ext cx="2095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vik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0" name="Rectangle 288"/>
          <p:cNvSpPr>
            <a:spLocks noChangeArrowheads="1"/>
          </p:cNvSpPr>
          <p:nvPr/>
        </p:nvSpPr>
        <p:spPr bwMode="auto">
          <a:xfrm>
            <a:off x="5127625" y="4613275"/>
            <a:ext cx="1889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1" name="Rectangle 289"/>
          <p:cNvSpPr>
            <a:spLocks noChangeArrowheads="1"/>
          </p:cNvSpPr>
          <p:nvPr/>
        </p:nvSpPr>
        <p:spPr bwMode="auto">
          <a:xfrm>
            <a:off x="5245100" y="4613275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2" name="Rectangle 290"/>
          <p:cNvSpPr>
            <a:spLocks noChangeArrowheads="1"/>
          </p:cNvSpPr>
          <p:nvPr/>
        </p:nvSpPr>
        <p:spPr bwMode="auto">
          <a:xfrm>
            <a:off x="5283200" y="4613275"/>
            <a:ext cx="2428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-Au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3" name="Rectangle 291"/>
          <p:cNvSpPr>
            <a:spLocks noChangeArrowheads="1"/>
          </p:cNvSpPr>
          <p:nvPr/>
        </p:nvSpPr>
        <p:spPr bwMode="auto">
          <a:xfrm>
            <a:off x="5451475" y="4613275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4" name="Rectangle 292"/>
          <p:cNvSpPr>
            <a:spLocks noChangeArrowheads="1"/>
          </p:cNvSpPr>
          <p:nvPr/>
        </p:nvSpPr>
        <p:spPr bwMode="auto">
          <a:xfrm>
            <a:off x="5494338" y="4613275"/>
            <a:ext cx="2222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dal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5" name="Rectangle 293"/>
          <p:cNvSpPr>
            <a:spLocks noChangeArrowheads="1"/>
          </p:cNvSpPr>
          <p:nvPr/>
        </p:nvSpPr>
        <p:spPr bwMode="auto">
          <a:xfrm>
            <a:off x="5886450" y="4637088"/>
            <a:ext cx="3238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Sønd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6" name="Rectangle 294"/>
          <p:cNvSpPr>
            <a:spLocks noChangeArrowheads="1"/>
          </p:cNvSpPr>
          <p:nvPr/>
        </p:nvSpPr>
        <p:spPr bwMode="auto">
          <a:xfrm>
            <a:off x="6132513" y="4637088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7" name="Rectangle 295"/>
          <p:cNvSpPr>
            <a:spLocks noChangeArrowheads="1"/>
          </p:cNvSpPr>
          <p:nvPr/>
        </p:nvSpPr>
        <p:spPr bwMode="auto">
          <a:xfrm>
            <a:off x="6170613" y="4637088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8" name="Rectangle 296"/>
          <p:cNvSpPr>
            <a:spLocks noChangeArrowheads="1"/>
          </p:cNvSpPr>
          <p:nvPr/>
        </p:nvSpPr>
        <p:spPr bwMode="auto">
          <a:xfrm>
            <a:off x="5927725" y="4745038"/>
            <a:ext cx="3413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Land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99" name="Rectangle 297"/>
          <p:cNvSpPr>
            <a:spLocks noChangeArrowheads="1"/>
          </p:cNvSpPr>
          <p:nvPr/>
        </p:nvSpPr>
        <p:spPr bwMode="auto">
          <a:xfrm>
            <a:off x="6359525" y="4637088"/>
            <a:ext cx="1381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0" name="Rectangle 298"/>
          <p:cNvSpPr>
            <a:spLocks noChangeArrowheads="1"/>
          </p:cNvSpPr>
          <p:nvPr/>
        </p:nvSpPr>
        <p:spPr bwMode="auto">
          <a:xfrm>
            <a:off x="6423025" y="4637088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1" name="Rectangle 299"/>
          <p:cNvSpPr>
            <a:spLocks noChangeArrowheads="1"/>
          </p:cNvSpPr>
          <p:nvPr/>
        </p:nvSpPr>
        <p:spPr bwMode="auto">
          <a:xfrm>
            <a:off x="6480175" y="4637088"/>
            <a:ext cx="11430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2" name="Rectangle 300"/>
          <p:cNvSpPr>
            <a:spLocks noChangeArrowheads="1"/>
          </p:cNvSpPr>
          <p:nvPr/>
        </p:nvSpPr>
        <p:spPr bwMode="auto">
          <a:xfrm>
            <a:off x="6527800" y="4637088"/>
            <a:ext cx="1079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3" name="Rectangle 301"/>
          <p:cNvSpPr>
            <a:spLocks noChangeArrowheads="1"/>
          </p:cNvSpPr>
          <p:nvPr/>
        </p:nvSpPr>
        <p:spPr bwMode="auto">
          <a:xfrm>
            <a:off x="6565900" y="4637088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4" name="Rectangle 302"/>
          <p:cNvSpPr>
            <a:spLocks noChangeArrowheads="1"/>
          </p:cNvSpPr>
          <p:nvPr/>
        </p:nvSpPr>
        <p:spPr bwMode="auto">
          <a:xfrm>
            <a:off x="6605588" y="4637088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5" name="Rectangle 303"/>
          <p:cNvSpPr>
            <a:spLocks noChangeArrowheads="1"/>
          </p:cNvSpPr>
          <p:nvPr/>
        </p:nvSpPr>
        <p:spPr bwMode="auto">
          <a:xfrm>
            <a:off x="6359525" y="4745038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6" name="Rectangle 304"/>
          <p:cNvSpPr>
            <a:spLocks noChangeArrowheads="1"/>
          </p:cNvSpPr>
          <p:nvPr/>
        </p:nvSpPr>
        <p:spPr bwMode="auto">
          <a:xfrm>
            <a:off x="6407150" y="4745038"/>
            <a:ext cx="1317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7" name="Rectangle 305"/>
          <p:cNvSpPr>
            <a:spLocks noChangeArrowheads="1"/>
          </p:cNvSpPr>
          <p:nvPr/>
        </p:nvSpPr>
        <p:spPr bwMode="auto">
          <a:xfrm>
            <a:off x="6470650" y="4745038"/>
            <a:ext cx="1079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8" name="Rectangle 306"/>
          <p:cNvSpPr>
            <a:spLocks noChangeArrowheads="1"/>
          </p:cNvSpPr>
          <p:nvPr/>
        </p:nvSpPr>
        <p:spPr bwMode="auto">
          <a:xfrm>
            <a:off x="6510338" y="4745038"/>
            <a:ext cx="1952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09" name="Rectangle 307"/>
          <p:cNvSpPr>
            <a:spLocks noChangeArrowheads="1"/>
          </p:cNvSpPr>
          <p:nvPr/>
        </p:nvSpPr>
        <p:spPr bwMode="auto">
          <a:xfrm>
            <a:off x="6680200" y="4826000"/>
            <a:ext cx="15081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Ø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0" name="Rectangle 308"/>
          <p:cNvSpPr>
            <a:spLocks noChangeArrowheads="1"/>
          </p:cNvSpPr>
          <p:nvPr/>
        </p:nvSpPr>
        <p:spPr bwMode="auto">
          <a:xfrm>
            <a:off x="6757988" y="4826000"/>
            <a:ext cx="11430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1" name="Rectangle 309"/>
          <p:cNvSpPr>
            <a:spLocks noChangeArrowheads="1"/>
          </p:cNvSpPr>
          <p:nvPr/>
        </p:nvSpPr>
        <p:spPr bwMode="auto">
          <a:xfrm>
            <a:off x="6804025" y="4826000"/>
            <a:ext cx="1079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2" name="Rectangle 310"/>
          <p:cNvSpPr>
            <a:spLocks noChangeArrowheads="1"/>
          </p:cNvSpPr>
          <p:nvPr/>
        </p:nvSpPr>
        <p:spPr bwMode="auto">
          <a:xfrm>
            <a:off x="6845300" y="4826000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3" name="Rectangle 311"/>
          <p:cNvSpPr>
            <a:spLocks noChangeArrowheads="1"/>
          </p:cNvSpPr>
          <p:nvPr/>
        </p:nvSpPr>
        <p:spPr bwMode="auto">
          <a:xfrm>
            <a:off x="6884988" y="4826000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4" name="Rectangle 312"/>
          <p:cNvSpPr>
            <a:spLocks noChangeArrowheads="1"/>
          </p:cNvSpPr>
          <p:nvPr/>
        </p:nvSpPr>
        <p:spPr bwMode="auto">
          <a:xfrm>
            <a:off x="6680200" y="4933950"/>
            <a:ext cx="1285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5" name="Rectangle 313"/>
          <p:cNvSpPr>
            <a:spLocks noChangeArrowheads="1"/>
          </p:cNvSpPr>
          <p:nvPr/>
        </p:nvSpPr>
        <p:spPr bwMode="auto">
          <a:xfrm>
            <a:off x="6727825" y="4933950"/>
            <a:ext cx="1317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o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6" name="Rectangle 314"/>
          <p:cNvSpPr>
            <a:spLocks noChangeArrowheads="1"/>
          </p:cNvSpPr>
          <p:nvPr/>
        </p:nvSpPr>
        <p:spPr bwMode="auto">
          <a:xfrm>
            <a:off x="6791325" y="4933950"/>
            <a:ext cx="107950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7" name="Rectangle 315"/>
          <p:cNvSpPr>
            <a:spLocks noChangeArrowheads="1"/>
          </p:cNvSpPr>
          <p:nvPr/>
        </p:nvSpPr>
        <p:spPr bwMode="auto">
          <a:xfrm>
            <a:off x="6831013" y="4933950"/>
            <a:ext cx="1952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8" name="Rectangle 316"/>
          <p:cNvSpPr>
            <a:spLocks noChangeArrowheads="1"/>
          </p:cNvSpPr>
          <p:nvPr/>
        </p:nvSpPr>
        <p:spPr bwMode="auto">
          <a:xfrm>
            <a:off x="6132513" y="5221288"/>
            <a:ext cx="144463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G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9" name="Rectangle 317"/>
          <p:cNvSpPr>
            <a:spLocks noChangeArrowheads="1"/>
          </p:cNvSpPr>
          <p:nvPr/>
        </p:nvSpPr>
        <p:spPr bwMode="auto">
          <a:xfrm>
            <a:off x="6207125" y="5221288"/>
            <a:ext cx="111125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0" name="Rectangle 318"/>
          <p:cNvSpPr>
            <a:spLocks noChangeArrowheads="1"/>
          </p:cNvSpPr>
          <p:nvPr/>
        </p:nvSpPr>
        <p:spPr bwMode="auto">
          <a:xfrm>
            <a:off x="6245225" y="5221288"/>
            <a:ext cx="192088" cy="1857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b-NO" altLang="nb-NO" sz="10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an</a:t>
            </a:r>
            <a:endParaRPr kumimoji="0" lang="nb-NO" altLang="nb-NO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21" name="Line 319"/>
          <p:cNvSpPr>
            <a:spLocks noChangeShapeType="1"/>
          </p:cNvSpPr>
          <p:nvPr/>
        </p:nvSpPr>
        <p:spPr bwMode="auto">
          <a:xfrm flipV="1">
            <a:off x="4330700" y="6737350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Line 320"/>
          <p:cNvSpPr>
            <a:spLocks noChangeShapeType="1"/>
          </p:cNvSpPr>
          <p:nvPr/>
        </p:nvSpPr>
        <p:spPr bwMode="auto">
          <a:xfrm flipV="1">
            <a:off x="4735513" y="6737350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Line 321"/>
          <p:cNvSpPr>
            <a:spLocks noChangeShapeType="1"/>
          </p:cNvSpPr>
          <p:nvPr/>
        </p:nvSpPr>
        <p:spPr bwMode="auto">
          <a:xfrm flipV="1">
            <a:off x="4938713" y="6737350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Line 322"/>
          <p:cNvSpPr>
            <a:spLocks noChangeShapeType="1"/>
          </p:cNvSpPr>
          <p:nvPr/>
        </p:nvSpPr>
        <p:spPr bwMode="auto">
          <a:xfrm flipV="1">
            <a:off x="4432300" y="6753225"/>
            <a:ext cx="0" cy="174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Line 323"/>
          <p:cNvSpPr>
            <a:spLocks noChangeShapeType="1"/>
          </p:cNvSpPr>
          <p:nvPr/>
        </p:nvSpPr>
        <p:spPr bwMode="auto">
          <a:xfrm flipV="1">
            <a:off x="4530725" y="6737350"/>
            <a:ext cx="0" cy="33338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Line 324"/>
          <p:cNvSpPr>
            <a:spLocks noChangeShapeType="1"/>
          </p:cNvSpPr>
          <p:nvPr/>
        </p:nvSpPr>
        <p:spPr bwMode="auto">
          <a:xfrm flipV="1">
            <a:off x="4633913" y="6753225"/>
            <a:ext cx="0" cy="174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Line 325"/>
          <p:cNvSpPr>
            <a:spLocks noChangeShapeType="1"/>
          </p:cNvSpPr>
          <p:nvPr/>
        </p:nvSpPr>
        <p:spPr bwMode="auto">
          <a:xfrm flipV="1">
            <a:off x="4837113" y="6753225"/>
            <a:ext cx="0" cy="17463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Line 326"/>
          <p:cNvSpPr>
            <a:spLocks noChangeShapeType="1"/>
          </p:cNvSpPr>
          <p:nvPr/>
        </p:nvSpPr>
        <p:spPr bwMode="auto">
          <a:xfrm>
            <a:off x="4330700" y="6770688"/>
            <a:ext cx="608013" cy="0"/>
          </a:xfrm>
          <a:prstGeom prst="line">
            <a:avLst/>
          </a:prstGeom>
          <a:noFill/>
          <a:ln w="12700" cap="rnd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327"/>
          <p:cNvSpPr>
            <a:spLocks/>
          </p:cNvSpPr>
          <p:nvPr/>
        </p:nvSpPr>
        <p:spPr bwMode="auto">
          <a:xfrm>
            <a:off x="5022850" y="6648450"/>
            <a:ext cx="39688" cy="74613"/>
          </a:xfrm>
          <a:custGeom>
            <a:avLst/>
            <a:gdLst>
              <a:gd name="T0" fmla="*/ 13 w 13"/>
              <a:gd name="T1" fmla="*/ 24 h 25"/>
              <a:gd name="T2" fmla="*/ 13 w 13"/>
              <a:gd name="T3" fmla="*/ 23 h 25"/>
              <a:gd name="T4" fmla="*/ 6 w 13"/>
              <a:gd name="T5" fmla="*/ 15 h 25"/>
              <a:gd name="T6" fmla="*/ 12 w 13"/>
              <a:gd name="T7" fmla="*/ 9 h 25"/>
              <a:gd name="T8" fmla="*/ 12 w 13"/>
              <a:gd name="T9" fmla="*/ 9 h 25"/>
              <a:gd name="T10" fmla="*/ 12 w 13"/>
              <a:gd name="T11" fmla="*/ 8 h 25"/>
              <a:gd name="T12" fmla="*/ 12 w 13"/>
              <a:gd name="T13" fmla="*/ 8 h 25"/>
              <a:gd name="T14" fmla="*/ 12 w 13"/>
              <a:gd name="T15" fmla="*/ 8 h 25"/>
              <a:gd name="T16" fmla="*/ 12 w 13"/>
              <a:gd name="T17" fmla="*/ 8 h 25"/>
              <a:gd name="T18" fmla="*/ 11 w 13"/>
              <a:gd name="T19" fmla="*/ 8 h 25"/>
              <a:gd name="T20" fmla="*/ 10 w 13"/>
              <a:gd name="T21" fmla="*/ 8 h 25"/>
              <a:gd name="T22" fmla="*/ 10 w 13"/>
              <a:gd name="T23" fmla="*/ 8 h 25"/>
              <a:gd name="T24" fmla="*/ 9 w 13"/>
              <a:gd name="T25" fmla="*/ 8 h 25"/>
              <a:gd name="T26" fmla="*/ 9 w 13"/>
              <a:gd name="T27" fmla="*/ 8 h 25"/>
              <a:gd name="T28" fmla="*/ 3 w 13"/>
              <a:gd name="T29" fmla="*/ 15 h 25"/>
              <a:gd name="T30" fmla="*/ 3 w 13"/>
              <a:gd name="T31" fmla="*/ 1 h 25"/>
              <a:gd name="T32" fmla="*/ 3 w 13"/>
              <a:gd name="T33" fmla="*/ 0 h 25"/>
              <a:gd name="T34" fmla="*/ 3 w 13"/>
              <a:gd name="T35" fmla="*/ 0 h 25"/>
              <a:gd name="T36" fmla="*/ 2 w 13"/>
              <a:gd name="T37" fmla="*/ 0 h 25"/>
              <a:gd name="T38" fmla="*/ 1 w 13"/>
              <a:gd name="T39" fmla="*/ 0 h 25"/>
              <a:gd name="T40" fmla="*/ 1 w 13"/>
              <a:gd name="T41" fmla="*/ 0 h 25"/>
              <a:gd name="T42" fmla="*/ 0 w 13"/>
              <a:gd name="T43" fmla="*/ 0 h 25"/>
              <a:gd name="T44" fmla="*/ 0 w 13"/>
              <a:gd name="T45" fmla="*/ 0 h 25"/>
              <a:gd name="T46" fmla="*/ 0 w 13"/>
              <a:gd name="T47" fmla="*/ 1 h 25"/>
              <a:gd name="T48" fmla="*/ 0 w 13"/>
              <a:gd name="T49" fmla="*/ 24 h 25"/>
              <a:gd name="T50" fmla="*/ 0 w 13"/>
              <a:gd name="T51" fmla="*/ 24 h 25"/>
              <a:gd name="T52" fmla="*/ 0 w 13"/>
              <a:gd name="T53" fmla="*/ 24 h 25"/>
              <a:gd name="T54" fmla="*/ 1 w 13"/>
              <a:gd name="T55" fmla="*/ 25 h 25"/>
              <a:gd name="T56" fmla="*/ 1 w 13"/>
              <a:gd name="T57" fmla="*/ 25 h 25"/>
              <a:gd name="T58" fmla="*/ 2 w 13"/>
              <a:gd name="T59" fmla="*/ 25 h 25"/>
              <a:gd name="T60" fmla="*/ 3 w 13"/>
              <a:gd name="T61" fmla="*/ 24 h 25"/>
              <a:gd name="T62" fmla="*/ 3 w 13"/>
              <a:gd name="T63" fmla="*/ 24 h 25"/>
              <a:gd name="T64" fmla="*/ 3 w 13"/>
              <a:gd name="T65" fmla="*/ 24 h 25"/>
              <a:gd name="T66" fmla="*/ 3 w 13"/>
              <a:gd name="T67" fmla="*/ 15 h 25"/>
              <a:gd name="T68" fmla="*/ 10 w 13"/>
              <a:gd name="T69" fmla="*/ 24 h 25"/>
              <a:gd name="T70" fmla="*/ 10 w 13"/>
              <a:gd name="T71" fmla="*/ 24 h 25"/>
              <a:gd name="T72" fmla="*/ 10 w 13"/>
              <a:gd name="T73" fmla="*/ 24 h 25"/>
              <a:gd name="T74" fmla="*/ 11 w 13"/>
              <a:gd name="T75" fmla="*/ 25 h 25"/>
              <a:gd name="T76" fmla="*/ 11 w 13"/>
              <a:gd name="T77" fmla="*/ 25 h 25"/>
              <a:gd name="T78" fmla="*/ 12 w 13"/>
              <a:gd name="T79" fmla="*/ 25 h 25"/>
              <a:gd name="T80" fmla="*/ 13 w 13"/>
              <a:gd name="T81" fmla="*/ 24 h 25"/>
              <a:gd name="T82" fmla="*/ 13 w 13"/>
              <a:gd name="T83" fmla="*/ 24 h 25"/>
              <a:gd name="T84" fmla="*/ 13 w 13"/>
              <a:gd name="T85" fmla="*/ 24 h 25"/>
              <a:gd name="T86" fmla="*/ 13 w 13"/>
              <a:gd name="T87" fmla="*/ 24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" h="25">
                <a:moveTo>
                  <a:pt x="13" y="24"/>
                </a:moveTo>
                <a:cubicBezTo>
                  <a:pt x="13" y="24"/>
                  <a:pt x="13" y="23"/>
                  <a:pt x="13" y="23"/>
                </a:cubicBezTo>
                <a:cubicBezTo>
                  <a:pt x="6" y="15"/>
                  <a:pt x="6" y="15"/>
                  <a:pt x="6" y="15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9"/>
                  <a:pt x="12" y="9"/>
                  <a:pt x="12" y="9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1" y="8"/>
                  <a:pt x="11" y="8"/>
                  <a:pt x="11" y="8"/>
                </a:cubicBezTo>
                <a:cubicBezTo>
                  <a:pt x="11" y="8"/>
                  <a:pt x="10" y="8"/>
                  <a:pt x="10" y="8"/>
                </a:cubicBezTo>
                <a:cubicBezTo>
                  <a:pt x="10" y="8"/>
                  <a:pt x="10" y="8"/>
                  <a:pt x="10" y="8"/>
                </a:cubicBezTo>
                <a:cubicBezTo>
                  <a:pt x="9" y="8"/>
                  <a:pt x="9" y="8"/>
                  <a:pt x="9" y="8"/>
                </a:cubicBezTo>
                <a:cubicBezTo>
                  <a:pt x="9" y="8"/>
                  <a:pt x="9" y="8"/>
                  <a:pt x="9" y="8"/>
                </a:cubicBezTo>
                <a:cubicBezTo>
                  <a:pt x="3" y="15"/>
                  <a:pt x="3" y="15"/>
                  <a:pt x="3" y="15"/>
                </a:cubicBezTo>
                <a:cubicBezTo>
                  <a:pt x="3" y="1"/>
                  <a:pt x="3" y="1"/>
                  <a:pt x="3" y="1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3" y="0"/>
                  <a:pt x="3" y="0"/>
                </a:cubicBezTo>
                <a:cubicBezTo>
                  <a:pt x="3" y="0"/>
                  <a:pt x="2" y="0"/>
                  <a:pt x="2" y="0"/>
                </a:cubicBezTo>
                <a:cubicBezTo>
                  <a:pt x="2" y="0"/>
                  <a:pt x="2" y="0"/>
                  <a:pt x="1" y="0"/>
                </a:cubicBezTo>
                <a:cubicBezTo>
                  <a:pt x="1" y="0"/>
                  <a:pt x="1" y="0"/>
                  <a:pt x="1" y="0"/>
                </a:cubicBezTo>
                <a:cubicBezTo>
                  <a:pt x="1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1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0" y="24"/>
                  <a:pt x="0" y="24"/>
                </a:cubicBezTo>
                <a:cubicBezTo>
                  <a:pt x="0" y="24"/>
                  <a:pt x="1" y="24"/>
                  <a:pt x="1" y="25"/>
                </a:cubicBezTo>
                <a:cubicBezTo>
                  <a:pt x="1" y="25"/>
                  <a:pt x="1" y="25"/>
                  <a:pt x="1" y="25"/>
                </a:cubicBezTo>
                <a:cubicBezTo>
                  <a:pt x="2" y="25"/>
                  <a:pt x="2" y="25"/>
                  <a:pt x="2" y="25"/>
                </a:cubicBezTo>
                <a:cubicBezTo>
                  <a:pt x="2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24"/>
                  <a:pt x="3" y="24"/>
                  <a:pt x="3" y="24"/>
                </a:cubicBezTo>
                <a:cubicBezTo>
                  <a:pt x="3" y="15"/>
                  <a:pt x="3" y="15"/>
                  <a:pt x="3" y="15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0" y="24"/>
                </a:cubicBezTo>
                <a:cubicBezTo>
                  <a:pt x="10" y="24"/>
                  <a:pt x="10" y="24"/>
                  <a:pt x="11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2" y="25"/>
                  <a:pt x="12" y="25"/>
                  <a:pt x="12" y="25"/>
                </a:cubicBezTo>
                <a:cubicBezTo>
                  <a:pt x="12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ubicBezTo>
                  <a:pt x="13" y="24"/>
                  <a:pt x="13" y="24"/>
                  <a:pt x="13" y="2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328"/>
          <p:cNvSpPr>
            <a:spLocks/>
          </p:cNvSpPr>
          <p:nvPr/>
        </p:nvSpPr>
        <p:spPr bwMode="auto">
          <a:xfrm>
            <a:off x="5070475" y="6669088"/>
            <a:ext cx="73025" cy="53975"/>
          </a:xfrm>
          <a:custGeom>
            <a:avLst/>
            <a:gdLst>
              <a:gd name="T0" fmla="*/ 24 w 24"/>
              <a:gd name="T1" fmla="*/ 4 h 18"/>
              <a:gd name="T2" fmla="*/ 21 w 24"/>
              <a:gd name="T3" fmla="*/ 1 h 18"/>
              <a:gd name="T4" fmla="*/ 17 w 24"/>
              <a:gd name="T5" fmla="*/ 1 h 18"/>
              <a:gd name="T6" fmla="*/ 15 w 24"/>
              <a:gd name="T7" fmla="*/ 2 h 18"/>
              <a:gd name="T8" fmla="*/ 12 w 24"/>
              <a:gd name="T9" fmla="*/ 2 h 18"/>
              <a:gd name="T10" fmla="*/ 10 w 24"/>
              <a:gd name="T11" fmla="*/ 1 h 18"/>
              <a:gd name="T12" fmla="*/ 6 w 24"/>
              <a:gd name="T13" fmla="*/ 1 h 18"/>
              <a:gd name="T14" fmla="*/ 3 w 24"/>
              <a:gd name="T15" fmla="*/ 1 h 18"/>
              <a:gd name="T16" fmla="*/ 3 w 24"/>
              <a:gd name="T17" fmla="*/ 1 h 18"/>
              <a:gd name="T18" fmla="*/ 2 w 24"/>
              <a:gd name="T19" fmla="*/ 1 h 18"/>
              <a:gd name="T20" fmla="*/ 1 w 24"/>
              <a:gd name="T21" fmla="*/ 1 h 18"/>
              <a:gd name="T22" fmla="*/ 0 w 24"/>
              <a:gd name="T23" fmla="*/ 1 h 18"/>
              <a:gd name="T24" fmla="*/ 0 w 24"/>
              <a:gd name="T25" fmla="*/ 17 h 18"/>
              <a:gd name="T26" fmla="*/ 1 w 24"/>
              <a:gd name="T27" fmla="*/ 18 h 18"/>
              <a:gd name="T28" fmla="*/ 3 w 24"/>
              <a:gd name="T29" fmla="*/ 18 h 18"/>
              <a:gd name="T30" fmla="*/ 3 w 24"/>
              <a:gd name="T31" fmla="*/ 17 h 18"/>
              <a:gd name="T32" fmla="*/ 3 w 24"/>
              <a:gd name="T33" fmla="*/ 6 h 18"/>
              <a:gd name="T34" fmla="*/ 8 w 24"/>
              <a:gd name="T35" fmla="*/ 3 h 18"/>
              <a:gd name="T36" fmla="*/ 10 w 24"/>
              <a:gd name="T37" fmla="*/ 4 h 18"/>
              <a:gd name="T38" fmla="*/ 11 w 24"/>
              <a:gd name="T39" fmla="*/ 7 h 18"/>
              <a:gd name="T40" fmla="*/ 11 w 24"/>
              <a:gd name="T41" fmla="*/ 17 h 18"/>
              <a:gd name="T42" fmla="*/ 11 w 24"/>
              <a:gd name="T43" fmla="*/ 18 h 18"/>
              <a:gd name="T44" fmla="*/ 13 w 24"/>
              <a:gd name="T45" fmla="*/ 18 h 18"/>
              <a:gd name="T46" fmla="*/ 13 w 24"/>
              <a:gd name="T47" fmla="*/ 17 h 18"/>
              <a:gd name="T48" fmla="*/ 14 w 24"/>
              <a:gd name="T49" fmla="*/ 6 h 18"/>
              <a:gd name="T50" fmla="*/ 18 w 24"/>
              <a:gd name="T51" fmla="*/ 3 h 18"/>
              <a:gd name="T52" fmla="*/ 20 w 24"/>
              <a:gd name="T53" fmla="*/ 4 h 18"/>
              <a:gd name="T54" fmla="*/ 21 w 24"/>
              <a:gd name="T55" fmla="*/ 7 h 18"/>
              <a:gd name="T56" fmla="*/ 21 w 24"/>
              <a:gd name="T57" fmla="*/ 17 h 18"/>
              <a:gd name="T58" fmla="*/ 22 w 24"/>
              <a:gd name="T59" fmla="*/ 18 h 18"/>
              <a:gd name="T60" fmla="*/ 23 w 24"/>
              <a:gd name="T61" fmla="*/ 18 h 18"/>
              <a:gd name="T62" fmla="*/ 24 w 24"/>
              <a:gd name="T63" fmla="*/ 17 h 18"/>
              <a:gd name="T64" fmla="*/ 24 w 24"/>
              <a:gd name="T65" fmla="*/ 7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4" h="18">
                <a:moveTo>
                  <a:pt x="24" y="7"/>
                </a:moveTo>
                <a:cubicBezTo>
                  <a:pt x="24" y="6"/>
                  <a:pt x="24" y="5"/>
                  <a:pt x="24" y="4"/>
                </a:cubicBezTo>
                <a:cubicBezTo>
                  <a:pt x="23" y="4"/>
                  <a:pt x="23" y="3"/>
                  <a:pt x="23" y="2"/>
                </a:cubicBezTo>
                <a:cubicBezTo>
                  <a:pt x="22" y="2"/>
                  <a:pt x="22" y="1"/>
                  <a:pt x="21" y="1"/>
                </a:cubicBezTo>
                <a:cubicBezTo>
                  <a:pt x="20" y="1"/>
                  <a:pt x="19" y="0"/>
                  <a:pt x="18" y="0"/>
                </a:cubicBezTo>
                <a:cubicBezTo>
                  <a:pt x="18" y="0"/>
                  <a:pt x="18" y="0"/>
                  <a:pt x="17" y="1"/>
                </a:cubicBezTo>
                <a:cubicBezTo>
                  <a:pt x="17" y="1"/>
                  <a:pt x="16" y="1"/>
                  <a:pt x="16" y="1"/>
                </a:cubicBezTo>
                <a:cubicBezTo>
                  <a:pt x="15" y="1"/>
                  <a:pt x="15" y="2"/>
                  <a:pt x="15" y="2"/>
                </a:cubicBezTo>
                <a:cubicBezTo>
                  <a:pt x="14" y="2"/>
                  <a:pt x="14" y="3"/>
                  <a:pt x="13" y="4"/>
                </a:cubicBezTo>
                <a:cubicBezTo>
                  <a:pt x="13" y="3"/>
                  <a:pt x="13" y="3"/>
                  <a:pt x="12" y="2"/>
                </a:cubicBezTo>
                <a:cubicBezTo>
                  <a:pt x="12" y="2"/>
                  <a:pt x="12" y="2"/>
                  <a:pt x="11" y="1"/>
                </a:cubicBezTo>
                <a:cubicBezTo>
                  <a:pt x="11" y="1"/>
                  <a:pt x="10" y="1"/>
                  <a:pt x="10" y="1"/>
                </a:cubicBezTo>
                <a:cubicBezTo>
                  <a:pt x="9" y="0"/>
                  <a:pt x="9" y="0"/>
                  <a:pt x="8" y="0"/>
                </a:cubicBezTo>
                <a:cubicBezTo>
                  <a:pt x="7" y="0"/>
                  <a:pt x="6" y="1"/>
                  <a:pt x="6" y="1"/>
                </a:cubicBezTo>
                <a:cubicBezTo>
                  <a:pt x="5" y="2"/>
                  <a:pt x="4" y="2"/>
                  <a:pt x="3" y="3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3" y="1"/>
                </a:cubicBezTo>
                <a:cubicBezTo>
                  <a:pt x="3" y="1"/>
                  <a:pt x="3" y="1"/>
                  <a:pt x="2" y="1"/>
                </a:cubicBezTo>
                <a:cubicBezTo>
                  <a:pt x="2" y="1"/>
                  <a:pt x="2" y="1"/>
                  <a:pt x="2" y="1"/>
                </a:cubicBezTo>
                <a:cubicBezTo>
                  <a:pt x="1" y="1"/>
                  <a:pt x="1" y="1"/>
                  <a:pt x="1" y="1"/>
                </a:cubicBezTo>
                <a:cubicBezTo>
                  <a:pt x="1" y="1"/>
                  <a:pt x="1" y="1"/>
                  <a:pt x="1" y="1"/>
                </a:cubicBezTo>
                <a:cubicBezTo>
                  <a:pt x="1" y="1"/>
                  <a:pt x="0" y="1"/>
                  <a:pt x="0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7"/>
                  <a:pt x="1" y="17"/>
                  <a:pt x="1" y="17"/>
                </a:cubicBezTo>
                <a:cubicBezTo>
                  <a:pt x="1" y="17"/>
                  <a:pt x="1" y="17"/>
                  <a:pt x="1" y="18"/>
                </a:cubicBezTo>
                <a:cubicBezTo>
                  <a:pt x="1" y="18"/>
                  <a:pt x="2" y="18"/>
                  <a:pt x="2" y="18"/>
                </a:cubicBezTo>
                <a:cubicBezTo>
                  <a:pt x="2" y="18"/>
                  <a:pt x="2" y="18"/>
                  <a:pt x="3" y="18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17"/>
                  <a:pt x="3" y="17"/>
                  <a:pt x="3" y="17"/>
                </a:cubicBezTo>
                <a:cubicBezTo>
                  <a:pt x="3" y="6"/>
                  <a:pt x="3" y="6"/>
                  <a:pt x="3" y="6"/>
                </a:cubicBezTo>
                <a:cubicBezTo>
                  <a:pt x="4" y="5"/>
                  <a:pt x="5" y="4"/>
                  <a:pt x="5" y="4"/>
                </a:cubicBezTo>
                <a:cubicBezTo>
                  <a:pt x="6" y="3"/>
                  <a:pt x="7" y="3"/>
                  <a:pt x="8" y="3"/>
                </a:cubicBezTo>
                <a:cubicBezTo>
                  <a:pt x="8" y="3"/>
                  <a:pt x="9" y="3"/>
                  <a:pt x="9" y="3"/>
                </a:cubicBezTo>
                <a:cubicBezTo>
                  <a:pt x="9" y="3"/>
                  <a:pt x="10" y="4"/>
                  <a:pt x="10" y="4"/>
                </a:cubicBezTo>
                <a:cubicBezTo>
                  <a:pt x="10" y="5"/>
                  <a:pt x="10" y="5"/>
                  <a:pt x="10" y="6"/>
                </a:cubicBezTo>
                <a:cubicBezTo>
                  <a:pt x="11" y="6"/>
                  <a:pt x="11" y="7"/>
                  <a:pt x="11" y="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7"/>
                </a:cubicBezTo>
                <a:cubicBezTo>
                  <a:pt x="11" y="17"/>
                  <a:pt x="11" y="17"/>
                  <a:pt x="11" y="18"/>
                </a:cubicBezTo>
                <a:cubicBezTo>
                  <a:pt x="12" y="18"/>
                  <a:pt x="12" y="18"/>
                  <a:pt x="12" y="18"/>
                </a:cubicBezTo>
                <a:cubicBezTo>
                  <a:pt x="12" y="18"/>
                  <a:pt x="13" y="18"/>
                  <a:pt x="13" y="18"/>
                </a:cubicBezTo>
                <a:cubicBezTo>
                  <a:pt x="13" y="17"/>
                  <a:pt x="13" y="17"/>
                  <a:pt x="13" y="17"/>
                </a:cubicBezTo>
                <a:cubicBezTo>
                  <a:pt x="13" y="17"/>
                  <a:pt x="13" y="17"/>
                  <a:pt x="13" y="17"/>
                </a:cubicBezTo>
                <a:cubicBezTo>
                  <a:pt x="14" y="17"/>
                  <a:pt x="14" y="17"/>
                  <a:pt x="14" y="17"/>
                </a:cubicBezTo>
                <a:cubicBezTo>
                  <a:pt x="14" y="6"/>
                  <a:pt x="14" y="6"/>
                  <a:pt x="14" y="6"/>
                </a:cubicBezTo>
                <a:cubicBezTo>
                  <a:pt x="14" y="5"/>
                  <a:pt x="15" y="4"/>
                  <a:pt x="16" y="4"/>
                </a:cubicBezTo>
                <a:cubicBezTo>
                  <a:pt x="16" y="3"/>
                  <a:pt x="17" y="3"/>
                  <a:pt x="18" y="3"/>
                </a:cubicBezTo>
                <a:cubicBezTo>
                  <a:pt x="18" y="3"/>
                  <a:pt x="19" y="3"/>
                  <a:pt x="19" y="3"/>
                </a:cubicBezTo>
                <a:cubicBezTo>
                  <a:pt x="20" y="3"/>
                  <a:pt x="20" y="4"/>
                  <a:pt x="20" y="4"/>
                </a:cubicBezTo>
                <a:cubicBezTo>
                  <a:pt x="20" y="5"/>
                  <a:pt x="21" y="5"/>
                  <a:pt x="21" y="6"/>
                </a:cubicBezTo>
                <a:cubicBezTo>
                  <a:pt x="21" y="6"/>
                  <a:pt x="21" y="7"/>
                  <a:pt x="21" y="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1" y="17"/>
                </a:cubicBezTo>
                <a:cubicBezTo>
                  <a:pt x="21" y="17"/>
                  <a:pt x="21" y="17"/>
                  <a:pt x="22" y="18"/>
                </a:cubicBezTo>
                <a:cubicBezTo>
                  <a:pt x="22" y="18"/>
                  <a:pt x="22" y="18"/>
                  <a:pt x="22" y="18"/>
                </a:cubicBezTo>
                <a:cubicBezTo>
                  <a:pt x="23" y="18"/>
                  <a:pt x="23" y="18"/>
                  <a:pt x="23" y="18"/>
                </a:cubicBezTo>
                <a:cubicBezTo>
                  <a:pt x="23" y="17"/>
                  <a:pt x="23" y="17"/>
                  <a:pt x="24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4" y="17"/>
                  <a:pt x="24" y="17"/>
                  <a:pt x="24" y="17"/>
                </a:cubicBezTo>
                <a:cubicBezTo>
                  <a:pt x="24" y="7"/>
                  <a:pt x="24" y="7"/>
                  <a:pt x="24" y="7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329"/>
          <p:cNvSpPr>
            <a:spLocks/>
          </p:cNvSpPr>
          <p:nvPr/>
        </p:nvSpPr>
        <p:spPr bwMode="auto">
          <a:xfrm>
            <a:off x="4486275" y="6651625"/>
            <a:ext cx="39688" cy="68263"/>
          </a:xfrm>
          <a:custGeom>
            <a:avLst/>
            <a:gdLst>
              <a:gd name="T0" fmla="*/ 13 w 13"/>
              <a:gd name="T1" fmla="*/ 21 h 23"/>
              <a:gd name="T2" fmla="*/ 13 w 13"/>
              <a:gd name="T3" fmla="*/ 21 h 23"/>
              <a:gd name="T4" fmla="*/ 13 w 13"/>
              <a:gd name="T5" fmla="*/ 20 h 23"/>
              <a:gd name="T6" fmla="*/ 13 w 13"/>
              <a:gd name="T7" fmla="*/ 20 h 23"/>
              <a:gd name="T8" fmla="*/ 9 w 13"/>
              <a:gd name="T9" fmla="*/ 20 h 23"/>
              <a:gd name="T10" fmla="*/ 9 w 13"/>
              <a:gd name="T11" fmla="*/ 0 h 23"/>
              <a:gd name="T12" fmla="*/ 9 w 13"/>
              <a:gd name="T13" fmla="*/ 0 h 23"/>
              <a:gd name="T14" fmla="*/ 8 w 13"/>
              <a:gd name="T15" fmla="*/ 0 h 23"/>
              <a:gd name="T16" fmla="*/ 8 w 13"/>
              <a:gd name="T17" fmla="*/ 0 h 23"/>
              <a:gd name="T18" fmla="*/ 7 w 13"/>
              <a:gd name="T19" fmla="*/ 0 h 23"/>
              <a:gd name="T20" fmla="*/ 7 w 13"/>
              <a:gd name="T21" fmla="*/ 0 h 23"/>
              <a:gd name="T22" fmla="*/ 6 w 13"/>
              <a:gd name="T23" fmla="*/ 0 h 23"/>
              <a:gd name="T24" fmla="*/ 6 w 13"/>
              <a:gd name="T25" fmla="*/ 0 h 23"/>
              <a:gd name="T26" fmla="*/ 6 w 13"/>
              <a:gd name="T27" fmla="*/ 0 h 23"/>
              <a:gd name="T28" fmla="*/ 1 w 13"/>
              <a:gd name="T29" fmla="*/ 3 h 23"/>
              <a:gd name="T30" fmla="*/ 0 w 13"/>
              <a:gd name="T31" fmla="*/ 4 h 23"/>
              <a:gd name="T32" fmla="*/ 0 w 13"/>
              <a:gd name="T33" fmla="*/ 4 h 23"/>
              <a:gd name="T34" fmla="*/ 0 w 13"/>
              <a:gd name="T35" fmla="*/ 4 h 23"/>
              <a:gd name="T36" fmla="*/ 0 w 13"/>
              <a:gd name="T37" fmla="*/ 5 h 23"/>
              <a:gd name="T38" fmla="*/ 0 w 13"/>
              <a:gd name="T39" fmla="*/ 5 h 23"/>
              <a:gd name="T40" fmla="*/ 0 w 13"/>
              <a:gd name="T41" fmla="*/ 6 h 23"/>
              <a:gd name="T42" fmla="*/ 1 w 13"/>
              <a:gd name="T43" fmla="*/ 6 h 23"/>
              <a:gd name="T44" fmla="*/ 1 w 13"/>
              <a:gd name="T45" fmla="*/ 6 h 23"/>
              <a:gd name="T46" fmla="*/ 6 w 13"/>
              <a:gd name="T47" fmla="*/ 3 h 23"/>
              <a:gd name="T48" fmla="*/ 6 w 13"/>
              <a:gd name="T49" fmla="*/ 20 h 23"/>
              <a:gd name="T50" fmla="*/ 1 w 13"/>
              <a:gd name="T51" fmla="*/ 20 h 23"/>
              <a:gd name="T52" fmla="*/ 1 w 13"/>
              <a:gd name="T53" fmla="*/ 20 h 23"/>
              <a:gd name="T54" fmla="*/ 0 w 13"/>
              <a:gd name="T55" fmla="*/ 21 h 23"/>
              <a:gd name="T56" fmla="*/ 0 w 13"/>
              <a:gd name="T57" fmla="*/ 21 h 23"/>
              <a:gd name="T58" fmla="*/ 0 w 13"/>
              <a:gd name="T59" fmla="*/ 22 h 23"/>
              <a:gd name="T60" fmla="*/ 0 w 13"/>
              <a:gd name="T61" fmla="*/ 22 h 23"/>
              <a:gd name="T62" fmla="*/ 0 w 13"/>
              <a:gd name="T63" fmla="*/ 22 h 23"/>
              <a:gd name="T64" fmla="*/ 1 w 13"/>
              <a:gd name="T65" fmla="*/ 23 h 23"/>
              <a:gd name="T66" fmla="*/ 1 w 13"/>
              <a:gd name="T67" fmla="*/ 23 h 23"/>
              <a:gd name="T68" fmla="*/ 13 w 13"/>
              <a:gd name="T69" fmla="*/ 23 h 23"/>
              <a:gd name="T70" fmla="*/ 13 w 13"/>
              <a:gd name="T71" fmla="*/ 23 h 23"/>
              <a:gd name="T72" fmla="*/ 13 w 13"/>
              <a:gd name="T73" fmla="*/ 22 h 23"/>
              <a:gd name="T74" fmla="*/ 13 w 13"/>
              <a:gd name="T75" fmla="*/ 22 h 23"/>
              <a:gd name="T76" fmla="*/ 13 w 13"/>
              <a:gd name="T77" fmla="*/ 22 h 23"/>
              <a:gd name="T78" fmla="*/ 13 w 13"/>
              <a:gd name="T79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3" h="23">
                <a:moveTo>
                  <a:pt x="13" y="21"/>
                </a:moveTo>
                <a:cubicBezTo>
                  <a:pt x="13" y="21"/>
                  <a:pt x="13" y="21"/>
                  <a:pt x="13" y="21"/>
                </a:cubicBezTo>
                <a:cubicBezTo>
                  <a:pt x="13" y="21"/>
                  <a:pt x="13" y="20"/>
                  <a:pt x="13" y="20"/>
                </a:cubicBezTo>
                <a:cubicBezTo>
                  <a:pt x="13" y="20"/>
                  <a:pt x="13" y="20"/>
                  <a:pt x="13" y="20"/>
                </a:cubicBezTo>
                <a:cubicBezTo>
                  <a:pt x="9" y="20"/>
                  <a:pt x="9" y="20"/>
                  <a:pt x="9" y="20"/>
                </a:cubicBezTo>
                <a:cubicBezTo>
                  <a:pt x="9" y="0"/>
                  <a:pt x="9" y="0"/>
                  <a:pt x="9" y="0"/>
                </a:cubicBezTo>
                <a:cubicBezTo>
                  <a:pt x="9" y="0"/>
                  <a:pt x="9" y="0"/>
                  <a:pt x="9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8" y="0"/>
                  <a:pt x="8" y="0"/>
                </a:cubicBezTo>
                <a:cubicBezTo>
                  <a:pt x="8" y="0"/>
                  <a:pt x="7" y="0"/>
                  <a:pt x="7" y="0"/>
                </a:cubicBezTo>
                <a:cubicBezTo>
                  <a:pt x="7" y="0"/>
                  <a:pt x="7" y="0"/>
                  <a:pt x="7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6" y="0"/>
                  <a:pt x="6" y="0"/>
                  <a:pt x="6" y="0"/>
                </a:cubicBezTo>
                <a:cubicBezTo>
                  <a:pt x="1" y="3"/>
                  <a:pt x="1" y="3"/>
                  <a:pt x="1" y="3"/>
                </a:cubicBezTo>
                <a:cubicBezTo>
                  <a:pt x="0" y="3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5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6"/>
                  <a:pt x="0" y="6"/>
                  <a:pt x="0" y="6"/>
                </a:cubicBezTo>
                <a:cubicBezTo>
                  <a:pt x="0" y="6"/>
                  <a:pt x="0" y="6"/>
                  <a:pt x="1" y="6"/>
                </a:cubicBezTo>
                <a:cubicBezTo>
                  <a:pt x="1" y="6"/>
                  <a:pt x="1" y="6"/>
                  <a:pt x="1" y="6"/>
                </a:cubicBezTo>
                <a:cubicBezTo>
                  <a:pt x="6" y="3"/>
                  <a:pt x="6" y="3"/>
                  <a:pt x="6" y="3"/>
                </a:cubicBezTo>
                <a:cubicBezTo>
                  <a:pt x="6" y="20"/>
                  <a:pt x="6" y="20"/>
                  <a:pt x="6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1" y="20"/>
                  <a:pt x="1" y="20"/>
                  <a:pt x="1" y="20"/>
                </a:cubicBezTo>
                <a:cubicBezTo>
                  <a:pt x="0" y="20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3" y="23"/>
                  <a:pt x="13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2"/>
                  <a:pt x="13" y="22"/>
                  <a:pt x="13" y="22"/>
                </a:cubicBezTo>
                <a:cubicBezTo>
                  <a:pt x="13" y="21"/>
                  <a:pt x="13" y="21"/>
                  <a:pt x="13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" name="Freeform 330"/>
          <p:cNvSpPr>
            <a:spLocks noEditPoints="1"/>
          </p:cNvSpPr>
          <p:nvPr/>
        </p:nvSpPr>
        <p:spPr bwMode="auto">
          <a:xfrm>
            <a:off x="4537075" y="6651625"/>
            <a:ext cx="46038" cy="68263"/>
          </a:xfrm>
          <a:custGeom>
            <a:avLst/>
            <a:gdLst>
              <a:gd name="T0" fmla="*/ 15 w 15"/>
              <a:gd name="T1" fmla="*/ 6 h 23"/>
              <a:gd name="T2" fmla="*/ 14 w 15"/>
              <a:gd name="T3" fmla="*/ 3 h 23"/>
              <a:gd name="T4" fmla="*/ 11 w 15"/>
              <a:gd name="T5" fmla="*/ 0 h 23"/>
              <a:gd name="T6" fmla="*/ 8 w 15"/>
              <a:gd name="T7" fmla="*/ 0 h 23"/>
              <a:gd name="T8" fmla="*/ 4 w 15"/>
              <a:gd name="T9" fmla="*/ 1 h 23"/>
              <a:gd name="T10" fmla="*/ 1 w 15"/>
              <a:gd name="T11" fmla="*/ 3 h 23"/>
              <a:gd name="T12" fmla="*/ 0 w 15"/>
              <a:gd name="T13" fmla="*/ 7 h 23"/>
              <a:gd name="T14" fmla="*/ 0 w 15"/>
              <a:gd name="T15" fmla="*/ 11 h 23"/>
              <a:gd name="T16" fmla="*/ 0 w 15"/>
              <a:gd name="T17" fmla="*/ 16 h 23"/>
              <a:gd name="T18" fmla="*/ 1 w 15"/>
              <a:gd name="T19" fmla="*/ 20 h 23"/>
              <a:gd name="T20" fmla="*/ 4 w 15"/>
              <a:gd name="T21" fmla="*/ 22 h 23"/>
              <a:gd name="T22" fmla="*/ 7 w 15"/>
              <a:gd name="T23" fmla="*/ 23 h 23"/>
              <a:gd name="T24" fmla="*/ 11 w 15"/>
              <a:gd name="T25" fmla="*/ 22 h 23"/>
              <a:gd name="T26" fmla="*/ 13 w 15"/>
              <a:gd name="T27" fmla="*/ 20 h 23"/>
              <a:gd name="T28" fmla="*/ 15 w 15"/>
              <a:gd name="T29" fmla="*/ 16 h 23"/>
              <a:gd name="T30" fmla="*/ 15 w 15"/>
              <a:gd name="T31" fmla="*/ 11 h 23"/>
              <a:gd name="T32" fmla="*/ 15 w 15"/>
              <a:gd name="T33" fmla="*/ 6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0 w 15"/>
              <a:gd name="T41" fmla="*/ 19 h 23"/>
              <a:gd name="T42" fmla="*/ 9 w 15"/>
              <a:gd name="T43" fmla="*/ 20 h 23"/>
              <a:gd name="T44" fmla="*/ 7 w 15"/>
              <a:gd name="T45" fmla="*/ 21 h 23"/>
              <a:gd name="T46" fmla="*/ 5 w 15"/>
              <a:gd name="T47" fmla="*/ 20 h 23"/>
              <a:gd name="T48" fmla="*/ 4 w 15"/>
              <a:gd name="T49" fmla="*/ 18 h 23"/>
              <a:gd name="T50" fmla="*/ 3 w 15"/>
              <a:gd name="T51" fmla="*/ 16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7 w 15"/>
              <a:gd name="T61" fmla="*/ 2 h 23"/>
              <a:gd name="T62" fmla="*/ 9 w 15"/>
              <a:gd name="T63" fmla="*/ 2 h 23"/>
              <a:gd name="T64" fmla="*/ 10 w 15"/>
              <a:gd name="T65" fmla="*/ 3 h 23"/>
              <a:gd name="T66" fmla="*/ 11 w 15"/>
              <a:gd name="T67" fmla="*/ 4 h 23"/>
              <a:gd name="T68" fmla="*/ 12 w 15"/>
              <a:gd name="T69" fmla="*/ 6 h 23"/>
              <a:gd name="T70" fmla="*/ 12 w 15"/>
              <a:gd name="T71" fmla="*/ 8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0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1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3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1"/>
                </a:cubicBezTo>
                <a:cubicBezTo>
                  <a:pt x="15" y="9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1" y="17"/>
                  <a:pt x="11" y="18"/>
                </a:cubicBezTo>
                <a:cubicBezTo>
                  <a:pt x="11" y="19"/>
                  <a:pt x="11" y="19"/>
                  <a:pt x="10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0"/>
                  <a:pt x="8" y="21"/>
                  <a:pt x="7" y="21"/>
                </a:cubicBezTo>
                <a:cubicBezTo>
                  <a:pt x="6" y="21"/>
                  <a:pt x="6" y="20"/>
                  <a:pt x="5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3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4" y="3"/>
                  <a:pt x="5" y="3"/>
                </a:cubicBezTo>
                <a:cubicBezTo>
                  <a:pt x="6" y="2"/>
                  <a:pt x="6" y="2"/>
                  <a:pt x="7" y="2"/>
                </a:cubicBezTo>
                <a:cubicBezTo>
                  <a:pt x="8" y="2"/>
                  <a:pt x="9" y="2"/>
                  <a:pt x="9" y="2"/>
                </a:cubicBezTo>
                <a:cubicBezTo>
                  <a:pt x="9" y="2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1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2" y="9"/>
                  <a:pt x="12" y="10"/>
                  <a:pt x="12" y="12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331"/>
          <p:cNvSpPr>
            <a:spLocks/>
          </p:cNvSpPr>
          <p:nvPr/>
        </p:nvSpPr>
        <p:spPr bwMode="auto">
          <a:xfrm>
            <a:off x="4891088" y="6651625"/>
            <a:ext cx="41275" cy="68263"/>
          </a:xfrm>
          <a:custGeom>
            <a:avLst/>
            <a:gdLst>
              <a:gd name="T0" fmla="*/ 13 w 14"/>
              <a:gd name="T1" fmla="*/ 13 h 23"/>
              <a:gd name="T2" fmla="*/ 9 w 14"/>
              <a:gd name="T3" fmla="*/ 11 h 23"/>
              <a:gd name="T4" fmla="*/ 11 w 14"/>
              <a:gd name="T5" fmla="*/ 10 h 23"/>
              <a:gd name="T6" fmla="*/ 13 w 14"/>
              <a:gd name="T7" fmla="*/ 8 h 23"/>
              <a:gd name="T8" fmla="*/ 13 w 14"/>
              <a:gd name="T9" fmla="*/ 3 h 23"/>
              <a:gd name="T10" fmla="*/ 9 w 14"/>
              <a:gd name="T11" fmla="*/ 0 h 23"/>
              <a:gd name="T12" fmla="*/ 5 w 14"/>
              <a:gd name="T13" fmla="*/ 0 h 23"/>
              <a:gd name="T14" fmla="*/ 2 w 14"/>
              <a:gd name="T15" fmla="*/ 1 h 23"/>
              <a:gd name="T16" fmla="*/ 1 w 14"/>
              <a:gd name="T17" fmla="*/ 2 h 23"/>
              <a:gd name="T18" fmla="*/ 0 w 14"/>
              <a:gd name="T19" fmla="*/ 3 h 23"/>
              <a:gd name="T20" fmla="*/ 0 w 14"/>
              <a:gd name="T21" fmla="*/ 4 h 23"/>
              <a:gd name="T22" fmla="*/ 1 w 14"/>
              <a:gd name="T23" fmla="*/ 4 h 23"/>
              <a:gd name="T24" fmla="*/ 2 w 14"/>
              <a:gd name="T25" fmla="*/ 4 h 23"/>
              <a:gd name="T26" fmla="*/ 4 w 14"/>
              <a:gd name="T27" fmla="*/ 3 h 23"/>
              <a:gd name="T28" fmla="*/ 8 w 14"/>
              <a:gd name="T29" fmla="*/ 3 h 23"/>
              <a:gd name="T30" fmla="*/ 10 w 14"/>
              <a:gd name="T31" fmla="*/ 5 h 23"/>
              <a:gd name="T32" fmla="*/ 9 w 14"/>
              <a:gd name="T33" fmla="*/ 8 h 23"/>
              <a:gd name="T34" fmla="*/ 7 w 14"/>
              <a:gd name="T35" fmla="*/ 10 h 23"/>
              <a:gd name="T36" fmla="*/ 3 w 14"/>
              <a:gd name="T37" fmla="*/ 10 h 23"/>
              <a:gd name="T38" fmla="*/ 2 w 14"/>
              <a:gd name="T39" fmla="*/ 11 h 23"/>
              <a:gd name="T40" fmla="*/ 2 w 14"/>
              <a:gd name="T41" fmla="*/ 11 h 23"/>
              <a:gd name="T42" fmla="*/ 2 w 14"/>
              <a:gd name="T43" fmla="*/ 12 h 23"/>
              <a:gd name="T44" fmla="*/ 3 w 14"/>
              <a:gd name="T45" fmla="*/ 13 h 23"/>
              <a:gd name="T46" fmla="*/ 8 w 14"/>
              <a:gd name="T47" fmla="*/ 13 h 23"/>
              <a:gd name="T48" fmla="*/ 11 w 14"/>
              <a:gd name="T49" fmla="*/ 15 h 23"/>
              <a:gd name="T50" fmla="*/ 11 w 14"/>
              <a:gd name="T51" fmla="*/ 19 h 23"/>
              <a:gd name="T52" fmla="*/ 8 w 14"/>
              <a:gd name="T53" fmla="*/ 21 h 23"/>
              <a:gd name="T54" fmla="*/ 4 w 14"/>
              <a:gd name="T55" fmla="*/ 21 h 23"/>
              <a:gd name="T56" fmla="*/ 1 w 14"/>
              <a:gd name="T57" fmla="*/ 19 h 23"/>
              <a:gd name="T58" fmla="*/ 0 w 14"/>
              <a:gd name="T59" fmla="*/ 19 h 23"/>
              <a:gd name="T60" fmla="*/ 0 w 14"/>
              <a:gd name="T61" fmla="*/ 21 h 23"/>
              <a:gd name="T62" fmla="*/ 0 w 14"/>
              <a:gd name="T63" fmla="*/ 22 h 23"/>
              <a:gd name="T64" fmla="*/ 1 w 14"/>
              <a:gd name="T65" fmla="*/ 22 h 23"/>
              <a:gd name="T66" fmla="*/ 4 w 14"/>
              <a:gd name="T67" fmla="*/ 23 h 23"/>
              <a:gd name="T68" fmla="*/ 9 w 14"/>
              <a:gd name="T69" fmla="*/ 23 h 23"/>
              <a:gd name="T70" fmla="*/ 14 w 14"/>
              <a:gd name="T71" fmla="*/ 19 h 23"/>
              <a:gd name="T72" fmla="*/ 14 w 14"/>
              <a:gd name="T73" fmla="*/ 15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14" h="23">
                <a:moveTo>
                  <a:pt x="14" y="15"/>
                </a:moveTo>
                <a:cubicBezTo>
                  <a:pt x="13" y="14"/>
                  <a:pt x="13" y="13"/>
                  <a:pt x="13" y="13"/>
                </a:cubicBezTo>
                <a:cubicBezTo>
                  <a:pt x="12" y="12"/>
                  <a:pt x="12" y="12"/>
                  <a:pt x="11" y="12"/>
                </a:cubicBezTo>
                <a:cubicBezTo>
                  <a:pt x="10" y="11"/>
                  <a:pt x="10" y="11"/>
                  <a:pt x="9" y="11"/>
                </a:cubicBezTo>
                <a:cubicBezTo>
                  <a:pt x="9" y="11"/>
                  <a:pt x="9" y="11"/>
                  <a:pt x="9" y="11"/>
                </a:cubicBezTo>
                <a:cubicBezTo>
                  <a:pt x="9" y="11"/>
                  <a:pt x="10" y="11"/>
                  <a:pt x="11" y="10"/>
                </a:cubicBezTo>
                <a:cubicBezTo>
                  <a:pt x="11" y="10"/>
                  <a:pt x="12" y="10"/>
                  <a:pt x="12" y="9"/>
                </a:cubicBezTo>
                <a:cubicBezTo>
                  <a:pt x="12" y="9"/>
                  <a:pt x="13" y="8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2" y="3"/>
                  <a:pt x="12" y="2"/>
                  <a:pt x="11" y="2"/>
                </a:cubicBezTo>
                <a:cubicBezTo>
                  <a:pt x="11" y="1"/>
                  <a:pt x="10" y="1"/>
                  <a:pt x="9" y="0"/>
                </a:cubicBezTo>
                <a:cubicBezTo>
                  <a:pt x="9" y="0"/>
                  <a:pt x="8" y="0"/>
                  <a:pt x="7" y="0"/>
                </a:cubicBezTo>
                <a:cubicBezTo>
                  <a:pt x="6" y="0"/>
                  <a:pt x="5" y="0"/>
                  <a:pt x="5" y="0"/>
                </a:cubicBezTo>
                <a:cubicBezTo>
                  <a:pt x="4" y="0"/>
                  <a:pt x="3" y="1"/>
                  <a:pt x="3" y="1"/>
                </a:cubicBezTo>
                <a:cubicBezTo>
                  <a:pt x="2" y="1"/>
                  <a:pt x="2" y="1"/>
                  <a:pt x="2" y="1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1" y="2"/>
                  <a:pt x="1" y="2"/>
                  <a:pt x="1" y="2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4"/>
                  <a:pt x="0" y="4"/>
                </a:cubicBezTo>
                <a:cubicBezTo>
                  <a:pt x="0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2" y="4"/>
                </a:cubicBezTo>
                <a:cubicBezTo>
                  <a:pt x="2" y="4"/>
                  <a:pt x="2" y="4"/>
                  <a:pt x="3" y="3"/>
                </a:cubicBezTo>
                <a:cubicBezTo>
                  <a:pt x="3" y="3"/>
                  <a:pt x="4" y="3"/>
                  <a:pt x="4" y="3"/>
                </a:cubicBezTo>
                <a:cubicBezTo>
                  <a:pt x="5" y="3"/>
                  <a:pt x="5" y="3"/>
                  <a:pt x="6" y="3"/>
                </a:cubicBezTo>
                <a:cubicBezTo>
                  <a:pt x="7" y="3"/>
                  <a:pt x="7" y="3"/>
                  <a:pt x="8" y="3"/>
                </a:cubicBezTo>
                <a:cubicBezTo>
                  <a:pt x="8" y="3"/>
                  <a:pt x="9" y="3"/>
                  <a:pt x="9" y="4"/>
                </a:cubicBezTo>
                <a:cubicBezTo>
                  <a:pt x="9" y="4"/>
                  <a:pt x="9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9" y="8"/>
                </a:cubicBezTo>
                <a:cubicBezTo>
                  <a:pt x="9" y="8"/>
                  <a:pt x="9" y="9"/>
                  <a:pt x="8" y="9"/>
                </a:cubicBezTo>
                <a:cubicBezTo>
                  <a:pt x="8" y="9"/>
                  <a:pt x="7" y="10"/>
                  <a:pt x="7" y="10"/>
                </a:cubicBezTo>
                <a:cubicBezTo>
                  <a:pt x="6" y="10"/>
                  <a:pt x="6" y="10"/>
                  <a:pt x="5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3" y="10"/>
                  <a:pt x="3" y="10"/>
                  <a:pt x="3" y="10"/>
                </a:cubicBezTo>
                <a:cubicBezTo>
                  <a:pt x="2" y="10"/>
                  <a:pt x="2" y="10"/>
                  <a:pt x="2" y="11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1"/>
                  <a:pt x="2" y="11"/>
                  <a:pt x="2" y="11"/>
                </a:cubicBezTo>
                <a:cubicBezTo>
                  <a:pt x="2" y="12"/>
                  <a:pt x="2" y="12"/>
                  <a:pt x="2" y="12"/>
                </a:cubicBezTo>
                <a:cubicBezTo>
                  <a:pt x="2" y="12"/>
                  <a:pt x="2" y="12"/>
                  <a:pt x="2" y="12"/>
                </a:cubicBezTo>
                <a:cubicBezTo>
                  <a:pt x="2" y="12"/>
                  <a:pt x="2" y="13"/>
                  <a:pt x="3" y="13"/>
                </a:cubicBezTo>
                <a:cubicBezTo>
                  <a:pt x="3" y="13"/>
                  <a:pt x="3" y="13"/>
                  <a:pt x="3" y="13"/>
                </a:cubicBezTo>
                <a:cubicBezTo>
                  <a:pt x="5" y="13"/>
                  <a:pt x="5" y="13"/>
                  <a:pt x="5" y="13"/>
                </a:cubicBezTo>
                <a:cubicBezTo>
                  <a:pt x="6" y="13"/>
                  <a:pt x="7" y="13"/>
                  <a:pt x="8" y="13"/>
                </a:cubicBezTo>
                <a:cubicBezTo>
                  <a:pt x="8" y="13"/>
                  <a:pt x="9" y="13"/>
                  <a:pt x="9" y="14"/>
                </a:cubicBezTo>
                <a:cubicBezTo>
                  <a:pt x="10" y="14"/>
                  <a:pt x="10" y="15"/>
                  <a:pt x="11" y="15"/>
                </a:cubicBezTo>
                <a:cubicBezTo>
                  <a:pt x="11" y="16"/>
                  <a:pt x="11" y="16"/>
                  <a:pt x="11" y="17"/>
                </a:cubicBezTo>
                <a:cubicBezTo>
                  <a:pt x="11" y="17"/>
                  <a:pt x="11" y="18"/>
                  <a:pt x="11" y="19"/>
                </a:cubicBezTo>
                <a:cubicBezTo>
                  <a:pt x="10" y="19"/>
                  <a:pt x="10" y="19"/>
                  <a:pt x="10" y="20"/>
                </a:cubicBezTo>
                <a:cubicBezTo>
                  <a:pt x="9" y="20"/>
                  <a:pt x="9" y="20"/>
                  <a:pt x="8" y="21"/>
                </a:cubicBezTo>
                <a:cubicBezTo>
                  <a:pt x="8" y="21"/>
                  <a:pt x="7" y="21"/>
                  <a:pt x="6" y="21"/>
                </a:cubicBezTo>
                <a:cubicBezTo>
                  <a:pt x="5" y="21"/>
                  <a:pt x="5" y="21"/>
                  <a:pt x="4" y="21"/>
                </a:cubicBezTo>
                <a:cubicBezTo>
                  <a:pt x="3" y="20"/>
                  <a:pt x="3" y="20"/>
                  <a:pt x="2" y="20"/>
                </a:cubicBezTo>
                <a:cubicBezTo>
                  <a:pt x="2" y="20"/>
                  <a:pt x="1" y="20"/>
                  <a:pt x="1" y="19"/>
                </a:cubicBezTo>
                <a:cubicBezTo>
                  <a:pt x="1" y="19"/>
                  <a:pt x="0" y="19"/>
                  <a:pt x="0" y="19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1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1" y="22"/>
                  <a:pt x="1" y="22"/>
                </a:cubicBezTo>
                <a:cubicBezTo>
                  <a:pt x="1" y="22"/>
                  <a:pt x="2" y="23"/>
                  <a:pt x="2" y="23"/>
                </a:cubicBezTo>
                <a:cubicBezTo>
                  <a:pt x="3" y="23"/>
                  <a:pt x="3" y="23"/>
                  <a:pt x="4" y="23"/>
                </a:cubicBezTo>
                <a:cubicBezTo>
                  <a:pt x="5" y="23"/>
                  <a:pt x="5" y="23"/>
                  <a:pt x="6" y="23"/>
                </a:cubicBezTo>
                <a:cubicBezTo>
                  <a:pt x="7" y="23"/>
                  <a:pt x="8" y="23"/>
                  <a:pt x="9" y="23"/>
                </a:cubicBezTo>
                <a:cubicBezTo>
                  <a:pt x="10" y="23"/>
                  <a:pt x="11" y="22"/>
                  <a:pt x="12" y="22"/>
                </a:cubicBezTo>
                <a:cubicBezTo>
                  <a:pt x="13" y="21"/>
                  <a:pt x="13" y="20"/>
                  <a:pt x="14" y="19"/>
                </a:cubicBezTo>
                <a:cubicBezTo>
                  <a:pt x="14" y="19"/>
                  <a:pt x="14" y="18"/>
                  <a:pt x="14" y="17"/>
                </a:cubicBezTo>
                <a:cubicBezTo>
                  <a:pt x="14" y="16"/>
                  <a:pt x="14" y="15"/>
                  <a:pt x="14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Freeform 332"/>
          <p:cNvSpPr>
            <a:spLocks noEditPoints="1"/>
          </p:cNvSpPr>
          <p:nvPr/>
        </p:nvSpPr>
        <p:spPr bwMode="auto">
          <a:xfrm>
            <a:off x="4945063" y="6651625"/>
            <a:ext cx="44450" cy="68263"/>
          </a:xfrm>
          <a:custGeom>
            <a:avLst/>
            <a:gdLst>
              <a:gd name="T0" fmla="*/ 15 w 15"/>
              <a:gd name="T1" fmla="*/ 7 h 23"/>
              <a:gd name="T2" fmla="*/ 14 w 15"/>
              <a:gd name="T3" fmla="*/ 3 h 23"/>
              <a:gd name="T4" fmla="*/ 11 w 15"/>
              <a:gd name="T5" fmla="*/ 1 h 23"/>
              <a:gd name="T6" fmla="*/ 8 w 15"/>
              <a:gd name="T7" fmla="*/ 0 h 23"/>
              <a:gd name="T8" fmla="*/ 4 w 15"/>
              <a:gd name="T9" fmla="*/ 1 h 23"/>
              <a:gd name="T10" fmla="*/ 1 w 15"/>
              <a:gd name="T11" fmla="*/ 3 h 23"/>
              <a:gd name="T12" fmla="*/ 0 w 15"/>
              <a:gd name="T13" fmla="*/ 7 h 23"/>
              <a:gd name="T14" fmla="*/ 0 w 15"/>
              <a:gd name="T15" fmla="*/ 12 h 23"/>
              <a:gd name="T16" fmla="*/ 0 w 15"/>
              <a:gd name="T17" fmla="*/ 17 h 23"/>
              <a:gd name="T18" fmla="*/ 1 w 15"/>
              <a:gd name="T19" fmla="*/ 20 h 23"/>
              <a:gd name="T20" fmla="*/ 4 w 15"/>
              <a:gd name="T21" fmla="*/ 23 h 23"/>
              <a:gd name="T22" fmla="*/ 7 w 15"/>
              <a:gd name="T23" fmla="*/ 23 h 23"/>
              <a:gd name="T24" fmla="*/ 11 w 15"/>
              <a:gd name="T25" fmla="*/ 23 h 23"/>
              <a:gd name="T26" fmla="*/ 13 w 15"/>
              <a:gd name="T27" fmla="*/ 20 h 23"/>
              <a:gd name="T28" fmla="*/ 15 w 15"/>
              <a:gd name="T29" fmla="*/ 16 h 23"/>
              <a:gd name="T30" fmla="*/ 15 w 15"/>
              <a:gd name="T31" fmla="*/ 12 h 23"/>
              <a:gd name="T32" fmla="*/ 15 w 15"/>
              <a:gd name="T33" fmla="*/ 7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0 w 15"/>
              <a:gd name="T41" fmla="*/ 20 h 23"/>
              <a:gd name="T42" fmla="*/ 9 w 15"/>
              <a:gd name="T43" fmla="*/ 21 h 23"/>
              <a:gd name="T44" fmla="*/ 7 w 15"/>
              <a:gd name="T45" fmla="*/ 21 h 23"/>
              <a:gd name="T46" fmla="*/ 5 w 15"/>
              <a:gd name="T47" fmla="*/ 20 h 23"/>
              <a:gd name="T48" fmla="*/ 4 w 15"/>
              <a:gd name="T49" fmla="*/ 19 h 23"/>
              <a:gd name="T50" fmla="*/ 3 w 15"/>
              <a:gd name="T51" fmla="*/ 16 h 23"/>
              <a:gd name="T52" fmla="*/ 3 w 15"/>
              <a:gd name="T53" fmla="*/ 12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7 w 15"/>
              <a:gd name="T61" fmla="*/ 2 h 23"/>
              <a:gd name="T62" fmla="*/ 9 w 15"/>
              <a:gd name="T63" fmla="*/ 3 h 23"/>
              <a:gd name="T64" fmla="*/ 10 w 15"/>
              <a:gd name="T65" fmla="*/ 3 h 23"/>
              <a:gd name="T66" fmla="*/ 11 w 15"/>
              <a:gd name="T67" fmla="*/ 5 h 23"/>
              <a:gd name="T68" fmla="*/ 12 w 15"/>
              <a:gd name="T69" fmla="*/ 6 h 23"/>
              <a:gd name="T70" fmla="*/ 12 w 15"/>
              <a:gd name="T71" fmla="*/ 9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7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1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1" y="3"/>
                </a:cubicBezTo>
                <a:cubicBezTo>
                  <a:pt x="1" y="4"/>
                  <a:pt x="0" y="6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4"/>
                  <a:pt x="0" y="15"/>
                  <a:pt x="0" y="17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3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3"/>
                </a:cubicBezTo>
                <a:cubicBezTo>
                  <a:pt x="12" y="22"/>
                  <a:pt x="13" y="21"/>
                  <a:pt x="13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2"/>
                </a:cubicBezTo>
                <a:cubicBezTo>
                  <a:pt x="15" y="10"/>
                  <a:pt x="15" y="8"/>
                  <a:pt x="15" y="7"/>
                </a:cubicBezTo>
                <a:close/>
                <a:moveTo>
                  <a:pt x="12" y="14"/>
                </a:moveTo>
                <a:cubicBezTo>
                  <a:pt x="12" y="15"/>
                  <a:pt x="12" y="16"/>
                  <a:pt x="12" y="16"/>
                </a:cubicBezTo>
                <a:cubicBezTo>
                  <a:pt x="12" y="17"/>
                  <a:pt x="11" y="18"/>
                  <a:pt x="11" y="18"/>
                </a:cubicBezTo>
                <a:cubicBezTo>
                  <a:pt x="11" y="19"/>
                  <a:pt x="11" y="19"/>
                  <a:pt x="10" y="20"/>
                </a:cubicBezTo>
                <a:cubicBezTo>
                  <a:pt x="10" y="20"/>
                  <a:pt x="10" y="20"/>
                  <a:pt x="9" y="21"/>
                </a:cubicBezTo>
                <a:cubicBezTo>
                  <a:pt x="9" y="21"/>
                  <a:pt x="8" y="21"/>
                  <a:pt x="7" y="21"/>
                </a:cubicBezTo>
                <a:cubicBezTo>
                  <a:pt x="6" y="21"/>
                  <a:pt x="6" y="21"/>
                  <a:pt x="5" y="20"/>
                </a:cubicBezTo>
                <a:cubicBezTo>
                  <a:pt x="5" y="20"/>
                  <a:pt x="4" y="20"/>
                  <a:pt x="4" y="19"/>
                </a:cubicBezTo>
                <a:cubicBezTo>
                  <a:pt x="3" y="18"/>
                  <a:pt x="3" y="17"/>
                  <a:pt x="3" y="16"/>
                </a:cubicBezTo>
                <a:cubicBezTo>
                  <a:pt x="3" y="15"/>
                  <a:pt x="3" y="13"/>
                  <a:pt x="3" y="12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4" y="4"/>
                  <a:pt x="5" y="3"/>
                </a:cubicBezTo>
                <a:cubicBezTo>
                  <a:pt x="6" y="3"/>
                  <a:pt x="6" y="2"/>
                  <a:pt x="7" y="2"/>
                </a:cubicBezTo>
                <a:cubicBezTo>
                  <a:pt x="8" y="2"/>
                  <a:pt x="8" y="3"/>
                  <a:pt x="9" y="3"/>
                </a:cubicBezTo>
                <a:cubicBezTo>
                  <a:pt x="9" y="3"/>
                  <a:pt x="10" y="3"/>
                  <a:pt x="10" y="3"/>
                </a:cubicBezTo>
                <a:cubicBezTo>
                  <a:pt x="10" y="4"/>
                  <a:pt x="11" y="4"/>
                  <a:pt x="11" y="5"/>
                </a:cubicBezTo>
                <a:cubicBezTo>
                  <a:pt x="11" y="5"/>
                  <a:pt x="12" y="6"/>
                  <a:pt x="12" y="6"/>
                </a:cubicBezTo>
                <a:cubicBezTo>
                  <a:pt x="12" y="7"/>
                  <a:pt x="12" y="8"/>
                  <a:pt x="12" y="9"/>
                </a:cubicBezTo>
                <a:cubicBezTo>
                  <a:pt x="12" y="10"/>
                  <a:pt x="12" y="11"/>
                  <a:pt x="12" y="12"/>
                </a:cubicBezTo>
                <a:cubicBezTo>
                  <a:pt x="12" y="13"/>
                  <a:pt x="12" y="14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333"/>
          <p:cNvSpPr>
            <a:spLocks/>
          </p:cNvSpPr>
          <p:nvPr/>
        </p:nvSpPr>
        <p:spPr bwMode="auto">
          <a:xfrm>
            <a:off x="4687888" y="6651625"/>
            <a:ext cx="41275" cy="68263"/>
          </a:xfrm>
          <a:custGeom>
            <a:avLst/>
            <a:gdLst>
              <a:gd name="T0" fmla="*/ 14 w 14"/>
              <a:gd name="T1" fmla="*/ 21 h 23"/>
              <a:gd name="T2" fmla="*/ 14 w 14"/>
              <a:gd name="T3" fmla="*/ 20 h 23"/>
              <a:gd name="T4" fmla="*/ 14 w 14"/>
              <a:gd name="T5" fmla="*/ 20 h 23"/>
              <a:gd name="T6" fmla="*/ 13 w 14"/>
              <a:gd name="T7" fmla="*/ 20 h 23"/>
              <a:gd name="T8" fmla="*/ 3 w 14"/>
              <a:gd name="T9" fmla="*/ 20 h 23"/>
              <a:gd name="T10" fmla="*/ 7 w 14"/>
              <a:gd name="T11" fmla="*/ 16 h 23"/>
              <a:gd name="T12" fmla="*/ 10 w 14"/>
              <a:gd name="T13" fmla="*/ 13 h 23"/>
              <a:gd name="T14" fmla="*/ 12 w 14"/>
              <a:gd name="T15" fmla="*/ 10 h 23"/>
              <a:gd name="T16" fmla="*/ 13 w 14"/>
              <a:gd name="T17" fmla="*/ 8 h 23"/>
              <a:gd name="T18" fmla="*/ 13 w 14"/>
              <a:gd name="T19" fmla="*/ 6 h 23"/>
              <a:gd name="T20" fmla="*/ 13 w 14"/>
              <a:gd name="T21" fmla="*/ 3 h 23"/>
              <a:gd name="T22" fmla="*/ 11 w 14"/>
              <a:gd name="T23" fmla="*/ 1 h 23"/>
              <a:gd name="T24" fmla="*/ 9 w 14"/>
              <a:gd name="T25" fmla="*/ 0 h 23"/>
              <a:gd name="T26" fmla="*/ 6 w 14"/>
              <a:gd name="T27" fmla="*/ 0 h 23"/>
              <a:gd name="T28" fmla="*/ 4 w 14"/>
              <a:gd name="T29" fmla="*/ 0 h 23"/>
              <a:gd name="T30" fmla="*/ 3 w 14"/>
              <a:gd name="T31" fmla="*/ 0 h 23"/>
              <a:gd name="T32" fmla="*/ 1 w 14"/>
              <a:gd name="T33" fmla="*/ 1 h 23"/>
              <a:gd name="T34" fmla="*/ 1 w 14"/>
              <a:gd name="T35" fmla="*/ 2 h 23"/>
              <a:gd name="T36" fmla="*/ 0 w 14"/>
              <a:gd name="T37" fmla="*/ 2 h 23"/>
              <a:gd name="T38" fmla="*/ 0 w 14"/>
              <a:gd name="T39" fmla="*/ 2 h 23"/>
              <a:gd name="T40" fmla="*/ 0 w 14"/>
              <a:gd name="T41" fmla="*/ 2 h 23"/>
              <a:gd name="T42" fmla="*/ 0 w 14"/>
              <a:gd name="T43" fmla="*/ 3 h 23"/>
              <a:gd name="T44" fmla="*/ 0 w 14"/>
              <a:gd name="T45" fmla="*/ 4 h 23"/>
              <a:gd name="T46" fmla="*/ 0 w 14"/>
              <a:gd name="T47" fmla="*/ 4 h 23"/>
              <a:gd name="T48" fmla="*/ 0 w 14"/>
              <a:gd name="T49" fmla="*/ 4 h 23"/>
              <a:gd name="T50" fmla="*/ 1 w 14"/>
              <a:gd name="T51" fmla="*/ 4 h 23"/>
              <a:gd name="T52" fmla="*/ 1 w 14"/>
              <a:gd name="T53" fmla="*/ 4 h 23"/>
              <a:gd name="T54" fmla="*/ 2 w 14"/>
              <a:gd name="T55" fmla="*/ 3 h 23"/>
              <a:gd name="T56" fmla="*/ 4 w 14"/>
              <a:gd name="T57" fmla="*/ 3 h 23"/>
              <a:gd name="T58" fmla="*/ 6 w 14"/>
              <a:gd name="T59" fmla="*/ 2 h 23"/>
              <a:gd name="T60" fmla="*/ 8 w 14"/>
              <a:gd name="T61" fmla="*/ 3 h 23"/>
              <a:gd name="T62" fmla="*/ 9 w 14"/>
              <a:gd name="T63" fmla="*/ 3 h 23"/>
              <a:gd name="T64" fmla="*/ 10 w 14"/>
              <a:gd name="T65" fmla="*/ 5 h 23"/>
              <a:gd name="T66" fmla="*/ 10 w 14"/>
              <a:gd name="T67" fmla="*/ 6 h 23"/>
              <a:gd name="T68" fmla="*/ 10 w 14"/>
              <a:gd name="T69" fmla="*/ 8 h 23"/>
              <a:gd name="T70" fmla="*/ 9 w 14"/>
              <a:gd name="T71" fmla="*/ 10 h 23"/>
              <a:gd name="T72" fmla="*/ 8 w 14"/>
              <a:gd name="T73" fmla="*/ 12 h 23"/>
              <a:gd name="T74" fmla="*/ 5 w 14"/>
              <a:gd name="T75" fmla="*/ 15 h 23"/>
              <a:gd name="T76" fmla="*/ 0 w 14"/>
              <a:gd name="T77" fmla="*/ 19 h 23"/>
              <a:gd name="T78" fmla="*/ 0 w 14"/>
              <a:gd name="T79" fmla="*/ 20 h 23"/>
              <a:gd name="T80" fmla="*/ 0 w 14"/>
              <a:gd name="T81" fmla="*/ 20 h 23"/>
              <a:gd name="T82" fmla="*/ 0 w 14"/>
              <a:gd name="T83" fmla="*/ 21 h 23"/>
              <a:gd name="T84" fmla="*/ 0 w 14"/>
              <a:gd name="T85" fmla="*/ 21 h 23"/>
              <a:gd name="T86" fmla="*/ 0 w 14"/>
              <a:gd name="T87" fmla="*/ 22 h 23"/>
              <a:gd name="T88" fmla="*/ 0 w 14"/>
              <a:gd name="T89" fmla="*/ 22 h 23"/>
              <a:gd name="T90" fmla="*/ 0 w 14"/>
              <a:gd name="T91" fmla="*/ 23 h 23"/>
              <a:gd name="T92" fmla="*/ 1 w 14"/>
              <a:gd name="T93" fmla="*/ 23 h 23"/>
              <a:gd name="T94" fmla="*/ 13 w 14"/>
              <a:gd name="T95" fmla="*/ 23 h 23"/>
              <a:gd name="T96" fmla="*/ 14 w 14"/>
              <a:gd name="T97" fmla="*/ 23 h 23"/>
              <a:gd name="T98" fmla="*/ 14 w 14"/>
              <a:gd name="T99" fmla="*/ 22 h 23"/>
              <a:gd name="T100" fmla="*/ 14 w 14"/>
              <a:gd name="T101" fmla="*/ 22 h 23"/>
              <a:gd name="T102" fmla="*/ 14 w 14"/>
              <a:gd name="T103" fmla="*/ 21 h 23"/>
              <a:gd name="T104" fmla="*/ 14 w 14"/>
              <a:gd name="T105" fmla="*/ 2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14" h="23">
                <a:moveTo>
                  <a:pt x="14" y="21"/>
                </a:moveTo>
                <a:cubicBezTo>
                  <a:pt x="14" y="21"/>
                  <a:pt x="14" y="21"/>
                  <a:pt x="14" y="20"/>
                </a:cubicBezTo>
                <a:cubicBezTo>
                  <a:pt x="14" y="20"/>
                  <a:pt x="14" y="20"/>
                  <a:pt x="14" y="20"/>
                </a:cubicBezTo>
                <a:cubicBezTo>
                  <a:pt x="13" y="20"/>
                  <a:pt x="13" y="20"/>
                  <a:pt x="13" y="20"/>
                </a:cubicBezTo>
                <a:cubicBezTo>
                  <a:pt x="3" y="20"/>
                  <a:pt x="3" y="20"/>
                  <a:pt x="3" y="20"/>
                </a:cubicBezTo>
                <a:cubicBezTo>
                  <a:pt x="7" y="16"/>
                  <a:pt x="7" y="16"/>
                  <a:pt x="7" y="16"/>
                </a:cubicBezTo>
                <a:cubicBezTo>
                  <a:pt x="8" y="15"/>
                  <a:pt x="9" y="14"/>
                  <a:pt x="10" y="13"/>
                </a:cubicBezTo>
                <a:cubicBezTo>
                  <a:pt x="11" y="12"/>
                  <a:pt x="12" y="11"/>
                  <a:pt x="12" y="10"/>
                </a:cubicBezTo>
                <a:cubicBezTo>
                  <a:pt x="12" y="9"/>
                  <a:pt x="13" y="8"/>
                  <a:pt x="13" y="8"/>
                </a:cubicBezTo>
                <a:cubicBezTo>
                  <a:pt x="13" y="7"/>
                  <a:pt x="13" y="6"/>
                  <a:pt x="13" y="6"/>
                </a:cubicBezTo>
                <a:cubicBezTo>
                  <a:pt x="13" y="5"/>
                  <a:pt x="13" y="4"/>
                  <a:pt x="13" y="3"/>
                </a:cubicBezTo>
                <a:cubicBezTo>
                  <a:pt x="12" y="3"/>
                  <a:pt x="12" y="2"/>
                  <a:pt x="11" y="1"/>
                </a:cubicBezTo>
                <a:cubicBezTo>
                  <a:pt x="11" y="1"/>
                  <a:pt x="10" y="0"/>
                  <a:pt x="9" y="0"/>
                </a:cubicBezTo>
                <a:cubicBezTo>
                  <a:pt x="8" y="0"/>
                  <a:pt x="7" y="0"/>
                  <a:pt x="6" y="0"/>
                </a:cubicBezTo>
                <a:cubicBezTo>
                  <a:pt x="6" y="0"/>
                  <a:pt x="5" y="0"/>
                  <a:pt x="4" y="0"/>
                </a:cubicBezTo>
                <a:cubicBezTo>
                  <a:pt x="4" y="0"/>
                  <a:pt x="3" y="0"/>
                  <a:pt x="3" y="0"/>
                </a:cubicBezTo>
                <a:cubicBezTo>
                  <a:pt x="2" y="1"/>
                  <a:pt x="2" y="1"/>
                  <a:pt x="1" y="1"/>
                </a:cubicBezTo>
                <a:cubicBezTo>
                  <a:pt x="1" y="1"/>
                  <a:pt x="1" y="1"/>
                  <a:pt x="1" y="2"/>
                </a:cubicBezTo>
                <a:cubicBezTo>
                  <a:pt x="1" y="2"/>
                  <a:pt x="0" y="2"/>
                  <a:pt x="0" y="2"/>
                </a:cubicBezTo>
                <a:cubicBezTo>
                  <a:pt x="0" y="2"/>
                  <a:pt x="0" y="2"/>
                  <a:pt x="0" y="2"/>
                </a:cubicBezTo>
                <a:cubicBezTo>
                  <a:pt x="0" y="2"/>
                  <a:pt x="0" y="2"/>
                  <a:pt x="0" y="2"/>
                </a:cubicBezTo>
                <a:cubicBezTo>
                  <a:pt x="0" y="3"/>
                  <a:pt x="0" y="3"/>
                  <a:pt x="0" y="3"/>
                </a:cubicBezTo>
                <a:cubicBezTo>
                  <a:pt x="0" y="3"/>
                  <a:pt x="0" y="3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0" y="4"/>
                  <a:pt x="0" y="4"/>
                  <a:pt x="0" y="4"/>
                </a:cubicBezTo>
                <a:cubicBezTo>
                  <a:pt x="1" y="4"/>
                  <a:pt x="1" y="4"/>
                  <a:pt x="1" y="4"/>
                </a:cubicBezTo>
                <a:cubicBezTo>
                  <a:pt x="1" y="4"/>
                  <a:pt x="1" y="4"/>
                  <a:pt x="1" y="4"/>
                </a:cubicBezTo>
                <a:cubicBezTo>
                  <a:pt x="2" y="4"/>
                  <a:pt x="2" y="4"/>
                  <a:pt x="2" y="3"/>
                </a:cubicBezTo>
                <a:cubicBezTo>
                  <a:pt x="3" y="3"/>
                  <a:pt x="3" y="3"/>
                  <a:pt x="4" y="3"/>
                </a:cubicBezTo>
                <a:cubicBezTo>
                  <a:pt x="5" y="2"/>
                  <a:pt x="5" y="2"/>
                  <a:pt x="6" y="2"/>
                </a:cubicBezTo>
                <a:cubicBezTo>
                  <a:pt x="7" y="2"/>
                  <a:pt x="7" y="2"/>
                  <a:pt x="8" y="3"/>
                </a:cubicBezTo>
                <a:cubicBezTo>
                  <a:pt x="8" y="3"/>
                  <a:pt x="9" y="3"/>
                  <a:pt x="9" y="3"/>
                </a:cubicBezTo>
                <a:cubicBezTo>
                  <a:pt x="9" y="4"/>
                  <a:pt x="9" y="4"/>
                  <a:pt x="10" y="5"/>
                </a:cubicBezTo>
                <a:cubicBezTo>
                  <a:pt x="10" y="5"/>
                  <a:pt x="10" y="6"/>
                  <a:pt x="10" y="6"/>
                </a:cubicBezTo>
                <a:cubicBezTo>
                  <a:pt x="10" y="7"/>
                  <a:pt x="10" y="7"/>
                  <a:pt x="10" y="8"/>
                </a:cubicBezTo>
                <a:cubicBezTo>
                  <a:pt x="10" y="8"/>
                  <a:pt x="9" y="9"/>
                  <a:pt x="9" y="10"/>
                </a:cubicBezTo>
                <a:cubicBezTo>
                  <a:pt x="9" y="10"/>
                  <a:pt x="8" y="11"/>
                  <a:pt x="8" y="12"/>
                </a:cubicBezTo>
                <a:cubicBezTo>
                  <a:pt x="7" y="13"/>
                  <a:pt x="6" y="14"/>
                  <a:pt x="5" y="15"/>
                </a:cubicBezTo>
                <a:cubicBezTo>
                  <a:pt x="0" y="19"/>
                  <a:pt x="0" y="19"/>
                  <a:pt x="0" y="19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21"/>
                  <a:pt x="0" y="21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2"/>
                  <a:pt x="0" y="22"/>
                  <a:pt x="0" y="22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3"/>
                  <a:pt x="1" y="23"/>
                  <a:pt x="1" y="23"/>
                </a:cubicBezTo>
                <a:cubicBezTo>
                  <a:pt x="13" y="23"/>
                  <a:pt x="13" y="23"/>
                  <a:pt x="13" y="23"/>
                </a:cubicBezTo>
                <a:cubicBezTo>
                  <a:pt x="13" y="23"/>
                  <a:pt x="14" y="23"/>
                  <a:pt x="14" y="23"/>
                </a:cubicBezTo>
                <a:cubicBezTo>
                  <a:pt x="14" y="23"/>
                  <a:pt x="14" y="23"/>
                  <a:pt x="14" y="22"/>
                </a:cubicBezTo>
                <a:cubicBezTo>
                  <a:pt x="14" y="22"/>
                  <a:pt x="14" y="22"/>
                  <a:pt x="14" y="22"/>
                </a:cubicBezTo>
                <a:cubicBezTo>
                  <a:pt x="14" y="22"/>
                  <a:pt x="14" y="22"/>
                  <a:pt x="14" y="21"/>
                </a:cubicBezTo>
                <a:cubicBezTo>
                  <a:pt x="14" y="21"/>
                  <a:pt x="14" y="21"/>
                  <a:pt x="14" y="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" name="Freeform 334"/>
          <p:cNvSpPr>
            <a:spLocks noEditPoints="1"/>
          </p:cNvSpPr>
          <p:nvPr/>
        </p:nvSpPr>
        <p:spPr bwMode="auto">
          <a:xfrm>
            <a:off x="4738688" y="6651625"/>
            <a:ext cx="47625" cy="68263"/>
          </a:xfrm>
          <a:custGeom>
            <a:avLst/>
            <a:gdLst>
              <a:gd name="T0" fmla="*/ 16 w 16"/>
              <a:gd name="T1" fmla="*/ 6 h 23"/>
              <a:gd name="T2" fmla="*/ 14 w 16"/>
              <a:gd name="T3" fmla="*/ 3 h 23"/>
              <a:gd name="T4" fmla="*/ 12 w 16"/>
              <a:gd name="T5" fmla="*/ 0 h 23"/>
              <a:gd name="T6" fmla="*/ 8 w 16"/>
              <a:gd name="T7" fmla="*/ 0 h 23"/>
              <a:gd name="T8" fmla="*/ 5 w 16"/>
              <a:gd name="T9" fmla="*/ 1 h 23"/>
              <a:gd name="T10" fmla="*/ 2 w 16"/>
              <a:gd name="T11" fmla="*/ 3 h 23"/>
              <a:gd name="T12" fmla="*/ 1 w 16"/>
              <a:gd name="T13" fmla="*/ 7 h 23"/>
              <a:gd name="T14" fmla="*/ 0 w 16"/>
              <a:gd name="T15" fmla="*/ 11 h 23"/>
              <a:gd name="T16" fmla="*/ 1 w 16"/>
              <a:gd name="T17" fmla="*/ 16 h 23"/>
              <a:gd name="T18" fmla="*/ 2 w 16"/>
              <a:gd name="T19" fmla="*/ 20 h 23"/>
              <a:gd name="T20" fmla="*/ 4 w 16"/>
              <a:gd name="T21" fmla="*/ 22 h 23"/>
              <a:gd name="T22" fmla="*/ 8 w 16"/>
              <a:gd name="T23" fmla="*/ 23 h 23"/>
              <a:gd name="T24" fmla="*/ 12 w 16"/>
              <a:gd name="T25" fmla="*/ 22 h 23"/>
              <a:gd name="T26" fmla="*/ 14 w 16"/>
              <a:gd name="T27" fmla="*/ 20 h 23"/>
              <a:gd name="T28" fmla="*/ 16 w 16"/>
              <a:gd name="T29" fmla="*/ 16 h 23"/>
              <a:gd name="T30" fmla="*/ 16 w 16"/>
              <a:gd name="T31" fmla="*/ 11 h 23"/>
              <a:gd name="T32" fmla="*/ 16 w 16"/>
              <a:gd name="T33" fmla="*/ 6 h 23"/>
              <a:gd name="T34" fmla="*/ 13 w 16"/>
              <a:gd name="T35" fmla="*/ 14 h 23"/>
              <a:gd name="T36" fmla="*/ 13 w 16"/>
              <a:gd name="T37" fmla="*/ 16 h 23"/>
              <a:gd name="T38" fmla="*/ 12 w 16"/>
              <a:gd name="T39" fmla="*/ 18 h 23"/>
              <a:gd name="T40" fmla="*/ 11 w 16"/>
              <a:gd name="T41" fmla="*/ 19 h 23"/>
              <a:gd name="T42" fmla="*/ 10 w 16"/>
              <a:gd name="T43" fmla="*/ 20 h 23"/>
              <a:gd name="T44" fmla="*/ 8 w 16"/>
              <a:gd name="T45" fmla="*/ 21 h 23"/>
              <a:gd name="T46" fmla="*/ 6 w 16"/>
              <a:gd name="T47" fmla="*/ 20 h 23"/>
              <a:gd name="T48" fmla="*/ 4 w 16"/>
              <a:gd name="T49" fmla="*/ 18 h 23"/>
              <a:gd name="T50" fmla="*/ 4 w 16"/>
              <a:gd name="T51" fmla="*/ 16 h 23"/>
              <a:gd name="T52" fmla="*/ 3 w 16"/>
              <a:gd name="T53" fmla="*/ 11 h 23"/>
              <a:gd name="T54" fmla="*/ 4 w 16"/>
              <a:gd name="T55" fmla="*/ 8 h 23"/>
              <a:gd name="T56" fmla="*/ 4 w 16"/>
              <a:gd name="T57" fmla="*/ 5 h 23"/>
              <a:gd name="T58" fmla="*/ 6 w 16"/>
              <a:gd name="T59" fmla="*/ 3 h 23"/>
              <a:gd name="T60" fmla="*/ 8 w 16"/>
              <a:gd name="T61" fmla="*/ 2 h 23"/>
              <a:gd name="T62" fmla="*/ 10 w 16"/>
              <a:gd name="T63" fmla="*/ 2 h 23"/>
              <a:gd name="T64" fmla="*/ 11 w 16"/>
              <a:gd name="T65" fmla="*/ 3 h 23"/>
              <a:gd name="T66" fmla="*/ 12 w 16"/>
              <a:gd name="T67" fmla="*/ 4 h 23"/>
              <a:gd name="T68" fmla="*/ 12 w 16"/>
              <a:gd name="T69" fmla="*/ 6 h 23"/>
              <a:gd name="T70" fmla="*/ 13 w 16"/>
              <a:gd name="T71" fmla="*/ 8 h 23"/>
              <a:gd name="T72" fmla="*/ 13 w 16"/>
              <a:gd name="T73" fmla="*/ 12 h 23"/>
              <a:gd name="T74" fmla="*/ 13 w 16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6" h="23">
                <a:moveTo>
                  <a:pt x="16" y="6"/>
                </a:moveTo>
                <a:cubicBezTo>
                  <a:pt x="15" y="5"/>
                  <a:pt x="15" y="4"/>
                  <a:pt x="14" y="3"/>
                </a:cubicBezTo>
                <a:cubicBezTo>
                  <a:pt x="14" y="2"/>
                  <a:pt x="13" y="1"/>
                  <a:pt x="12" y="0"/>
                </a:cubicBezTo>
                <a:cubicBezTo>
                  <a:pt x="11" y="0"/>
                  <a:pt x="10" y="0"/>
                  <a:pt x="8" y="0"/>
                </a:cubicBezTo>
                <a:cubicBezTo>
                  <a:pt x="7" y="0"/>
                  <a:pt x="6" y="0"/>
                  <a:pt x="5" y="1"/>
                </a:cubicBezTo>
                <a:cubicBezTo>
                  <a:pt x="4" y="1"/>
                  <a:pt x="3" y="2"/>
                  <a:pt x="2" y="3"/>
                </a:cubicBezTo>
                <a:cubicBezTo>
                  <a:pt x="1" y="4"/>
                  <a:pt x="1" y="5"/>
                  <a:pt x="1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1" y="16"/>
                </a:cubicBezTo>
                <a:cubicBezTo>
                  <a:pt x="1" y="18"/>
                  <a:pt x="1" y="19"/>
                  <a:pt x="2" y="20"/>
                </a:cubicBezTo>
                <a:cubicBezTo>
                  <a:pt x="3" y="21"/>
                  <a:pt x="3" y="22"/>
                  <a:pt x="4" y="22"/>
                </a:cubicBezTo>
                <a:cubicBezTo>
                  <a:pt x="5" y="23"/>
                  <a:pt x="6" y="23"/>
                  <a:pt x="8" y="23"/>
                </a:cubicBezTo>
                <a:cubicBezTo>
                  <a:pt x="9" y="23"/>
                  <a:pt x="11" y="23"/>
                  <a:pt x="12" y="22"/>
                </a:cubicBezTo>
                <a:cubicBezTo>
                  <a:pt x="13" y="22"/>
                  <a:pt x="14" y="21"/>
                  <a:pt x="14" y="20"/>
                </a:cubicBezTo>
                <a:cubicBezTo>
                  <a:pt x="15" y="19"/>
                  <a:pt x="15" y="18"/>
                  <a:pt x="16" y="16"/>
                </a:cubicBezTo>
                <a:cubicBezTo>
                  <a:pt x="16" y="15"/>
                  <a:pt x="16" y="13"/>
                  <a:pt x="16" y="11"/>
                </a:cubicBezTo>
                <a:cubicBezTo>
                  <a:pt x="16" y="9"/>
                  <a:pt x="16" y="8"/>
                  <a:pt x="16" y="6"/>
                </a:cubicBezTo>
                <a:close/>
                <a:moveTo>
                  <a:pt x="13" y="14"/>
                </a:moveTo>
                <a:cubicBezTo>
                  <a:pt x="13" y="15"/>
                  <a:pt x="13" y="15"/>
                  <a:pt x="13" y="16"/>
                </a:cubicBezTo>
                <a:cubicBezTo>
                  <a:pt x="12" y="17"/>
                  <a:pt x="12" y="17"/>
                  <a:pt x="12" y="18"/>
                </a:cubicBezTo>
                <a:cubicBezTo>
                  <a:pt x="12" y="19"/>
                  <a:pt x="11" y="19"/>
                  <a:pt x="11" y="19"/>
                </a:cubicBezTo>
                <a:cubicBezTo>
                  <a:pt x="11" y="20"/>
                  <a:pt x="10" y="20"/>
                  <a:pt x="10" y="20"/>
                </a:cubicBezTo>
                <a:cubicBezTo>
                  <a:pt x="9" y="20"/>
                  <a:pt x="9" y="21"/>
                  <a:pt x="8" y="21"/>
                </a:cubicBezTo>
                <a:cubicBezTo>
                  <a:pt x="7" y="21"/>
                  <a:pt x="7" y="20"/>
                  <a:pt x="6" y="20"/>
                </a:cubicBezTo>
                <a:cubicBezTo>
                  <a:pt x="5" y="20"/>
                  <a:pt x="5" y="19"/>
                  <a:pt x="4" y="18"/>
                </a:cubicBezTo>
                <a:cubicBezTo>
                  <a:pt x="4" y="18"/>
                  <a:pt x="4" y="17"/>
                  <a:pt x="4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4" y="8"/>
                </a:cubicBezTo>
                <a:cubicBezTo>
                  <a:pt x="4" y="7"/>
                  <a:pt x="4" y="6"/>
                  <a:pt x="4" y="5"/>
                </a:cubicBezTo>
                <a:cubicBezTo>
                  <a:pt x="5" y="4"/>
                  <a:pt x="5" y="3"/>
                  <a:pt x="6" y="3"/>
                </a:cubicBezTo>
                <a:cubicBezTo>
                  <a:pt x="6" y="2"/>
                  <a:pt x="7" y="2"/>
                  <a:pt x="8" y="2"/>
                </a:cubicBezTo>
                <a:cubicBezTo>
                  <a:pt x="9" y="2"/>
                  <a:pt x="9" y="2"/>
                  <a:pt x="10" y="2"/>
                </a:cubicBezTo>
                <a:cubicBezTo>
                  <a:pt x="10" y="2"/>
                  <a:pt x="11" y="3"/>
                  <a:pt x="11" y="3"/>
                </a:cubicBezTo>
                <a:cubicBezTo>
                  <a:pt x="11" y="3"/>
                  <a:pt x="12" y="4"/>
                  <a:pt x="12" y="4"/>
                </a:cubicBezTo>
                <a:cubicBezTo>
                  <a:pt x="12" y="5"/>
                  <a:pt x="12" y="5"/>
                  <a:pt x="12" y="6"/>
                </a:cubicBezTo>
                <a:cubicBezTo>
                  <a:pt x="13" y="7"/>
                  <a:pt x="13" y="8"/>
                  <a:pt x="13" y="8"/>
                </a:cubicBezTo>
                <a:cubicBezTo>
                  <a:pt x="13" y="9"/>
                  <a:pt x="13" y="10"/>
                  <a:pt x="13" y="12"/>
                </a:cubicBezTo>
                <a:cubicBezTo>
                  <a:pt x="13" y="12"/>
                  <a:pt x="13" y="13"/>
                  <a:pt x="13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" name="Freeform 335"/>
          <p:cNvSpPr>
            <a:spLocks noEditPoints="1"/>
          </p:cNvSpPr>
          <p:nvPr/>
        </p:nvSpPr>
        <p:spPr bwMode="auto">
          <a:xfrm>
            <a:off x="4306888" y="6651625"/>
            <a:ext cx="44450" cy="68263"/>
          </a:xfrm>
          <a:custGeom>
            <a:avLst/>
            <a:gdLst>
              <a:gd name="T0" fmla="*/ 15 w 15"/>
              <a:gd name="T1" fmla="*/ 6 h 23"/>
              <a:gd name="T2" fmla="*/ 14 w 15"/>
              <a:gd name="T3" fmla="*/ 3 h 23"/>
              <a:gd name="T4" fmla="*/ 11 w 15"/>
              <a:gd name="T5" fmla="*/ 0 h 23"/>
              <a:gd name="T6" fmla="*/ 8 w 15"/>
              <a:gd name="T7" fmla="*/ 0 h 23"/>
              <a:gd name="T8" fmla="*/ 4 w 15"/>
              <a:gd name="T9" fmla="*/ 1 h 23"/>
              <a:gd name="T10" fmla="*/ 1 w 15"/>
              <a:gd name="T11" fmla="*/ 3 h 23"/>
              <a:gd name="T12" fmla="*/ 0 w 15"/>
              <a:gd name="T13" fmla="*/ 7 h 23"/>
              <a:gd name="T14" fmla="*/ 0 w 15"/>
              <a:gd name="T15" fmla="*/ 11 h 23"/>
              <a:gd name="T16" fmla="*/ 0 w 15"/>
              <a:gd name="T17" fmla="*/ 16 h 23"/>
              <a:gd name="T18" fmla="*/ 1 w 15"/>
              <a:gd name="T19" fmla="*/ 20 h 23"/>
              <a:gd name="T20" fmla="*/ 4 w 15"/>
              <a:gd name="T21" fmla="*/ 22 h 23"/>
              <a:gd name="T22" fmla="*/ 7 w 15"/>
              <a:gd name="T23" fmla="*/ 23 h 23"/>
              <a:gd name="T24" fmla="*/ 11 w 15"/>
              <a:gd name="T25" fmla="*/ 22 h 23"/>
              <a:gd name="T26" fmla="*/ 14 w 15"/>
              <a:gd name="T27" fmla="*/ 20 h 23"/>
              <a:gd name="T28" fmla="*/ 15 w 15"/>
              <a:gd name="T29" fmla="*/ 16 h 23"/>
              <a:gd name="T30" fmla="*/ 15 w 15"/>
              <a:gd name="T31" fmla="*/ 11 h 23"/>
              <a:gd name="T32" fmla="*/ 15 w 15"/>
              <a:gd name="T33" fmla="*/ 6 h 23"/>
              <a:gd name="T34" fmla="*/ 12 w 15"/>
              <a:gd name="T35" fmla="*/ 14 h 23"/>
              <a:gd name="T36" fmla="*/ 12 w 15"/>
              <a:gd name="T37" fmla="*/ 16 h 23"/>
              <a:gd name="T38" fmla="*/ 11 w 15"/>
              <a:gd name="T39" fmla="*/ 18 h 23"/>
              <a:gd name="T40" fmla="*/ 11 w 15"/>
              <a:gd name="T41" fmla="*/ 19 h 23"/>
              <a:gd name="T42" fmla="*/ 9 w 15"/>
              <a:gd name="T43" fmla="*/ 20 h 23"/>
              <a:gd name="T44" fmla="*/ 8 w 15"/>
              <a:gd name="T45" fmla="*/ 21 h 23"/>
              <a:gd name="T46" fmla="*/ 5 w 15"/>
              <a:gd name="T47" fmla="*/ 20 h 23"/>
              <a:gd name="T48" fmla="*/ 4 w 15"/>
              <a:gd name="T49" fmla="*/ 18 h 23"/>
              <a:gd name="T50" fmla="*/ 3 w 15"/>
              <a:gd name="T51" fmla="*/ 16 h 23"/>
              <a:gd name="T52" fmla="*/ 3 w 15"/>
              <a:gd name="T53" fmla="*/ 11 h 23"/>
              <a:gd name="T54" fmla="*/ 3 w 15"/>
              <a:gd name="T55" fmla="*/ 8 h 23"/>
              <a:gd name="T56" fmla="*/ 4 w 15"/>
              <a:gd name="T57" fmla="*/ 5 h 23"/>
              <a:gd name="T58" fmla="*/ 5 w 15"/>
              <a:gd name="T59" fmla="*/ 3 h 23"/>
              <a:gd name="T60" fmla="*/ 8 w 15"/>
              <a:gd name="T61" fmla="*/ 2 h 23"/>
              <a:gd name="T62" fmla="*/ 9 w 15"/>
              <a:gd name="T63" fmla="*/ 2 h 23"/>
              <a:gd name="T64" fmla="*/ 10 w 15"/>
              <a:gd name="T65" fmla="*/ 3 h 23"/>
              <a:gd name="T66" fmla="*/ 11 w 15"/>
              <a:gd name="T67" fmla="*/ 4 h 23"/>
              <a:gd name="T68" fmla="*/ 12 w 15"/>
              <a:gd name="T69" fmla="*/ 6 h 23"/>
              <a:gd name="T70" fmla="*/ 12 w 15"/>
              <a:gd name="T71" fmla="*/ 8 h 23"/>
              <a:gd name="T72" fmla="*/ 12 w 15"/>
              <a:gd name="T73" fmla="*/ 12 h 23"/>
              <a:gd name="T74" fmla="*/ 12 w 15"/>
              <a:gd name="T75" fmla="*/ 14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15" h="23">
                <a:moveTo>
                  <a:pt x="15" y="6"/>
                </a:moveTo>
                <a:cubicBezTo>
                  <a:pt x="15" y="5"/>
                  <a:pt x="14" y="4"/>
                  <a:pt x="14" y="3"/>
                </a:cubicBezTo>
                <a:cubicBezTo>
                  <a:pt x="13" y="2"/>
                  <a:pt x="12" y="1"/>
                  <a:pt x="11" y="0"/>
                </a:cubicBezTo>
                <a:cubicBezTo>
                  <a:pt x="10" y="0"/>
                  <a:pt x="9" y="0"/>
                  <a:pt x="8" y="0"/>
                </a:cubicBezTo>
                <a:cubicBezTo>
                  <a:pt x="6" y="0"/>
                  <a:pt x="5" y="0"/>
                  <a:pt x="4" y="1"/>
                </a:cubicBezTo>
                <a:cubicBezTo>
                  <a:pt x="3" y="1"/>
                  <a:pt x="2" y="2"/>
                  <a:pt x="1" y="3"/>
                </a:cubicBezTo>
                <a:cubicBezTo>
                  <a:pt x="1" y="4"/>
                  <a:pt x="0" y="5"/>
                  <a:pt x="0" y="7"/>
                </a:cubicBezTo>
                <a:cubicBezTo>
                  <a:pt x="0" y="8"/>
                  <a:pt x="0" y="10"/>
                  <a:pt x="0" y="11"/>
                </a:cubicBezTo>
                <a:cubicBezTo>
                  <a:pt x="0" y="13"/>
                  <a:pt x="0" y="15"/>
                  <a:pt x="0" y="16"/>
                </a:cubicBezTo>
                <a:cubicBezTo>
                  <a:pt x="0" y="18"/>
                  <a:pt x="1" y="19"/>
                  <a:pt x="1" y="20"/>
                </a:cubicBezTo>
                <a:cubicBezTo>
                  <a:pt x="2" y="21"/>
                  <a:pt x="3" y="22"/>
                  <a:pt x="4" y="22"/>
                </a:cubicBezTo>
                <a:cubicBezTo>
                  <a:pt x="5" y="23"/>
                  <a:pt x="6" y="23"/>
                  <a:pt x="7" y="23"/>
                </a:cubicBezTo>
                <a:cubicBezTo>
                  <a:pt x="9" y="23"/>
                  <a:pt x="10" y="23"/>
                  <a:pt x="11" y="22"/>
                </a:cubicBezTo>
                <a:cubicBezTo>
                  <a:pt x="12" y="22"/>
                  <a:pt x="13" y="21"/>
                  <a:pt x="14" y="20"/>
                </a:cubicBezTo>
                <a:cubicBezTo>
                  <a:pt x="14" y="19"/>
                  <a:pt x="15" y="18"/>
                  <a:pt x="15" y="16"/>
                </a:cubicBezTo>
                <a:cubicBezTo>
                  <a:pt x="15" y="15"/>
                  <a:pt x="15" y="13"/>
                  <a:pt x="15" y="11"/>
                </a:cubicBezTo>
                <a:cubicBezTo>
                  <a:pt x="15" y="9"/>
                  <a:pt x="15" y="8"/>
                  <a:pt x="15" y="6"/>
                </a:cubicBezTo>
                <a:close/>
                <a:moveTo>
                  <a:pt x="12" y="14"/>
                </a:moveTo>
                <a:cubicBezTo>
                  <a:pt x="12" y="15"/>
                  <a:pt x="12" y="15"/>
                  <a:pt x="12" y="16"/>
                </a:cubicBezTo>
                <a:cubicBezTo>
                  <a:pt x="12" y="17"/>
                  <a:pt x="12" y="17"/>
                  <a:pt x="11" y="18"/>
                </a:cubicBezTo>
                <a:cubicBezTo>
                  <a:pt x="11" y="19"/>
                  <a:pt x="11" y="19"/>
                  <a:pt x="11" y="19"/>
                </a:cubicBezTo>
                <a:cubicBezTo>
                  <a:pt x="10" y="20"/>
                  <a:pt x="10" y="20"/>
                  <a:pt x="9" y="20"/>
                </a:cubicBezTo>
                <a:cubicBezTo>
                  <a:pt x="9" y="20"/>
                  <a:pt x="8" y="21"/>
                  <a:pt x="8" y="21"/>
                </a:cubicBezTo>
                <a:cubicBezTo>
                  <a:pt x="7" y="21"/>
                  <a:pt x="6" y="20"/>
                  <a:pt x="5" y="20"/>
                </a:cubicBezTo>
                <a:cubicBezTo>
                  <a:pt x="5" y="20"/>
                  <a:pt x="4" y="19"/>
                  <a:pt x="4" y="18"/>
                </a:cubicBezTo>
                <a:cubicBezTo>
                  <a:pt x="4" y="18"/>
                  <a:pt x="3" y="17"/>
                  <a:pt x="3" y="16"/>
                </a:cubicBezTo>
                <a:cubicBezTo>
                  <a:pt x="3" y="14"/>
                  <a:pt x="3" y="13"/>
                  <a:pt x="3" y="11"/>
                </a:cubicBezTo>
                <a:cubicBezTo>
                  <a:pt x="3" y="10"/>
                  <a:pt x="3" y="9"/>
                  <a:pt x="3" y="8"/>
                </a:cubicBezTo>
                <a:cubicBezTo>
                  <a:pt x="3" y="7"/>
                  <a:pt x="3" y="6"/>
                  <a:pt x="4" y="5"/>
                </a:cubicBezTo>
                <a:cubicBezTo>
                  <a:pt x="4" y="4"/>
                  <a:pt x="5" y="3"/>
                  <a:pt x="5" y="3"/>
                </a:cubicBezTo>
                <a:cubicBezTo>
                  <a:pt x="6" y="2"/>
                  <a:pt x="7" y="2"/>
                  <a:pt x="8" y="2"/>
                </a:cubicBezTo>
                <a:cubicBezTo>
                  <a:pt x="8" y="2"/>
                  <a:pt x="9" y="2"/>
                  <a:pt x="9" y="2"/>
                </a:cubicBezTo>
                <a:cubicBezTo>
                  <a:pt x="10" y="2"/>
                  <a:pt x="10" y="3"/>
                  <a:pt x="10" y="3"/>
                </a:cubicBezTo>
                <a:cubicBezTo>
                  <a:pt x="11" y="3"/>
                  <a:pt x="11" y="4"/>
                  <a:pt x="11" y="4"/>
                </a:cubicBezTo>
                <a:cubicBezTo>
                  <a:pt x="11" y="5"/>
                  <a:pt x="12" y="5"/>
                  <a:pt x="12" y="6"/>
                </a:cubicBezTo>
                <a:cubicBezTo>
                  <a:pt x="12" y="7"/>
                  <a:pt x="12" y="8"/>
                  <a:pt x="12" y="8"/>
                </a:cubicBezTo>
                <a:cubicBezTo>
                  <a:pt x="12" y="9"/>
                  <a:pt x="12" y="10"/>
                  <a:pt x="12" y="12"/>
                </a:cubicBezTo>
                <a:cubicBezTo>
                  <a:pt x="12" y="12"/>
                  <a:pt x="12" y="13"/>
                  <a:pt x="12" y="1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" name="Freeform 336"/>
          <p:cNvSpPr>
            <a:spLocks/>
          </p:cNvSpPr>
          <p:nvPr/>
        </p:nvSpPr>
        <p:spPr bwMode="auto">
          <a:xfrm>
            <a:off x="4573588" y="6303963"/>
            <a:ext cx="144463" cy="142875"/>
          </a:xfrm>
          <a:custGeom>
            <a:avLst/>
            <a:gdLst>
              <a:gd name="T0" fmla="*/ 36 w 48"/>
              <a:gd name="T1" fmla="*/ 4 h 48"/>
              <a:gd name="T2" fmla="*/ 48 w 48"/>
              <a:gd name="T3" fmla="*/ 24 h 48"/>
              <a:gd name="T4" fmla="*/ 24 w 48"/>
              <a:gd name="T5" fmla="*/ 48 h 48"/>
              <a:gd name="T6" fmla="*/ 0 w 48"/>
              <a:gd name="T7" fmla="*/ 24 h 48"/>
              <a:gd name="T8" fmla="*/ 12 w 48"/>
              <a:gd name="T9" fmla="*/ 4 h 48"/>
              <a:gd name="T10" fmla="*/ 17 w 48"/>
              <a:gd name="T11" fmla="*/ 1 h 48"/>
              <a:gd name="T12" fmla="*/ 24 w 48"/>
              <a:gd name="T13" fmla="*/ 0 h 48"/>
              <a:gd name="T14" fmla="*/ 36 w 48"/>
              <a:gd name="T15" fmla="*/ 4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8" h="48">
                <a:moveTo>
                  <a:pt x="36" y="4"/>
                </a:moveTo>
                <a:cubicBezTo>
                  <a:pt x="43" y="8"/>
                  <a:pt x="48" y="15"/>
                  <a:pt x="48" y="24"/>
                </a:cubicBezTo>
                <a:cubicBezTo>
                  <a:pt x="48" y="37"/>
                  <a:pt x="37" y="48"/>
                  <a:pt x="24" y="48"/>
                </a:cubicBezTo>
                <a:cubicBezTo>
                  <a:pt x="11" y="48"/>
                  <a:pt x="0" y="37"/>
                  <a:pt x="0" y="24"/>
                </a:cubicBezTo>
                <a:cubicBezTo>
                  <a:pt x="0" y="15"/>
                  <a:pt x="5" y="8"/>
                  <a:pt x="12" y="4"/>
                </a:cubicBezTo>
                <a:cubicBezTo>
                  <a:pt x="13" y="3"/>
                  <a:pt x="15" y="2"/>
                  <a:pt x="17" y="1"/>
                </a:cubicBezTo>
                <a:cubicBezTo>
                  <a:pt x="19" y="1"/>
                  <a:pt x="21" y="0"/>
                  <a:pt x="24" y="0"/>
                </a:cubicBezTo>
                <a:cubicBezTo>
                  <a:pt x="28" y="0"/>
                  <a:pt x="33" y="1"/>
                  <a:pt x="36" y="4"/>
                </a:cubicBez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" name="Freeform 337"/>
          <p:cNvSpPr>
            <a:spLocks/>
          </p:cNvSpPr>
          <p:nvPr/>
        </p:nvSpPr>
        <p:spPr bwMode="auto">
          <a:xfrm>
            <a:off x="4610100" y="6207125"/>
            <a:ext cx="71438" cy="107950"/>
          </a:xfrm>
          <a:custGeom>
            <a:avLst/>
            <a:gdLst>
              <a:gd name="T0" fmla="*/ 0 w 24"/>
              <a:gd name="T1" fmla="*/ 36 h 36"/>
              <a:gd name="T2" fmla="*/ 5 w 24"/>
              <a:gd name="T3" fmla="*/ 33 h 36"/>
              <a:gd name="T4" fmla="*/ 12 w 24"/>
              <a:gd name="T5" fmla="*/ 32 h 36"/>
              <a:gd name="T6" fmla="*/ 24 w 24"/>
              <a:gd name="T7" fmla="*/ 36 h 36"/>
              <a:gd name="T8" fmla="*/ 12 w 24"/>
              <a:gd name="T9" fmla="*/ 0 h 36"/>
              <a:gd name="T10" fmla="*/ 0 w 24"/>
              <a:gd name="T11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6">
                <a:moveTo>
                  <a:pt x="0" y="36"/>
                </a:moveTo>
                <a:cubicBezTo>
                  <a:pt x="1" y="35"/>
                  <a:pt x="3" y="34"/>
                  <a:pt x="5" y="33"/>
                </a:cubicBezTo>
                <a:cubicBezTo>
                  <a:pt x="7" y="33"/>
                  <a:pt x="9" y="32"/>
                  <a:pt x="12" y="32"/>
                </a:cubicBezTo>
                <a:cubicBezTo>
                  <a:pt x="16" y="32"/>
                  <a:pt x="21" y="33"/>
                  <a:pt x="24" y="36"/>
                </a:cubicBezTo>
                <a:cubicBezTo>
                  <a:pt x="12" y="0"/>
                  <a:pt x="12" y="0"/>
                  <a:pt x="12" y="0"/>
                </a:cubicBezTo>
                <a:lnTo>
                  <a:pt x="0" y="36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" name="Freeform 338"/>
          <p:cNvSpPr>
            <a:spLocks/>
          </p:cNvSpPr>
          <p:nvPr/>
        </p:nvSpPr>
        <p:spPr bwMode="auto">
          <a:xfrm>
            <a:off x="4645025" y="6207125"/>
            <a:ext cx="36513" cy="107950"/>
          </a:xfrm>
          <a:custGeom>
            <a:avLst/>
            <a:gdLst>
              <a:gd name="T0" fmla="*/ 0 w 12"/>
              <a:gd name="T1" fmla="*/ 32 h 36"/>
              <a:gd name="T2" fmla="*/ 12 w 12"/>
              <a:gd name="T3" fmla="*/ 36 h 36"/>
              <a:gd name="T4" fmla="*/ 0 w 12"/>
              <a:gd name="T5" fmla="*/ 0 h 36"/>
              <a:gd name="T6" fmla="*/ 0 w 12"/>
              <a:gd name="T7" fmla="*/ 32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6">
                <a:moveTo>
                  <a:pt x="0" y="32"/>
                </a:moveTo>
                <a:cubicBezTo>
                  <a:pt x="4" y="32"/>
                  <a:pt x="9" y="33"/>
                  <a:pt x="12" y="36"/>
                </a:cubicBezTo>
                <a:cubicBezTo>
                  <a:pt x="0" y="0"/>
                  <a:pt x="0" y="0"/>
                  <a:pt x="0" y="0"/>
                </a:cubicBezTo>
                <a:cubicBezTo>
                  <a:pt x="0" y="32"/>
                  <a:pt x="0" y="32"/>
                  <a:pt x="0" y="32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" name="Freeform 339"/>
          <p:cNvSpPr>
            <a:spLocks/>
          </p:cNvSpPr>
          <p:nvPr/>
        </p:nvSpPr>
        <p:spPr bwMode="auto">
          <a:xfrm>
            <a:off x="4476750" y="6338888"/>
            <a:ext cx="106363" cy="73025"/>
          </a:xfrm>
          <a:custGeom>
            <a:avLst/>
            <a:gdLst>
              <a:gd name="T0" fmla="*/ 35 w 35"/>
              <a:gd name="T1" fmla="*/ 24 h 24"/>
              <a:gd name="T2" fmla="*/ 33 w 35"/>
              <a:gd name="T3" fmla="*/ 19 h 24"/>
              <a:gd name="T4" fmla="*/ 32 w 35"/>
              <a:gd name="T5" fmla="*/ 12 h 24"/>
              <a:gd name="T6" fmla="*/ 35 w 35"/>
              <a:gd name="T7" fmla="*/ 0 h 24"/>
              <a:gd name="T8" fmla="*/ 0 w 35"/>
              <a:gd name="T9" fmla="*/ 12 h 24"/>
              <a:gd name="T10" fmla="*/ 35 w 35"/>
              <a:gd name="T11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5" h="24">
                <a:moveTo>
                  <a:pt x="35" y="24"/>
                </a:moveTo>
                <a:cubicBezTo>
                  <a:pt x="34" y="23"/>
                  <a:pt x="34" y="21"/>
                  <a:pt x="33" y="19"/>
                </a:cubicBezTo>
                <a:cubicBezTo>
                  <a:pt x="32" y="17"/>
                  <a:pt x="32" y="15"/>
                  <a:pt x="32" y="12"/>
                </a:cubicBezTo>
                <a:cubicBezTo>
                  <a:pt x="32" y="8"/>
                  <a:pt x="33" y="3"/>
                  <a:pt x="35" y="0"/>
                </a:cubicBezTo>
                <a:cubicBezTo>
                  <a:pt x="0" y="12"/>
                  <a:pt x="0" y="12"/>
                  <a:pt x="0" y="12"/>
                </a:cubicBezTo>
                <a:lnTo>
                  <a:pt x="35" y="24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" name="Freeform 340"/>
          <p:cNvSpPr>
            <a:spLocks/>
          </p:cNvSpPr>
          <p:nvPr/>
        </p:nvSpPr>
        <p:spPr bwMode="auto">
          <a:xfrm>
            <a:off x="4476750" y="6338888"/>
            <a:ext cx="106363" cy="36513"/>
          </a:xfrm>
          <a:custGeom>
            <a:avLst/>
            <a:gdLst>
              <a:gd name="T0" fmla="*/ 32 w 35"/>
              <a:gd name="T1" fmla="*/ 12 h 12"/>
              <a:gd name="T2" fmla="*/ 35 w 35"/>
              <a:gd name="T3" fmla="*/ 0 h 12"/>
              <a:gd name="T4" fmla="*/ 0 w 35"/>
              <a:gd name="T5" fmla="*/ 12 h 12"/>
              <a:gd name="T6" fmla="*/ 32 w 35"/>
              <a:gd name="T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" h="12">
                <a:moveTo>
                  <a:pt x="32" y="12"/>
                </a:moveTo>
                <a:cubicBezTo>
                  <a:pt x="32" y="8"/>
                  <a:pt x="33" y="3"/>
                  <a:pt x="35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32" y="12"/>
                  <a:pt x="32" y="12"/>
                  <a:pt x="32" y="12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" name="Freeform 341"/>
          <p:cNvSpPr>
            <a:spLocks/>
          </p:cNvSpPr>
          <p:nvPr/>
        </p:nvSpPr>
        <p:spPr bwMode="auto">
          <a:xfrm>
            <a:off x="4610100" y="6438900"/>
            <a:ext cx="71438" cy="104775"/>
          </a:xfrm>
          <a:custGeom>
            <a:avLst/>
            <a:gdLst>
              <a:gd name="T0" fmla="*/ 24 w 24"/>
              <a:gd name="T1" fmla="*/ 0 h 35"/>
              <a:gd name="T2" fmla="*/ 19 w 24"/>
              <a:gd name="T3" fmla="*/ 2 h 35"/>
              <a:gd name="T4" fmla="*/ 12 w 24"/>
              <a:gd name="T5" fmla="*/ 3 h 35"/>
              <a:gd name="T6" fmla="*/ 0 w 24"/>
              <a:gd name="T7" fmla="*/ 0 h 35"/>
              <a:gd name="T8" fmla="*/ 12 w 24"/>
              <a:gd name="T9" fmla="*/ 35 h 35"/>
              <a:gd name="T10" fmla="*/ 24 w 24"/>
              <a:gd name="T11" fmla="*/ 0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35">
                <a:moveTo>
                  <a:pt x="24" y="0"/>
                </a:moveTo>
                <a:cubicBezTo>
                  <a:pt x="23" y="1"/>
                  <a:pt x="21" y="1"/>
                  <a:pt x="19" y="2"/>
                </a:cubicBezTo>
                <a:cubicBezTo>
                  <a:pt x="17" y="3"/>
                  <a:pt x="14" y="3"/>
                  <a:pt x="12" y="3"/>
                </a:cubicBezTo>
                <a:cubicBezTo>
                  <a:pt x="7" y="3"/>
                  <a:pt x="3" y="2"/>
                  <a:pt x="0" y="0"/>
                </a:cubicBezTo>
                <a:cubicBezTo>
                  <a:pt x="12" y="35"/>
                  <a:pt x="12" y="35"/>
                  <a:pt x="12" y="35"/>
                </a:cubicBezTo>
                <a:lnTo>
                  <a:pt x="24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" name="Freeform 342"/>
          <p:cNvSpPr>
            <a:spLocks/>
          </p:cNvSpPr>
          <p:nvPr/>
        </p:nvSpPr>
        <p:spPr bwMode="auto">
          <a:xfrm>
            <a:off x="4610100" y="6438900"/>
            <a:ext cx="34925" cy="104775"/>
          </a:xfrm>
          <a:custGeom>
            <a:avLst/>
            <a:gdLst>
              <a:gd name="T0" fmla="*/ 12 w 12"/>
              <a:gd name="T1" fmla="*/ 3 h 35"/>
              <a:gd name="T2" fmla="*/ 0 w 12"/>
              <a:gd name="T3" fmla="*/ 0 h 35"/>
              <a:gd name="T4" fmla="*/ 12 w 12"/>
              <a:gd name="T5" fmla="*/ 35 h 35"/>
              <a:gd name="T6" fmla="*/ 12 w 12"/>
              <a:gd name="T7" fmla="*/ 3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35">
                <a:moveTo>
                  <a:pt x="12" y="3"/>
                </a:moveTo>
                <a:cubicBezTo>
                  <a:pt x="7" y="3"/>
                  <a:pt x="3" y="2"/>
                  <a:pt x="0" y="0"/>
                </a:cubicBezTo>
                <a:cubicBezTo>
                  <a:pt x="12" y="35"/>
                  <a:pt x="12" y="35"/>
                  <a:pt x="12" y="35"/>
                </a:cubicBezTo>
                <a:cubicBezTo>
                  <a:pt x="12" y="3"/>
                  <a:pt x="12" y="3"/>
                  <a:pt x="12" y="3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" name="Freeform 343"/>
          <p:cNvSpPr>
            <a:spLocks/>
          </p:cNvSpPr>
          <p:nvPr/>
        </p:nvSpPr>
        <p:spPr bwMode="auto">
          <a:xfrm>
            <a:off x="4705350" y="6338888"/>
            <a:ext cx="107950" cy="73025"/>
          </a:xfrm>
          <a:custGeom>
            <a:avLst/>
            <a:gdLst>
              <a:gd name="T0" fmla="*/ 0 w 36"/>
              <a:gd name="T1" fmla="*/ 0 h 24"/>
              <a:gd name="T2" fmla="*/ 3 w 36"/>
              <a:gd name="T3" fmla="*/ 5 h 24"/>
              <a:gd name="T4" fmla="*/ 4 w 36"/>
              <a:gd name="T5" fmla="*/ 12 h 24"/>
              <a:gd name="T6" fmla="*/ 0 w 36"/>
              <a:gd name="T7" fmla="*/ 24 h 24"/>
              <a:gd name="T8" fmla="*/ 36 w 36"/>
              <a:gd name="T9" fmla="*/ 12 h 24"/>
              <a:gd name="T10" fmla="*/ 0 w 36"/>
              <a:gd name="T11" fmla="*/ 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6" h="24">
                <a:moveTo>
                  <a:pt x="0" y="0"/>
                </a:moveTo>
                <a:cubicBezTo>
                  <a:pt x="1" y="1"/>
                  <a:pt x="2" y="3"/>
                  <a:pt x="3" y="5"/>
                </a:cubicBezTo>
                <a:cubicBezTo>
                  <a:pt x="3" y="7"/>
                  <a:pt x="4" y="10"/>
                  <a:pt x="4" y="12"/>
                </a:cubicBezTo>
                <a:cubicBezTo>
                  <a:pt x="4" y="17"/>
                  <a:pt x="3" y="21"/>
                  <a:pt x="0" y="24"/>
                </a:cubicBezTo>
                <a:cubicBezTo>
                  <a:pt x="36" y="12"/>
                  <a:pt x="36" y="12"/>
                  <a:pt x="36" y="12"/>
                </a:cubicBezTo>
                <a:lnTo>
                  <a:pt x="0" y="0"/>
                </a:lnTo>
                <a:close/>
              </a:path>
            </a:pathLst>
          </a:custGeom>
          <a:noFill/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" name="Freeform 344"/>
          <p:cNvSpPr>
            <a:spLocks/>
          </p:cNvSpPr>
          <p:nvPr/>
        </p:nvSpPr>
        <p:spPr bwMode="auto">
          <a:xfrm>
            <a:off x="4705350" y="6375400"/>
            <a:ext cx="107950" cy="36513"/>
          </a:xfrm>
          <a:custGeom>
            <a:avLst/>
            <a:gdLst>
              <a:gd name="T0" fmla="*/ 4 w 36"/>
              <a:gd name="T1" fmla="*/ 0 h 12"/>
              <a:gd name="T2" fmla="*/ 0 w 36"/>
              <a:gd name="T3" fmla="*/ 12 h 12"/>
              <a:gd name="T4" fmla="*/ 36 w 36"/>
              <a:gd name="T5" fmla="*/ 0 h 12"/>
              <a:gd name="T6" fmla="*/ 4 w 36"/>
              <a:gd name="T7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" h="12">
                <a:moveTo>
                  <a:pt x="4" y="0"/>
                </a:moveTo>
                <a:cubicBezTo>
                  <a:pt x="4" y="5"/>
                  <a:pt x="3" y="9"/>
                  <a:pt x="0" y="12"/>
                </a:cubicBezTo>
                <a:cubicBezTo>
                  <a:pt x="36" y="0"/>
                  <a:pt x="36" y="0"/>
                  <a:pt x="36" y="0"/>
                </a:cubicBezTo>
                <a:cubicBezTo>
                  <a:pt x="4" y="0"/>
                  <a:pt x="4" y="0"/>
                  <a:pt x="4" y="0"/>
                </a:cubicBezTo>
                <a:close/>
              </a:path>
            </a:pathLst>
          </a:custGeom>
          <a:solidFill>
            <a:srgbClr val="231F20"/>
          </a:solidFill>
          <a:ln w="12700" cap="flat">
            <a:solidFill>
              <a:srgbClr val="231F20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" name="Freeform 345"/>
          <p:cNvSpPr>
            <a:spLocks/>
          </p:cNvSpPr>
          <p:nvPr/>
        </p:nvSpPr>
        <p:spPr bwMode="auto">
          <a:xfrm>
            <a:off x="4618038" y="6129338"/>
            <a:ext cx="53975" cy="57150"/>
          </a:xfrm>
          <a:custGeom>
            <a:avLst/>
            <a:gdLst>
              <a:gd name="T0" fmla="*/ 18 w 18"/>
              <a:gd name="T1" fmla="*/ 0 h 19"/>
              <a:gd name="T2" fmla="*/ 15 w 18"/>
              <a:gd name="T3" fmla="*/ 4 h 19"/>
              <a:gd name="T4" fmla="*/ 15 w 18"/>
              <a:gd name="T5" fmla="*/ 19 h 19"/>
              <a:gd name="T6" fmla="*/ 15 w 18"/>
              <a:gd name="T7" fmla="*/ 19 h 19"/>
              <a:gd name="T8" fmla="*/ 4 w 18"/>
              <a:gd name="T9" fmla="*/ 3 h 19"/>
              <a:gd name="T10" fmla="*/ 4 w 18"/>
              <a:gd name="T11" fmla="*/ 3 h 19"/>
              <a:gd name="T12" fmla="*/ 4 w 18"/>
              <a:gd name="T13" fmla="*/ 14 h 19"/>
              <a:gd name="T14" fmla="*/ 6 w 18"/>
              <a:gd name="T15" fmla="*/ 18 h 19"/>
              <a:gd name="T16" fmla="*/ 6 w 18"/>
              <a:gd name="T17" fmla="*/ 18 h 19"/>
              <a:gd name="T18" fmla="*/ 0 w 18"/>
              <a:gd name="T19" fmla="*/ 18 h 19"/>
              <a:gd name="T20" fmla="*/ 0 w 18"/>
              <a:gd name="T21" fmla="*/ 18 h 19"/>
              <a:gd name="T22" fmla="*/ 3 w 18"/>
              <a:gd name="T23" fmla="*/ 14 h 19"/>
              <a:gd name="T24" fmla="*/ 3 w 18"/>
              <a:gd name="T25" fmla="*/ 2 h 19"/>
              <a:gd name="T26" fmla="*/ 0 w 18"/>
              <a:gd name="T27" fmla="*/ 0 h 19"/>
              <a:gd name="T28" fmla="*/ 0 w 18"/>
              <a:gd name="T29" fmla="*/ 0 h 19"/>
              <a:gd name="T30" fmla="*/ 5 w 18"/>
              <a:gd name="T31" fmla="*/ 0 h 19"/>
              <a:gd name="T32" fmla="*/ 14 w 18"/>
              <a:gd name="T33" fmla="*/ 13 h 19"/>
              <a:gd name="T34" fmla="*/ 14 w 18"/>
              <a:gd name="T35" fmla="*/ 13 h 19"/>
              <a:gd name="T36" fmla="*/ 14 w 18"/>
              <a:gd name="T37" fmla="*/ 4 h 19"/>
              <a:gd name="T38" fmla="*/ 12 w 18"/>
              <a:gd name="T39" fmla="*/ 0 h 19"/>
              <a:gd name="T40" fmla="*/ 12 w 18"/>
              <a:gd name="T41" fmla="*/ 0 h 19"/>
              <a:gd name="T42" fmla="*/ 18 w 18"/>
              <a:gd name="T43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8" h="19">
                <a:moveTo>
                  <a:pt x="18" y="0"/>
                </a:moveTo>
                <a:cubicBezTo>
                  <a:pt x="16" y="1"/>
                  <a:pt x="15" y="1"/>
                  <a:pt x="15" y="4"/>
                </a:cubicBezTo>
                <a:cubicBezTo>
                  <a:pt x="15" y="19"/>
                  <a:pt x="15" y="19"/>
                  <a:pt x="15" y="19"/>
                </a:cubicBezTo>
                <a:cubicBezTo>
                  <a:pt x="15" y="19"/>
                  <a:pt x="15" y="19"/>
                  <a:pt x="15" y="19"/>
                </a:cubicBezTo>
                <a:cubicBezTo>
                  <a:pt x="4" y="3"/>
                  <a:pt x="4" y="3"/>
                  <a:pt x="4" y="3"/>
                </a:cubicBezTo>
                <a:cubicBezTo>
                  <a:pt x="4" y="3"/>
                  <a:pt x="4" y="3"/>
                  <a:pt x="4" y="3"/>
                </a:cubicBezTo>
                <a:cubicBezTo>
                  <a:pt x="4" y="14"/>
                  <a:pt x="4" y="14"/>
                  <a:pt x="4" y="14"/>
                </a:cubicBezTo>
                <a:cubicBezTo>
                  <a:pt x="4" y="17"/>
                  <a:pt x="4" y="18"/>
                  <a:pt x="6" y="18"/>
                </a:cubicBezTo>
                <a:cubicBezTo>
                  <a:pt x="6" y="18"/>
                  <a:pt x="6" y="18"/>
                  <a:pt x="6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0" y="18"/>
                  <a:pt x="0" y="18"/>
                  <a:pt x="0" y="18"/>
                </a:cubicBezTo>
                <a:cubicBezTo>
                  <a:pt x="2" y="18"/>
                  <a:pt x="3" y="17"/>
                  <a:pt x="3" y="14"/>
                </a:cubicBezTo>
                <a:cubicBezTo>
                  <a:pt x="3" y="2"/>
                  <a:pt x="3" y="2"/>
                  <a:pt x="3" y="2"/>
                </a:cubicBezTo>
                <a:cubicBezTo>
                  <a:pt x="2" y="1"/>
                  <a:pt x="1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5" y="0"/>
                  <a:pt x="5" y="0"/>
                  <a:pt x="5" y="0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13"/>
                  <a:pt x="14" y="13"/>
                  <a:pt x="14" y="13"/>
                </a:cubicBezTo>
                <a:cubicBezTo>
                  <a:pt x="14" y="4"/>
                  <a:pt x="14" y="4"/>
                  <a:pt x="14" y="4"/>
                </a:cubicBezTo>
                <a:cubicBezTo>
                  <a:pt x="14" y="1"/>
                  <a:pt x="13" y="1"/>
                  <a:pt x="12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18" y="0"/>
                  <a:pt x="18" y="0"/>
                  <a:pt x="18" y="0"/>
                </a:cubicBez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4332016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223</Words>
  <Application>Microsoft Office PowerPoint</Application>
  <PresentationFormat>Widescreen</PresentationFormat>
  <Paragraphs>217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Storm-Furru</dc:creator>
  <cp:lastModifiedBy>Inger Storm-Furru</cp:lastModifiedBy>
  <cp:revision>1</cp:revision>
  <dcterms:created xsi:type="dcterms:W3CDTF">2019-11-18T07:47:57Z</dcterms:created>
  <dcterms:modified xsi:type="dcterms:W3CDTF">2019-11-18T07:51:58Z</dcterms:modified>
</cp:coreProperties>
</file>

<file path=docProps/thumbnail.jpeg>
</file>