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D0BF4156-89A6-179E-A9EC-3D6FD5C5CD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C7BD520D-675D-3D67-2DFE-24CA59F9E7A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C18327C-3BC2-092F-2421-6368BC4757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8CEA2B96-7094-4E7F-E66E-710AA42882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692B823D-D8DA-6A0D-86CF-C68BA48CE8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43502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508E0E7-197D-990C-6196-BF1B6BF18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62CBEACC-F264-AD4F-3DA4-510EE51AE12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97FD373D-9280-30C5-3539-41AE7D6E69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874B4561-5A53-219A-BEA5-15B057664D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D3BEEE7A-1A54-2275-B931-9DF62D4FBC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61347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E2696B1F-74A1-17CB-4703-91F6E5CA79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949A3B39-533E-3BDE-4F5E-5515280289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06114C86-D555-EC2A-EAB5-4B7F2843F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062C91E8-B75A-2FBF-AD8D-A798184D2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937BABC1-3454-50C7-6244-B00383641D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091732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DCACF08-37FF-AB3F-CD90-E0AC7DC201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FFEA0ECF-602F-4645-5F02-0F72405A6D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051C10E3-DA60-EC6F-8C71-E7696E880C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BD37EA44-F8BE-62FA-6DF0-213F13744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850C61B6-A276-C4BF-4349-EC3E97AE8D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758398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55F1290-564B-9E3C-37DA-9A20F00E13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30BD66C2-2AC2-1EC4-FA39-24867FB141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C86CFA06-1A0A-2480-BE74-044531339B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5430E7C8-D0F2-E137-A1A4-0554546D11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4C537A13-9E09-A24D-CD1E-4387248E4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24159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DCA540B0-7B0A-2508-EC44-F721C474B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6AF26A3F-AEEB-0E4D-7458-2F4E6626FDD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734F46CD-C4B7-8F3D-0306-B94DFF2703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BBDDB281-FE3F-887D-5E1B-6C857189CA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8A048D18-E7E4-136F-06F6-5B65FE4B34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902EDC2B-760A-1089-A586-D6413E26F2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00768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AC8A62FC-3C68-2215-6E9A-DEC7CF5B10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1858842-D1F0-F1B6-740E-C50F2F966B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BC515646-E4EC-1714-21EC-F1969D5F2D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21661388-D347-5588-8B90-524B7908C74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2FAA5334-A3FE-A13B-2939-FE37BB080F7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61764FF5-06E2-898F-632A-A8EBAC84E6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2FF96F3D-0B53-A7DE-16B4-875FA0E73B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1D491873-3453-4F56-0283-757E741660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511135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24F267C-1E5F-3287-EFA0-1ADC956C3A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E3F7CF2C-9AD5-A23A-FFE8-CAA475D0DC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BBD62163-321B-3FBD-F938-055A2046A1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826C8637-0AF1-2B90-F753-8A1F66B83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49869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1F083FE3-9BEB-AE3F-771C-67C214055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AE773FF4-3111-882D-BE12-082DE54432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379AF21F-5E5C-3336-B370-AA56D8637A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42705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431C3CC-EB78-FCA5-58E1-A43986F06B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257BCC21-DCF8-4457-5D11-98DEE53CA3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C0C4F9E8-36C8-7301-3951-16BD74BC4B5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6C4A0BE6-70B3-6490-D8DA-36E36A03FC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E0F8585D-5E02-A438-08CC-C7C16181A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535DA9F3-26A2-6EC1-0B63-8D53C10310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69313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256C8F2D-C92A-506F-6C6C-66E1C07E0C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0066EDAF-4E8F-C422-4FB5-84DD5E96F2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DA669D7E-67D9-1C93-2F6B-C88D737A46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826F6D25-9C82-EF20-7EC6-52864052C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643065F8-D7A8-2860-D45B-92EE5D3820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5DE4337A-B24F-3821-ACD0-0EA3E003F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1873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0F33839D-7794-F1FA-9D99-7DDC11BB78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6405E5E-8967-7C79-07A2-9175F71269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AB795C9E-4543-E094-F645-77E4D0087C1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F0066C-FC95-4231-87E6-A6C2002D688A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33FBED2F-DFDC-3B0C-BB00-AAE9C570E3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9911411-B345-6B3E-8416-8F7F6DBC8A9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7EC16C-8BDB-4293-BFB6-CFA65718C49C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702455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D14F8322-9831-FD03-0213-A3286190E740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3033713" y="0"/>
            <a:ext cx="612457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5">
            <a:extLst>
              <a:ext uri="{FF2B5EF4-FFF2-40B4-BE49-F238E27FC236}">
                <a16:creationId xmlns:a16="http://schemas.microsoft.com/office/drawing/2014/main" id="{C97049A9-092D-D81E-3527-FC9F63C4D10B}"/>
              </a:ext>
            </a:extLst>
          </p:cNvPr>
          <p:cNvSpPr>
            <a:spLocks/>
          </p:cNvSpPr>
          <p:nvPr/>
        </p:nvSpPr>
        <p:spPr bwMode="auto">
          <a:xfrm>
            <a:off x="7456488" y="2105025"/>
            <a:ext cx="1693863" cy="2474913"/>
          </a:xfrm>
          <a:custGeom>
            <a:avLst/>
            <a:gdLst>
              <a:gd name="T0" fmla="*/ 887 w 1067"/>
              <a:gd name="T1" fmla="*/ 1458 h 1559"/>
              <a:gd name="T2" fmla="*/ 731 w 1067"/>
              <a:gd name="T3" fmla="*/ 1404 h 1559"/>
              <a:gd name="T4" fmla="*/ 742 w 1067"/>
              <a:gd name="T5" fmla="*/ 1346 h 1559"/>
              <a:gd name="T6" fmla="*/ 695 w 1067"/>
              <a:gd name="T7" fmla="*/ 1273 h 1559"/>
              <a:gd name="T8" fmla="*/ 632 w 1067"/>
              <a:gd name="T9" fmla="*/ 1295 h 1559"/>
              <a:gd name="T10" fmla="*/ 547 w 1067"/>
              <a:gd name="T11" fmla="*/ 1322 h 1559"/>
              <a:gd name="T12" fmla="*/ 447 w 1067"/>
              <a:gd name="T13" fmla="*/ 1471 h 1559"/>
              <a:gd name="T14" fmla="*/ 367 w 1067"/>
              <a:gd name="T15" fmla="*/ 1473 h 1559"/>
              <a:gd name="T16" fmla="*/ 333 w 1067"/>
              <a:gd name="T17" fmla="*/ 1458 h 1559"/>
              <a:gd name="T18" fmla="*/ 261 w 1067"/>
              <a:gd name="T19" fmla="*/ 1357 h 1559"/>
              <a:gd name="T20" fmla="*/ 181 w 1067"/>
              <a:gd name="T21" fmla="*/ 1143 h 1559"/>
              <a:gd name="T22" fmla="*/ 175 w 1067"/>
              <a:gd name="T23" fmla="*/ 1101 h 1559"/>
              <a:gd name="T24" fmla="*/ 155 w 1067"/>
              <a:gd name="T25" fmla="*/ 1085 h 1559"/>
              <a:gd name="T26" fmla="*/ 125 w 1067"/>
              <a:gd name="T27" fmla="*/ 1060 h 1559"/>
              <a:gd name="T28" fmla="*/ 108 w 1067"/>
              <a:gd name="T29" fmla="*/ 1040 h 1559"/>
              <a:gd name="T30" fmla="*/ 83 w 1067"/>
              <a:gd name="T31" fmla="*/ 1041 h 1559"/>
              <a:gd name="T32" fmla="*/ 58 w 1067"/>
              <a:gd name="T33" fmla="*/ 1012 h 1559"/>
              <a:gd name="T34" fmla="*/ 61 w 1067"/>
              <a:gd name="T35" fmla="*/ 862 h 1559"/>
              <a:gd name="T36" fmla="*/ 29 w 1067"/>
              <a:gd name="T37" fmla="*/ 830 h 1559"/>
              <a:gd name="T38" fmla="*/ 0 w 1067"/>
              <a:gd name="T39" fmla="*/ 755 h 1559"/>
              <a:gd name="T40" fmla="*/ 112 w 1067"/>
              <a:gd name="T41" fmla="*/ 734 h 1559"/>
              <a:gd name="T42" fmla="*/ 83 w 1067"/>
              <a:gd name="T43" fmla="*/ 681 h 1559"/>
              <a:gd name="T44" fmla="*/ 161 w 1067"/>
              <a:gd name="T45" fmla="*/ 581 h 1559"/>
              <a:gd name="T46" fmla="*/ 184 w 1067"/>
              <a:gd name="T47" fmla="*/ 451 h 1559"/>
              <a:gd name="T48" fmla="*/ 181 w 1067"/>
              <a:gd name="T49" fmla="*/ 436 h 1559"/>
              <a:gd name="T50" fmla="*/ 181 w 1067"/>
              <a:gd name="T51" fmla="*/ 417 h 1559"/>
              <a:gd name="T52" fmla="*/ 181 w 1067"/>
              <a:gd name="T53" fmla="*/ 369 h 1559"/>
              <a:gd name="T54" fmla="*/ 168 w 1067"/>
              <a:gd name="T55" fmla="*/ 275 h 1559"/>
              <a:gd name="T56" fmla="*/ 174 w 1067"/>
              <a:gd name="T57" fmla="*/ 217 h 1559"/>
              <a:gd name="T58" fmla="*/ 230 w 1067"/>
              <a:gd name="T59" fmla="*/ 143 h 1559"/>
              <a:gd name="T60" fmla="*/ 357 w 1067"/>
              <a:gd name="T61" fmla="*/ 47 h 1559"/>
              <a:gd name="T62" fmla="*/ 313 w 1067"/>
              <a:gd name="T63" fmla="*/ 2 h 1559"/>
              <a:gd name="T64" fmla="*/ 463 w 1067"/>
              <a:gd name="T65" fmla="*/ 0 h 1559"/>
              <a:gd name="T66" fmla="*/ 588 w 1067"/>
              <a:gd name="T67" fmla="*/ 284 h 1559"/>
              <a:gd name="T68" fmla="*/ 742 w 1067"/>
              <a:gd name="T69" fmla="*/ 938 h 1559"/>
              <a:gd name="T70" fmla="*/ 771 w 1067"/>
              <a:gd name="T71" fmla="*/ 1040 h 1559"/>
              <a:gd name="T72" fmla="*/ 780 w 1067"/>
              <a:gd name="T73" fmla="*/ 1054 h 1559"/>
              <a:gd name="T74" fmla="*/ 902 w 1067"/>
              <a:gd name="T75" fmla="*/ 1132 h 1559"/>
              <a:gd name="T76" fmla="*/ 1021 w 1067"/>
              <a:gd name="T77" fmla="*/ 1199 h 1559"/>
              <a:gd name="T78" fmla="*/ 1067 w 1067"/>
              <a:gd name="T79" fmla="*/ 1286 h 1559"/>
              <a:gd name="T80" fmla="*/ 1052 w 1067"/>
              <a:gd name="T81" fmla="*/ 1420 h 1559"/>
              <a:gd name="T82" fmla="*/ 896 w 1067"/>
              <a:gd name="T83" fmla="*/ 1521 h 15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067" h="1559">
                <a:moveTo>
                  <a:pt x="896" y="1521"/>
                </a:moveTo>
                <a:lnTo>
                  <a:pt x="887" y="1458"/>
                </a:lnTo>
                <a:lnTo>
                  <a:pt x="813" y="1454"/>
                </a:lnTo>
                <a:lnTo>
                  <a:pt x="731" y="1404"/>
                </a:lnTo>
                <a:lnTo>
                  <a:pt x="748" y="1353"/>
                </a:lnTo>
                <a:lnTo>
                  <a:pt x="742" y="1346"/>
                </a:lnTo>
                <a:lnTo>
                  <a:pt x="708" y="1291"/>
                </a:lnTo>
                <a:lnTo>
                  <a:pt x="695" y="1273"/>
                </a:lnTo>
                <a:lnTo>
                  <a:pt x="670" y="1282"/>
                </a:lnTo>
                <a:lnTo>
                  <a:pt x="632" y="1295"/>
                </a:lnTo>
                <a:lnTo>
                  <a:pt x="581" y="1311"/>
                </a:lnTo>
                <a:lnTo>
                  <a:pt x="547" y="1322"/>
                </a:lnTo>
                <a:lnTo>
                  <a:pt x="511" y="1335"/>
                </a:lnTo>
                <a:lnTo>
                  <a:pt x="447" y="1471"/>
                </a:lnTo>
                <a:lnTo>
                  <a:pt x="413" y="1491"/>
                </a:lnTo>
                <a:lnTo>
                  <a:pt x="367" y="1473"/>
                </a:lnTo>
                <a:lnTo>
                  <a:pt x="360" y="1469"/>
                </a:lnTo>
                <a:lnTo>
                  <a:pt x="333" y="1458"/>
                </a:lnTo>
                <a:lnTo>
                  <a:pt x="319" y="1449"/>
                </a:lnTo>
                <a:lnTo>
                  <a:pt x="261" y="1357"/>
                </a:lnTo>
                <a:lnTo>
                  <a:pt x="284" y="1161"/>
                </a:lnTo>
                <a:lnTo>
                  <a:pt x="181" y="1143"/>
                </a:lnTo>
                <a:lnTo>
                  <a:pt x="181" y="1141"/>
                </a:lnTo>
                <a:lnTo>
                  <a:pt x="175" y="1101"/>
                </a:lnTo>
                <a:lnTo>
                  <a:pt x="170" y="1096"/>
                </a:lnTo>
                <a:lnTo>
                  <a:pt x="155" y="1085"/>
                </a:lnTo>
                <a:lnTo>
                  <a:pt x="136" y="1070"/>
                </a:lnTo>
                <a:lnTo>
                  <a:pt x="125" y="1060"/>
                </a:lnTo>
                <a:lnTo>
                  <a:pt x="121" y="1054"/>
                </a:lnTo>
                <a:lnTo>
                  <a:pt x="108" y="1040"/>
                </a:lnTo>
                <a:lnTo>
                  <a:pt x="88" y="1041"/>
                </a:lnTo>
                <a:lnTo>
                  <a:pt x="83" y="1041"/>
                </a:lnTo>
                <a:lnTo>
                  <a:pt x="74" y="1036"/>
                </a:lnTo>
                <a:lnTo>
                  <a:pt x="58" y="1012"/>
                </a:lnTo>
                <a:lnTo>
                  <a:pt x="31" y="913"/>
                </a:lnTo>
                <a:lnTo>
                  <a:pt x="61" y="862"/>
                </a:lnTo>
                <a:lnTo>
                  <a:pt x="63" y="862"/>
                </a:lnTo>
                <a:lnTo>
                  <a:pt x="29" y="830"/>
                </a:lnTo>
                <a:lnTo>
                  <a:pt x="0" y="802"/>
                </a:lnTo>
                <a:lnTo>
                  <a:pt x="0" y="755"/>
                </a:lnTo>
                <a:lnTo>
                  <a:pt x="9" y="755"/>
                </a:lnTo>
                <a:lnTo>
                  <a:pt x="112" y="734"/>
                </a:lnTo>
                <a:lnTo>
                  <a:pt x="150" y="639"/>
                </a:lnTo>
                <a:lnTo>
                  <a:pt x="83" y="681"/>
                </a:lnTo>
                <a:lnTo>
                  <a:pt x="52" y="652"/>
                </a:lnTo>
                <a:lnTo>
                  <a:pt x="161" y="581"/>
                </a:lnTo>
                <a:lnTo>
                  <a:pt x="143" y="509"/>
                </a:lnTo>
                <a:lnTo>
                  <a:pt x="184" y="451"/>
                </a:lnTo>
                <a:lnTo>
                  <a:pt x="181" y="447"/>
                </a:lnTo>
                <a:lnTo>
                  <a:pt x="181" y="436"/>
                </a:lnTo>
                <a:lnTo>
                  <a:pt x="181" y="424"/>
                </a:lnTo>
                <a:lnTo>
                  <a:pt x="181" y="417"/>
                </a:lnTo>
                <a:lnTo>
                  <a:pt x="183" y="388"/>
                </a:lnTo>
                <a:lnTo>
                  <a:pt x="181" y="369"/>
                </a:lnTo>
                <a:lnTo>
                  <a:pt x="177" y="313"/>
                </a:lnTo>
                <a:lnTo>
                  <a:pt x="168" y="275"/>
                </a:lnTo>
                <a:lnTo>
                  <a:pt x="174" y="261"/>
                </a:lnTo>
                <a:lnTo>
                  <a:pt x="174" y="217"/>
                </a:lnTo>
                <a:lnTo>
                  <a:pt x="223" y="103"/>
                </a:lnTo>
                <a:lnTo>
                  <a:pt x="230" y="143"/>
                </a:lnTo>
                <a:lnTo>
                  <a:pt x="291" y="92"/>
                </a:lnTo>
                <a:lnTo>
                  <a:pt x="357" y="47"/>
                </a:lnTo>
                <a:lnTo>
                  <a:pt x="358" y="45"/>
                </a:lnTo>
                <a:lnTo>
                  <a:pt x="313" y="2"/>
                </a:lnTo>
                <a:lnTo>
                  <a:pt x="317" y="2"/>
                </a:lnTo>
                <a:lnTo>
                  <a:pt x="463" y="0"/>
                </a:lnTo>
                <a:lnTo>
                  <a:pt x="554" y="248"/>
                </a:lnTo>
                <a:lnTo>
                  <a:pt x="588" y="284"/>
                </a:lnTo>
                <a:lnTo>
                  <a:pt x="614" y="589"/>
                </a:lnTo>
                <a:lnTo>
                  <a:pt x="742" y="938"/>
                </a:lnTo>
                <a:lnTo>
                  <a:pt x="728" y="967"/>
                </a:lnTo>
                <a:lnTo>
                  <a:pt x="771" y="1040"/>
                </a:lnTo>
                <a:lnTo>
                  <a:pt x="775" y="1045"/>
                </a:lnTo>
                <a:lnTo>
                  <a:pt x="780" y="1054"/>
                </a:lnTo>
                <a:lnTo>
                  <a:pt x="804" y="1040"/>
                </a:lnTo>
                <a:lnTo>
                  <a:pt x="902" y="1132"/>
                </a:lnTo>
                <a:lnTo>
                  <a:pt x="965" y="1183"/>
                </a:lnTo>
                <a:lnTo>
                  <a:pt x="1021" y="1199"/>
                </a:lnTo>
                <a:lnTo>
                  <a:pt x="1059" y="1266"/>
                </a:lnTo>
                <a:lnTo>
                  <a:pt x="1067" y="1286"/>
                </a:lnTo>
                <a:lnTo>
                  <a:pt x="1029" y="1320"/>
                </a:lnTo>
                <a:lnTo>
                  <a:pt x="1052" y="1420"/>
                </a:lnTo>
                <a:lnTo>
                  <a:pt x="909" y="1559"/>
                </a:lnTo>
                <a:lnTo>
                  <a:pt x="896" y="152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6">
            <a:extLst>
              <a:ext uri="{FF2B5EF4-FFF2-40B4-BE49-F238E27FC236}">
                <a16:creationId xmlns:a16="http://schemas.microsoft.com/office/drawing/2014/main" id="{52276D53-8AA3-B5D5-2470-26BEF68AE081}"/>
              </a:ext>
            </a:extLst>
          </p:cNvPr>
          <p:cNvSpPr>
            <a:spLocks/>
          </p:cNvSpPr>
          <p:nvPr/>
        </p:nvSpPr>
        <p:spPr bwMode="auto">
          <a:xfrm>
            <a:off x="5540376" y="1733550"/>
            <a:ext cx="1484313" cy="1155700"/>
          </a:xfrm>
          <a:custGeom>
            <a:avLst/>
            <a:gdLst>
              <a:gd name="T0" fmla="*/ 901 w 935"/>
              <a:gd name="T1" fmla="*/ 323 h 728"/>
              <a:gd name="T2" fmla="*/ 832 w 935"/>
              <a:gd name="T3" fmla="*/ 334 h 728"/>
              <a:gd name="T4" fmla="*/ 825 w 935"/>
              <a:gd name="T5" fmla="*/ 335 h 728"/>
              <a:gd name="T6" fmla="*/ 759 w 935"/>
              <a:gd name="T7" fmla="*/ 459 h 728"/>
              <a:gd name="T8" fmla="*/ 707 w 935"/>
              <a:gd name="T9" fmla="*/ 558 h 728"/>
              <a:gd name="T10" fmla="*/ 703 w 935"/>
              <a:gd name="T11" fmla="*/ 569 h 728"/>
              <a:gd name="T12" fmla="*/ 689 w 935"/>
              <a:gd name="T13" fmla="*/ 594 h 728"/>
              <a:gd name="T14" fmla="*/ 658 w 935"/>
              <a:gd name="T15" fmla="*/ 652 h 728"/>
              <a:gd name="T16" fmla="*/ 564 w 935"/>
              <a:gd name="T17" fmla="*/ 692 h 728"/>
              <a:gd name="T18" fmla="*/ 477 w 935"/>
              <a:gd name="T19" fmla="*/ 728 h 728"/>
              <a:gd name="T20" fmla="*/ 388 w 935"/>
              <a:gd name="T21" fmla="*/ 629 h 728"/>
              <a:gd name="T22" fmla="*/ 274 w 935"/>
              <a:gd name="T23" fmla="*/ 558 h 728"/>
              <a:gd name="T24" fmla="*/ 0 w 935"/>
              <a:gd name="T25" fmla="*/ 390 h 728"/>
              <a:gd name="T26" fmla="*/ 49 w 935"/>
              <a:gd name="T27" fmla="*/ 323 h 728"/>
              <a:gd name="T28" fmla="*/ 75 w 935"/>
              <a:gd name="T29" fmla="*/ 285 h 728"/>
              <a:gd name="T30" fmla="*/ 42 w 935"/>
              <a:gd name="T31" fmla="*/ 250 h 728"/>
              <a:gd name="T32" fmla="*/ 125 w 935"/>
              <a:gd name="T33" fmla="*/ 216 h 728"/>
              <a:gd name="T34" fmla="*/ 153 w 935"/>
              <a:gd name="T35" fmla="*/ 205 h 728"/>
              <a:gd name="T36" fmla="*/ 225 w 935"/>
              <a:gd name="T37" fmla="*/ 114 h 728"/>
              <a:gd name="T38" fmla="*/ 256 w 935"/>
              <a:gd name="T39" fmla="*/ 65 h 728"/>
              <a:gd name="T40" fmla="*/ 364 w 935"/>
              <a:gd name="T41" fmla="*/ 33 h 728"/>
              <a:gd name="T42" fmla="*/ 451 w 935"/>
              <a:gd name="T43" fmla="*/ 44 h 728"/>
              <a:gd name="T44" fmla="*/ 462 w 935"/>
              <a:gd name="T45" fmla="*/ 46 h 728"/>
              <a:gd name="T46" fmla="*/ 473 w 935"/>
              <a:gd name="T47" fmla="*/ 82 h 728"/>
              <a:gd name="T48" fmla="*/ 480 w 935"/>
              <a:gd name="T49" fmla="*/ 102 h 728"/>
              <a:gd name="T50" fmla="*/ 482 w 935"/>
              <a:gd name="T51" fmla="*/ 107 h 728"/>
              <a:gd name="T52" fmla="*/ 493 w 935"/>
              <a:gd name="T53" fmla="*/ 133 h 728"/>
              <a:gd name="T54" fmla="*/ 502 w 935"/>
              <a:gd name="T55" fmla="*/ 133 h 728"/>
              <a:gd name="T56" fmla="*/ 518 w 935"/>
              <a:gd name="T57" fmla="*/ 129 h 728"/>
              <a:gd name="T58" fmla="*/ 585 w 935"/>
              <a:gd name="T59" fmla="*/ 73 h 728"/>
              <a:gd name="T60" fmla="*/ 613 w 935"/>
              <a:gd name="T61" fmla="*/ 89 h 728"/>
              <a:gd name="T62" fmla="*/ 815 w 935"/>
              <a:gd name="T63" fmla="*/ 0 h 728"/>
              <a:gd name="T64" fmla="*/ 854 w 935"/>
              <a:gd name="T65" fmla="*/ 151 h 728"/>
              <a:gd name="T66" fmla="*/ 935 w 935"/>
              <a:gd name="T67" fmla="*/ 256 h 728"/>
              <a:gd name="T68" fmla="*/ 901 w 935"/>
              <a:gd name="T69" fmla="*/ 323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935" h="728">
                <a:moveTo>
                  <a:pt x="901" y="323"/>
                </a:moveTo>
                <a:lnTo>
                  <a:pt x="832" y="334"/>
                </a:lnTo>
                <a:lnTo>
                  <a:pt x="825" y="335"/>
                </a:lnTo>
                <a:lnTo>
                  <a:pt x="759" y="459"/>
                </a:lnTo>
                <a:lnTo>
                  <a:pt x="707" y="558"/>
                </a:lnTo>
                <a:lnTo>
                  <a:pt x="703" y="569"/>
                </a:lnTo>
                <a:lnTo>
                  <a:pt x="689" y="594"/>
                </a:lnTo>
                <a:lnTo>
                  <a:pt x="658" y="652"/>
                </a:lnTo>
                <a:lnTo>
                  <a:pt x="564" y="692"/>
                </a:lnTo>
                <a:lnTo>
                  <a:pt x="477" y="728"/>
                </a:lnTo>
                <a:lnTo>
                  <a:pt x="388" y="629"/>
                </a:lnTo>
                <a:lnTo>
                  <a:pt x="274" y="558"/>
                </a:lnTo>
                <a:lnTo>
                  <a:pt x="0" y="390"/>
                </a:lnTo>
                <a:lnTo>
                  <a:pt x="49" y="323"/>
                </a:lnTo>
                <a:lnTo>
                  <a:pt x="75" y="285"/>
                </a:lnTo>
                <a:lnTo>
                  <a:pt x="42" y="250"/>
                </a:lnTo>
                <a:lnTo>
                  <a:pt x="125" y="216"/>
                </a:lnTo>
                <a:lnTo>
                  <a:pt x="153" y="205"/>
                </a:lnTo>
                <a:lnTo>
                  <a:pt x="225" y="114"/>
                </a:lnTo>
                <a:lnTo>
                  <a:pt x="256" y="65"/>
                </a:lnTo>
                <a:lnTo>
                  <a:pt x="364" y="33"/>
                </a:lnTo>
                <a:lnTo>
                  <a:pt x="451" y="44"/>
                </a:lnTo>
                <a:lnTo>
                  <a:pt x="462" y="46"/>
                </a:lnTo>
                <a:lnTo>
                  <a:pt x="473" y="82"/>
                </a:lnTo>
                <a:lnTo>
                  <a:pt x="480" y="102"/>
                </a:lnTo>
                <a:lnTo>
                  <a:pt x="482" y="107"/>
                </a:lnTo>
                <a:lnTo>
                  <a:pt x="493" y="133"/>
                </a:lnTo>
                <a:lnTo>
                  <a:pt x="502" y="133"/>
                </a:lnTo>
                <a:lnTo>
                  <a:pt x="518" y="129"/>
                </a:lnTo>
                <a:lnTo>
                  <a:pt x="585" y="73"/>
                </a:lnTo>
                <a:lnTo>
                  <a:pt x="613" y="89"/>
                </a:lnTo>
                <a:lnTo>
                  <a:pt x="815" y="0"/>
                </a:lnTo>
                <a:lnTo>
                  <a:pt x="854" y="151"/>
                </a:lnTo>
                <a:lnTo>
                  <a:pt x="935" y="256"/>
                </a:lnTo>
                <a:lnTo>
                  <a:pt x="901" y="32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7">
            <a:extLst>
              <a:ext uri="{FF2B5EF4-FFF2-40B4-BE49-F238E27FC236}">
                <a16:creationId xmlns:a16="http://schemas.microsoft.com/office/drawing/2014/main" id="{55119CEA-E878-3F91-7C43-496C8A47E278}"/>
              </a:ext>
            </a:extLst>
          </p:cNvPr>
          <p:cNvSpPr>
            <a:spLocks/>
          </p:cNvSpPr>
          <p:nvPr/>
        </p:nvSpPr>
        <p:spPr bwMode="auto">
          <a:xfrm>
            <a:off x="8020051" y="4718050"/>
            <a:ext cx="600075" cy="977900"/>
          </a:xfrm>
          <a:custGeom>
            <a:avLst/>
            <a:gdLst>
              <a:gd name="T0" fmla="*/ 371 w 378"/>
              <a:gd name="T1" fmla="*/ 48 h 616"/>
              <a:gd name="T2" fmla="*/ 378 w 378"/>
              <a:gd name="T3" fmla="*/ 178 h 616"/>
              <a:gd name="T4" fmla="*/ 376 w 378"/>
              <a:gd name="T5" fmla="*/ 183 h 616"/>
              <a:gd name="T6" fmla="*/ 376 w 378"/>
              <a:gd name="T7" fmla="*/ 207 h 616"/>
              <a:gd name="T8" fmla="*/ 366 w 378"/>
              <a:gd name="T9" fmla="*/ 221 h 616"/>
              <a:gd name="T10" fmla="*/ 362 w 378"/>
              <a:gd name="T11" fmla="*/ 225 h 616"/>
              <a:gd name="T12" fmla="*/ 360 w 378"/>
              <a:gd name="T13" fmla="*/ 247 h 616"/>
              <a:gd name="T14" fmla="*/ 333 w 378"/>
              <a:gd name="T15" fmla="*/ 263 h 616"/>
              <a:gd name="T16" fmla="*/ 333 w 378"/>
              <a:gd name="T17" fmla="*/ 285 h 616"/>
              <a:gd name="T18" fmla="*/ 331 w 378"/>
              <a:gd name="T19" fmla="*/ 301 h 616"/>
              <a:gd name="T20" fmla="*/ 337 w 378"/>
              <a:gd name="T21" fmla="*/ 317 h 616"/>
              <a:gd name="T22" fmla="*/ 342 w 378"/>
              <a:gd name="T23" fmla="*/ 332 h 616"/>
              <a:gd name="T24" fmla="*/ 349 w 378"/>
              <a:gd name="T25" fmla="*/ 339 h 616"/>
              <a:gd name="T26" fmla="*/ 351 w 378"/>
              <a:gd name="T27" fmla="*/ 357 h 616"/>
              <a:gd name="T28" fmla="*/ 353 w 378"/>
              <a:gd name="T29" fmla="*/ 383 h 616"/>
              <a:gd name="T30" fmla="*/ 353 w 378"/>
              <a:gd name="T31" fmla="*/ 384 h 616"/>
              <a:gd name="T32" fmla="*/ 335 w 378"/>
              <a:gd name="T33" fmla="*/ 451 h 616"/>
              <a:gd name="T34" fmla="*/ 313 w 378"/>
              <a:gd name="T35" fmla="*/ 488 h 616"/>
              <a:gd name="T36" fmla="*/ 309 w 378"/>
              <a:gd name="T37" fmla="*/ 504 h 616"/>
              <a:gd name="T38" fmla="*/ 290 w 378"/>
              <a:gd name="T39" fmla="*/ 585 h 616"/>
              <a:gd name="T40" fmla="*/ 291 w 378"/>
              <a:gd name="T41" fmla="*/ 607 h 616"/>
              <a:gd name="T42" fmla="*/ 291 w 378"/>
              <a:gd name="T43" fmla="*/ 616 h 616"/>
              <a:gd name="T44" fmla="*/ 282 w 378"/>
              <a:gd name="T45" fmla="*/ 600 h 616"/>
              <a:gd name="T46" fmla="*/ 275 w 378"/>
              <a:gd name="T47" fmla="*/ 589 h 616"/>
              <a:gd name="T48" fmla="*/ 264 w 378"/>
              <a:gd name="T49" fmla="*/ 569 h 616"/>
              <a:gd name="T50" fmla="*/ 217 w 378"/>
              <a:gd name="T51" fmla="*/ 556 h 616"/>
              <a:gd name="T52" fmla="*/ 203 w 378"/>
              <a:gd name="T53" fmla="*/ 553 h 616"/>
              <a:gd name="T54" fmla="*/ 190 w 378"/>
              <a:gd name="T55" fmla="*/ 558 h 616"/>
              <a:gd name="T56" fmla="*/ 188 w 378"/>
              <a:gd name="T57" fmla="*/ 558 h 616"/>
              <a:gd name="T58" fmla="*/ 150 w 378"/>
              <a:gd name="T59" fmla="*/ 515 h 616"/>
              <a:gd name="T60" fmla="*/ 34 w 378"/>
              <a:gd name="T61" fmla="*/ 379 h 616"/>
              <a:gd name="T62" fmla="*/ 5 w 378"/>
              <a:gd name="T63" fmla="*/ 267 h 616"/>
              <a:gd name="T64" fmla="*/ 0 w 378"/>
              <a:gd name="T65" fmla="*/ 259 h 616"/>
              <a:gd name="T66" fmla="*/ 83 w 378"/>
              <a:gd name="T67" fmla="*/ 171 h 616"/>
              <a:gd name="T68" fmla="*/ 61 w 378"/>
              <a:gd name="T69" fmla="*/ 67 h 616"/>
              <a:gd name="T70" fmla="*/ 170 w 378"/>
              <a:gd name="T71" fmla="*/ 46 h 616"/>
              <a:gd name="T72" fmla="*/ 261 w 378"/>
              <a:gd name="T73" fmla="*/ 15 h 616"/>
              <a:gd name="T74" fmla="*/ 304 w 378"/>
              <a:gd name="T75" fmla="*/ 0 h 616"/>
              <a:gd name="T76" fmla="*/ 329 w 378"/>
              <a:gd name="T77" fmla="*/ 17 h 616"/>
              <a:gd name="T78" fmla="*/ 371 w 378"/>
              <a:gd name="T79" fmla="*/ 48 h 6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78" h="616">
                <a:moveTo>
                  <a:pt x="371" y="48"/>
                </a:moveTo>
                <a:lnTo>
                  <a:pt x="378" y="178"/>
                </a:lnTo>
                <a:lnTo>
                  <a:pt x="376" y="183"/>
                </a:lnTo>
                <a:lnTo>
                  <a:pt x="376" y="207"/>
                </a:lnTo>
                <a:lnTo>
                  <a:pt x="366" y="221"/>
                </a:lnTo>
                <a:lnTo>
                  <a:pt x="362" y="225"/>
                </a:lnTo>
                <a:lnTo>
                  <a:pt x="360" y="247"/>
                </a:lnTo>
                <a:lnTo>
                  <a:pt x="333" y="263"/>
                </a:lnTo>
                <a:lnTo>
                  <a:pt x="333" y="285"/>
                </a:lnTo>
                <a:lnTo>
                  <a:pt x="331" y="301"/>
                </a:lnTo>
                <a:lnTo>
                  <a:pt x="337" y="317"/>
                </a:lnTo>
                <a:lnTo>
                  <a:pt x="342" y="332"/>
                </a:lnTo>
                <a:lnTo>
                  <a:pt x="349" y="339"/>
                </a:lnTo>
                <a:lnTo>
                  <a:pt x="351" y="357"/>
                </a:lnTo>
                <a:lnTo>
                  <a:pt x="353" y="383"/>
                </a:lnTo>
                <a:lnTo>
                  <a:pt x="353" y="384"/>
                </a:lnTo>
                <a:lnTo>
                  <a:pt x="335" y="451"/>
                </a:lnTo>
                <a:lnTo>
                  <a:pt x="313" y="488"/>
                </a:lnTo>
                <a:lnTo>
                  <a:pt x="309" y="504"/>
                </a:lnTo>
                <a:lnTo>
                  <a:pt x="290" y="585"/>
                </a:lnTo>
                <a:lnTo>
                  <a:pt x="291" y="607"/>
                </a:lnTo>
                <a:lnTo>
                  <a:pt x="291" y="616"/>
                </a:lnTo>
                <a:lnTo>
                  <a:pt x="282" y="600"/>
                </a:lnTo>
                <a:lnTo>
                  <a:pt x="275" y="589"/>
                </a:lnTo>
                <a:lnTo>
                  <a:pt x="264" y="569"/>
                </a:lnTo>
                <a:lnTo>
                  <a:pt x="217" y="556"/>
                </a:lnTo>
                <a:lnTo>
                  <a:pt x="203" y="553"/>
                </a:lnTo>
                <a:lnTo>
                  <a:pt x="190" y="558"/>
                </a:lnTo>
                <a:lnTo>
                  <a:pt x="188" y="558"/>
                </a:lnTo>
                <a:lnTo>
                  <a:pt x="150" y="515"/>
                </a:lnTo>
                <a:lnTo>
                  <a:pt x="34" y="379"/>
                </a:lnTo>
                <a:lnTo>
                  <a:pt x="5" y="267"/>
                </a:lnTo>
                <a:lnTo>
                  <a:pt x="0" y="259"/>
                </a:lnTo>
                <a:lnTo>
                  <a:pt x="83" y="171"/>
                </a:lnTo>
                <a:lnTo>
                  <a:pt x="61" y="67"/>
                </a:lnTo>
                <a:lnTo>
                  <a:pt x="170" y="46"/>
                </a:lnTo>
                <a:lnTo>
                  <a:pt x="261" y="15"/>
                </a:lnTo>
                <a:lnTo>
                  <a:pt x="304" y="0"/>
                </a:lnTo>
                <a:lnTo>
                  <a:pt x="329" y="17"/>
                </a:lnTo>
                <a:lnTo>
                  <a:pt x="371" y="48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88B4D9E2-1C68-0245-A72D-3BF12DED6002}"/>
              </a:ext>
            </a:extLst>
          </p:cNvPr>
          <p:cNvSpPr>
            <a:spLocks/>
          </p:cNvSpPr>
          <p:nvPr/>
        </p:nvSpPr>
        <p:spPr bwMode="auto">
          <a:xfrm>
            <a:off x="4465638" y="14288"/>
            <a:ext cx="1662113" cy="1357313"/>
          </a:xfrm>
          <a:custGeom>
            <a:avLst/>
            <a:gdLst>
              <a:gd name="T0" fmla="*/ 1047 w 1047"/>
              <a:gd name="T1" fmla="*/ 634 h 855"/>
              <a:gd name="T2" fmla="*/ 938 w 1047"/>
              <a:gd name="T3" fmla="*/ 603 h 855"/>
              <a:gd name="T4" fmla="*/ 815 w 1047"/>
              <a:gd name="T5" fmla="*/ 803 h 855"/>
              <a:gd name="T6" fmla="*/ 790 w 1047"/>
              <a:gd name="T7" fmla="*/ 844 h 855"/>
              <a:gd name="T8" fmla="*/ 782 w 1047"/>
              <a:gd name="T9" fmla="*/ 855 h 855"/>
              <a:gd name="T10" fmla="*/ 696 w 1047"/>
              <a:gd name="T11" fmla="*/ 839 h 855"/>
              <a:gd name="T12" fmla="*/ 583 w 1047"/>
              <a:gd name="T13" fmla="*/ 737 h 855"/>
              <a:gd name="T14" fmla="*/ 485 w 1047"/>
              <a:gd name="T15" fmla="*/ 777 h 855"/>
              <a:gd name="T16" fmla="*/ 489 w 1047"/>
              <a:gd name="T17" fmla="*/ 701 h 855"/>
              <a:gd name="T18" fmla="*/ 431 w 1047"/>
              <a:gd name="T19" fmla="*/ 645 h 855"/>
              <a:gd name="T20" fmla="*/ 409 w 1047"/>
              <a:gd name="T21" fmla="*/ 645 h 855"/>
              <a:gd name="T22" fmla="*/ 344 w 1047"/>
              <a:gd name="T23" fmla="*/ 636 h 855"/>
              <a:gd name="T24" fmla="*/ 346 w 1047"/>
              <a:gd name="T25" fmla="*/ 556 h 855"/>
              <a:gd name="T26" fmla="*/ 0 w 1047"/>
              <a:gd name="T27" fmla="*/ 455 h 855"/>
              <a:gd name="T28" fmla="*/ 154 w 1047"/>
              <a:gd name="T29" fmla="*/ 256 h 855"/>
              <a:gd name="T30" fmla="*/ 159 w 1047"/>
              <a:gd name="T31" fmla="*/ 250 h 855"/>
              <a:gd name="T32" fmla="*/ 237 w 1047"/>
              <a:gd name="T33" fmla="*/ 294 h 855"/>
              <a:gd name="T34" fmla="*/ 243 w 1047"/>
              <a:gd name="T35" fmla="*/ 205 h 855"/>
              <a:gd name="T36" fmla="*/ 288 w 1047"/>
              <a:gd name="T37" fmla="*/ 198 h 855"/>
              <a:gd name="T38" fmla="*/ 324 w 1047"/>
              <a:gd name="T39" fmla="*/ 140 h 855"/>
              <a:gd name="T40" fmla="*/ 250 w 1047"/>
              <a:gd name="T41" fmla="*/ 82 h 855"/>
              <a:gd name="T42" fmla="*/ 299 w 1047"/>
              <a:gd name="T43" fmla="*/ 36 h 855"/>
              <a:gd name="T44" fmla="*/ 371 w 1047"/>
              <a:gd name="T45" fmla="*/ 0 h 855"/>
              <a:gd name="T46" fmla="*/ 429 w 1047"/>
              <a:gd name="T47" fmla="*/ 114 h 855"/>
              <a:gd name="T48" fmla="*/ 701 w 1047"/>
              <a:gd name="T49" fmla="*/ 306 h 855"/>
              <a:gd name="T50" fmla="*/ 703 w 1047"/>
              <a:gd name="T51" fmla="*/ 324 h 855"/>
              <a:gd name="T52" fmla="*/ 712 w 1047"/>
              <a:gd name="T53" fmla="*/ 380 h 855"/>
              <a:gd name="T54" fmla="*/ 752 w 1047"/>
              <a:gd name="T55" fmla="*/ 417 h 855"/>
              <a:gd name="T56" fmla="*/ 820 w 1047"/>
              <a:gd name="T57" fmla="*/ 462 h 855"/>
              <a:gd name="T58" fmla="*/ 931 w 1047"/>
              <a:gd name="T59" fmla="*/ 531 h 855"/>
              <a:gd name="T60" fmla="*/ 956 w 1047"/>
              <a:gd name="T61" fmla="*/ 536 h 855"/>
              <a:gd name="T62" fmla="*/ 1018 w 1047"/>
              <a:gd name="T63" fmla="*/ 549 h 855"/>
              <a:gd name="T64" fmla="*/ 1047 w 1047"/>
              <a:gd name="T65" fmla="*/ 634 h 8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47" h="855">
                <a:moveTo>
                  <a:pt x="1047" y="634"/>
                </a:moveTo>
                <a:lnTo>
                  <a:pt x="938" y="603"/>
                </a:lnTo>
                <a:lnTo>
                  <a:pt x="815" y="803"/>
                </a:lnTo>
                <a:lnTo>
                  <a:pt x="790" y="844"/>
                </a:lnTo>
                <a:lnTo>
                  <a:pt x="782" y="855"/>
                </a:lnTo>
                <a:lnTo>
                  <a:pt x="696" y="839"/>
                </a:lnTo>
                <a:lnTo>
                  <a:pt x="583" y="737"/>
                </a:lnTo>
                <a:lnTo>
                  <a:pt x="485" y="777"/>
                </a:lnTo>
                <a:lnTo>
                  <a:pt x="489" y="701"/>
                </a:lnTo>
                <a:lnTo>
                  <a:pt x="431" y="645"/>
                </a:lnTo>
                <a:lnTo>
                  <a:pt x="409" y="645"/>
                </a:lnTo>
                <a:lnTo>
                  <a:pt x="344" y="636"/>
                </a:lnTo>
                <a:lnTo>
                  <a:pt x="346" y="556"/>
                </a:lnTo>
                <a:lnTo>
                  <a:pt x="0" y="455"/>
                </a:lnTo>
                <a:lnTo>
                  <a:pt x="154" y="256"/>
                </a:lnTo>
                <a:lnTo>
                  <a:pt x="159" y="250"/>
                </a:lnTo>
                <a:lnTo>
                  <a:pt x="237" y="294"/>
                </a:lnTo>
                <a:lnTo>
                  <a:pt x="243" y="205"/>
                </a:lnTo>
                <a:lnTo>
                  <a:pt x="288" y="198"/>
                </a:lnTo>
                <a:lnTo>
                  <a:pt x="324" y="140"/>
                </a:lnTo>
                <a:lnTo>
                  <a:pt x="250" y="82"/>
                </a:lnTo>
                <a:lnTo>
                  <a:pt x="299" y="36"/>
                </a:lnTo>
                <a:lnTo>
                  <a:pt x="371" y="0"/>
                </a:lnTo>
                <a:lnTo>
                  <a:pt x="429" y="114"/>
                </a:lnTo>
                <a:lnTo>
                  <a:pt x="701" y="306"/>
                </a:lnTo>
                <a:lnTo>
                  <a:pt x="703" y="324"/>
                </a:lnTo>
                <a:lnTo>
                  <a:pt x="712" y="380"/>
                </a:lnTo>
                <a:lnTo>
                  <a:pt x="752" y="417"/>
                </a:lnTo>
                <a:lnTo>
                  <a:pt x="820" y="462"/>
                </a:lnTo>
                <a:lnTo>
                  <a:pt x="931" y="531"/>
                </a:lnTo>
                <a:lnTo>
                  <a:pt x="956" y="536"/>
                </a:lnTo>
                <a:lnTo>
                  <a:pt x="1018" y="549"/>
                </a:lnTo>
                <a:lnTo>
                  <a:pt x="1047" y="63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9">
            <a:extLst>
              <a:ext uri="{FF2B5EF4-FFF2-40B4-BE49-F238E27FC236}">
                <a16:creationId xmlns:a16="http://schemas.microsoft.com/office/drawing/2014/main" id="{F937D98B-F430-3887-A51B-FD389DCC42A3}"/>
              </a:ext>
            </a:extLst>
          </p:cNvPr>
          <p:cNvSpPr>
            <a:spLocks/>
          </p:cNvSpPr>
          <p:nvPr/>
        </p:nvSpPr>
        <p:spPr bwMode="auto">
          <a:xfrm>
            <a:off x="6351588" y="3016250"/>
            <a:ext cx="1293813" cy="1920875"/>
          </a:xfrm>
          <a:custGeom>
            <a:avLst/>
            <a:gdLst>
              <a:gd name="T0" fmla="*/ 390 w 815"/>
              <a:gd name="T1" fmla="*/ 199 h 1210"/>
              <a:gd name="T2" fmla="*/ 431 w 815"/>
              <a:gd name="T3" fmla="*/ 352 h 1210"/>
              <a:gd name="T4" fmla="*/ 428 w 815"/>
              <a:gd name="T5" fmla="*/ 375 h 1210"/>
              <a:gd name="T6" fmla="*/ 402 w 815"/>
              <a:gd name="T7" fmla="*/ 527 h 1210"/>
              <a:gd name="T8" fmla="*/ 440 w 815"/>
              <a:gd name="T9" fmla="*/ 560 h 1210"/>
              <a:gd name="T10" fmla="*/ 478 w 815"/>
              <a:gd name="T11" fmla="*/ 585 h 1210"/>
              <a:gd name="T12" fmla="*/ 524 w 815"/>
              <a:gd name="T13" fmla="*/ 623 h 1210"/>
              <a:gd name="T14" fmla="*/ 712 w 815"/>
              <a:gd name="T15" fmla="*/ 786 h 1210"/>
              <a:gd name="T16" fmla="*/ 815 w 815"/>
              <a:gd name="T17" fmla="*/ 1045 h 1210"/>
              <a:gd name="T18" fmla="*/ 781 w 815"/>
              <a:gd name="T19" fmla="*/ 1083 h 1210"/>
              <a:gd name="T20" fmla="*/ 777 w 815"/>
              <a:gd name="T21" fmla="*/ 1087 h 1210"/>
              <a:gd name="T22" fmla="*/ 705 w 815"/>
              <a:gd name="T23" fmla="*/ 1058 h 1210"/>
              <a:gd name="T24" fmla="*/ 701 w 815"/>
              <a:gd name="T25" fmla="*/ 1062 h 1210"/>
              <a:gd name="T26" fmla="*/ 685 w 815"/>
              <a:gd name="T27" fmla="*/ 1071 h 1210"/>
              <a:gd name="T28" fmla="*/ 683 w 815"/>
              <a:gd name="T29" fmla="*/ 1078 h 1210"/>
              <a:gd name="T30" fmla="*/ 681 w 815"/>
              <a:gd name="T31" fmla="*/ 1087 h 1210"/>
              <a:gd name="T32" fmla="*/ 631 w 815"/>
              <a:gd name="T33" fmla="*/ 1118 h 1210"/>
              <a:gd name="T34" fmla="*/ 645 w 815"/>
              <a:gd name="T35" fmla="*/ 1188 h 1210"/>
              <a:gd name="T36" fmla="*/ 654 w 815"/>
              <a:gd name="T37" fmla="*/ 1210 h 1210"/>
              <a:gd name="T38" fmla="*/ 609 w 815"/>
              <a:gd name="T39" fmla="*/ 1188 h 1210"/>
              <a:gd name="T40" fmla="*/ 560 w 815"/>
              <a:gd name="T41" fmla="*/ 1139 h 1210"/>
              <a:gd name="T42" fmla="*/ 524 w 815"/>
              <a:gd name="T43" fmla="*/ 1081 h 1210"/>
              <a:gd name="T44" fmla="*/ 487 w 815"/>
              <a:gd name="T45" fmla="*/ 1020 h 1210"/>
              <a:gd name="T46" fmla="*/ 439 w 815"/>
              <a:gd name="T47" fmla="*/ 1018 h 1210"/>
              <a:gd name="T48" fmla="*/ 314 w 815"/>
              <a:gd name="T49" fmla="*/ 940 h 1210"/>
              <a:gd name="T50" fmla="*/ 257 w 815"/>
              <a:gd name="T51" fmla="*/ 815 h 1210"/>
              <a:gd name="T52" fmla="*/ 234 w 815"/>
              <a:gd name="T53" fmla="*/ 779 h 1210"/>
              <a:gd name="T54" fmla="*/ 196 w 815"/>
              <a:gd name="T55" fmla="*/ 712 h 1210"/>
              <a:gd name="T56" fmla="*/ 123 w 815"/>
              <a:gd name="T57" fmla="*/ 690 h 1210"/>
              <a:gd name="T58" fmla="*/ 64 w 815"/>
              <a:gd name="T59" fmla="*/ 529 h 1210"/>
              <a:gd name="T60" fmla="*/ 22 w 815"/>
              <a:gd name="T61" fmla="*/ 379 h 1210"/>
              <a:gd name="T62" fmla="*/ 33 w 815"/>
              <a:gd name="T63" fmla="*/ 201 h 1210"/>
              <a:gd name="T64" fmla="*/ 0 w 815"/>
              <a:gd name="T65" fmla="*/ 141 h 1210"/>
              <a:gd name="T66" fmla="*/ 2 w 815"/>
              <a:gd name="T67" fmla="*/ 129 h 1210"/>
              <a:gd name="T68" fmla="*/ 26 w 815"/>
              <a:gd name="T69" fmla="*/ 0 h 1210"/>
              <a:gd name="T70" fmla="*/ 55 w 815"/>
              <a:gd name="T71" fmla="*/ 11 h 1210"/>
              <a:gd name="T72" fmla="*/ 114 w 815"/>
              <a:gd name="T73" fmla="*/ 35 h 1210"/>
              <a:gd name="T74" fmla="*/ 277 w 815"/>
              <a:gd name="T75" fmla="*/ 96 h 1210"/>
              <a:gd name="T76" fmla="*/ 390 w 815"/>
              <a:gd name="T77" fmla="*/ 199 h 1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15" h="1210">
                <a:moveTo>
                  <a:pt x="390" y="199"/>
                </a:moveTo>
                <a:lnTo>
                  <a:pt x="431" y="352"/>
                </a:lnTo>
                <a:lnTo>
                  <a:pt x="428" y="375"/>
                </a:lnTo>
                <a:lnTo>
                  <a:pt x="402" y="527"/>
                </a:lnTo>
                <a:lnTo>
                  <a:pt x="440" y="560"/>
                </a:lnTo>
                <a:lnTo>
                  <a:pt x="478" y="585"/>
                </a:lnTo>
                <a:lnTo>
                  <a:pt x="524" y="623"/>
                </a:lnTo>
                <a:lnTo>
                  <a:pt x="712" y="786"/>
                </a:lnTo>
                <a:lnTo>
                  <a:pt x="815" y="1045"/>
                </a:lnTo>
                <a:lnTo>
                  <a:pt x="781" y="1083"/>
                </a:lnTo>
                <a:lnTo>
                  <a:pt x="777" y="1087"/>
                </a:lnTo>
                <a:lnTo>
                  <a:pt x="705" y="1058"/>
                </a:lnTo>
                <a:lnTo>
                  <a:pt x="701" y="1062"/>
                </a:lnTo>
                <a:lnTo>
                  <a:pt x="685" y="1071"/>
                </a:lnTo>
                <a:lnTo>
                  <a:pt x="683" y="1078"/>
                </a:lnTo>
                <a:lnTo>
                  <a:pt x="681" y="1087"/>
                </a:lnTo>
                <a:lnTo>
                  <a:pt x="631" y="1118"/>
                </a:lnTo>
                <a:lnTo>
                  <a:pt x="645" y="1188"/>
                </a:lnTo>
                <a:lnTo>
                  <a:pt x="654" y="1210"/>
                </a:lnTo>
                <a:lnTo>
                  <a:pt x="609" y="1188"/>
                </a:lnTo>
                <a:lnTo>
                  <a:pt x="560" y="1139"/>
                </a:lnTo>
                <a:lnTo>
                  <a:pt x="524" y="1081"/>
                </a:lnTo>
                <a:lnTo>
                  <a:pt x="487" y="1020"/>
                </a:lnTo>
                <a:lnTo>
                  <a:pt x="439" y="1018"/>
                </a:lnTo>
                <a:lnTo>
                  <a:pt x="314" y="940"/>
                </a:lnTo>
                <a:lnTo>
                  <a:pt x="257" y="815"/>
                </a:lnTo>
                <a:lnTo>
                  <a:pt x="234" y="779"/>
                </a:lnTo>
                <a:lnTo>
                  <a:pt x="196" y="712"/>
                </a:lnTo>
                <a:lnTo>
                  <a:pt x="123" y="690"/>
                </a:lnTo>
                <a:lnTo>
                  <a:pt x="64" y="529"/>
                </a:lnTo>
                <a:lnTo>
                  <a:pt x="22" y="379"/>
                </a:lnTo>
                <a:lnTo>
                  <a:pt x="33" y="201"/>
                </a:lnTo>
                <a:lnTo>
                  <a:pt x="0" y="141"/>
                </a:lnTo>
                <a:lnTo>
                  <a:pt x="2" y="129"/>
                </a:lnTo>
                <a:lnTo>
                  <a:pt x="26" y="0"/>
                </a:lnTo>
                <a:lnTo>
                  <a:pt x="55" y="11"/>
                </a:lnTo>
                <a:lnTo>
                  <a:pt x="114" y="35"/>
                </a:lnTo>
                <a:lnTo>
                  <a:pt x="277" y="96"/>
                </a:lnTo>
                <a:lnTo>
                  <a:pt x="390" y="19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0">
            <a:extLst>
              <a:ext uri="{FF2B5EF4-FFF2-40B4-BE49-F238E27FC236}">
                <a16:creationId xmlns:a16="http://schemas.microsoft.com/office/drawing/2014/main" id="{4799B9EA-B74D-FAB9-6801-217E9000B5BC}"/>
              </a:ext>
            </a:extLst>
          </p:cNvPr>
          <p:cNvSpPr>
            <a:spLocks/>
          </p:cNvSpPr>
          <p:nvPr/>
        </p:nvSpPr>
        <p:spPr bwMode="auto">
          <a:xfrm>
            <a:off x="5707063" y="971550"/>
            <a:ext cx="1165225" cy="973138"/>
          </a:xfrm>
          <a:custGeom>
            <a:avLst/>
            <a:gdLst>
              <a:gd name="T0" fmla="*/ 265 w 734"/>
              <a:gd name="T1" fmla="*/ 31 h 613"/>
              <a:gd name="T2" fmla="*/ 352 w 734"/>
              <a:gd name="T3" fmla="*/ 93 h 613"/>
              <a:gd name="T4" fmla="*/ 480 w 734"/>
              <a:gd name="T5" fmla="*/ 185 h 613"/>
              <a:gd name="T6" fmla="*/ 531 w 734"/>
              <a:gd name="T7" fmla="*/ 219 h 613"/>
              <a:gd name="T8" fmla="*/ 653 w 734"/>
              <a:gd name="T9" fmla="*/ 305 h 613"/>
              <a:gd name="T10" fmla="*/ 692 w 734"/>
              <a:gd name="T11" fmla="*/ 355 h 613"/>
              <a:gd name="T12" fmla="*/ 734 w 734"/>
              <a:gd name="T13" fmla="*/ 404 h 613"/>
              <a:gd name="T14" fmla="*/ 720 w 734"/>
              <a:gd name="T15" fmla="*/ 449 h 613"/>
              <a:gd name="T16" fmla="*/ 710 w 734"/>
              <a:gd name="T17" fmla="*/ 480 h 613"/>
              <a:gd name="T18" fmla="*/ 508 w 734"/>
              <a:gd name="T19" fmla="*/ 569 h 613"/>
              <a:gd name="T20" fmla="*/ 480 w 734"/>
              <a:gd name="T21" fmla="*/ 553 h 613"/>
              <a:gd name="T22" fmla="*/ 413 w 734"/>
              <a:gd name="T23" fmla="*/ 609 h 613"/>
              <a:gd name="T24" fmla="*/ 397 w 734"/>
              <a:gd name="T25" fmla="*/ 613 h 613"/>
              <a:gd name="T26" fmla="*/ 388 w 734"/>
              <a:gd name="T27" fmla="*/ 613 h 613"/>
              <a:gd name="T28" fmla="*/ 377 w 734"/>
              <a:gd name="T29" fmla="*/ 587 h 613"/>
              <a:gd name="T30" fmla="*/ 375 w 734"/>
              <a:gd name="T31" fmla="*/ 582 h 613"/>
              <a:gd name="T32" fmla="*/ 368 w 734"/>
              <a:gd name="T33" fmla="*/ 562 h 613"/>
              <a:gd name="T34" fmla="*/ 357 w 734"/>
              <a:gd name="T35" fmla="*/ 526 h 613"/>
              <a:gd name="T36" fmla="*/ 346 w 734"/>
              <a:gd name="T37" fmla="*/ 524 h 613"/>
              <a:gd name="T38" fmla="*/ 259 w 734"/>
              <a:gd name="T39" fmla="*/ 513 h 613"/>
              <a:gd name="T40" fmla="*/ 151 w 734"/>
              <a:gd name="T41" fmla="*/ 545 h 613"/>
              <a:gd name="T42" fmla="*/ 120 w 734"/>
              <a:gd name="T43" fmla="*/ 594 h 613"/>
              <a:gd name="T44" fmla="*/ 89 w 734"/>
              <a:gd name="T45" fmla="*/ 506 h 613"/>
              <a:gd name="T46" fmla="*/ 82 w 734"/>
              <a:gd name="T47" fmla="*/ 489 h 613"/>
              <a:gd name="T48" fmla="*/ 78 w 734"/>
              <a:gd name="T49" fmla="*/ 473 h 613"/>
              <a:gd name="T50" fmla="*/ 51 w 734"/>
              <a:gd name="T51" fmla="*/ 399 h 613"/>
              <a:gd name="T52" fmla="*/ 0 w 734"/>
              <a:gd name="T53" fmla="*/ 252 h 613"/>
              <a:gd name="T54" fmla="*/ 8 w 734"/>
              <a:gd name="T55" fmla="*/ 241 h 613"/>
              <a:gd name="T56" fmla="*/ 33 w 734"/>
              <a:gd name="T57" fmla="*/ 200 h 613"/>
              <a:gd name="T58" fmla="*/ 156 w 734"/>
              <a:gd name="T59" fmla="*/ 0 h 613"/>
              <a:gd name="T60" fmla="*/ 265 w 734"/>
              <a:gd name="T61" fmla="*/ 31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34" h="613">
                <a:moveTo>
                  <a:pt x="265" y="31"/>
                </a:moveTo>
                <a:lnTo>
                  <a:pt x="352" y="93"/>
                </a:lnTo>
                <a:lnTo>
                  <a:pt x="480" y="185"/>
                </a:lnTo>
                <a:lnTo>
                  <a:pt x="531" y="219"/>
                </a:lnTo>
                <a:lnTo>
                  <a:pt x="653" y="305"/>
                </a:lnTo>
                <a:lnTo>
                  <a:pt x="692" y="355"/>
                </a:lnTo>
                <a:lnTo>
                  <a:pt x="734" y="404"/>
                </a:lnTo>
                <a:lnTo>
                  <a:pt x="720" y="449"/>
                </a:lnTo>
                <a:lnTo>
                  <a:pt x="710" y="480"/>
                </a:lnTo>
                <a:lnTo>
                  <a:pt x="508" y="569"/>
                </a:lnTo>
                <a:lnTo>
                  <a:pt x="480" y="553"/>
                </a:lnTo>
                <a:lnTo>
                  <a:pt x="413" y="609"/>
                </a:lnTo>
                <a:lnTo>
                  <a:pt x="397" y="613"/>
                </a:lnTo>
                <a:lnTo>
                  <a:pt x="388" y="613"/>
                </a:lnTo>
                <a:lnTo>
                  <a:pt x="377" y="587"/>
                </a:lnTo>
                <a:lnTo>
                  <a:pt x="375" y="582"/>
                </a:lnTo>
                <a:lnTo>
                  <a:pt x="368" y="562"/>
                </a:lnTo>
                <a:lnTo>
                  <a:pt x="357" y="526"/>
                </a:lnTo>
                <a:lnTo>
                  <a:pt x="346" y="524"/>
                </a:lnTo>
                <a:lnTo>
                  <a:pt x="259" y="513"/>
                </a:lnTo>
                <a:lnTo>
                  <a:pt x="151" y="545"/>
                </a:lnTo>
                <a:lnTo>
                  <a:pt x="120" y="594"/>
                </a:lnTo>
                <a:lnTo>
                  <a:pt x="89" y="506"/>
                </a:lnTo>
                <a:lnTo>
                  <a:pt x="82" y="489"/>
                </a:lnTo>
                <a:lnTo>
                  <a:pt x="78" y="473"/>
                </a:lnTo>
                <a:lnTo>
                  <a:pt x="51" y="399"/>
                </a:lnTo>
                <a:lnTo>
                  <a:pt x="0" y="252"/>
                </a:lnTo>
                <a:lnTo>
                  <a:pt x="8" y="241"/>
                </a:lnTo>
                <a:lnTo>
                  <a:pt x="33" y="200"/>
                </a:lnTo>
                <a:lnTo>
                  <a:pt x="156" y="0"/>
                </a:lnTo>
                <a:lnTo>
                  <a:pt x="265" y="3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1">
            <a:extLst>
              <a:ext uri="{FF2B5EF4-FFF2-40B4-BE49-F238E27FC236}">
                <a16:creationId xmlns:a16="http://schemas.microsoft.com/office/drawing/2014/main" id="{13F52D88-C5AB-9639-F4DA-AB8F32F4D7BC}"/>
              </a:ext>
            </a:extLst>
          </p:cNvPr>
          <p:cNvSpPr>
            <a:spLocks/>
          </p:cNvSpPr>
          <p:nvPr/>
        </p:nvSpPr>
        <p:spPr bwMode="auto">
          <a:xfrm>
            <a:off x="6524626" y="5334000"/>
            <a:ext cx="1374775" cy="1512888"/>
          </a:xfrm>
          <a:custGeom>
            <a:avLst/>
            <a:gdLst>
              <a:gd name="T0" fmla="*/ 397 w 866"/>
              <a:gd name="T1" fmla="*/ 152 h 953"/>
              <a:gd name="T2" fmla="*/ 415 w 866"/>
              <a:gd name="T3" fmla="*/ 250 h 953"/>
              <a:gd name="T4" fmla="*/ 415 w 866"/>
              <a:gd name="T5" fmla="*/ 250 h 953"/>
              <a:gd name="T6" fmla="*/ 474 w 866"/>
              <a:gd name="T7" fmla="*/ 310 h 953"/>
              <a:gd name="T8" fmla="*/ 505 w 866"/>
              <a:gd name="T9" fmla="*/ 342 h 953"/>
              <a:gd name="T10" fmla="*/ 511 w 866"/>
              <a:gd name="T11" fmla="*/ 344 h 953"/>
              <a:gd name="T12" fmla="*/ 547 w 866"/>
              <a:gd name="T13" fmla="*/ 360 h 953"/>
              <a:gd name="T14" fmla="*/ 605 w 866"/>
              <a:gd name="T15" fmla="*/ 389 h 953"/>
              <a:gd name="T16" fmla="*/ 704 w 866"/>
              <a:gd name="T17" fmla="*/ 545 h 953"/>
              <a:gd name="T18" fmla="*/ 840 w 866"/>
              <a:gd name="T19" fmla="*/ 786 h 953"/>
              <a:gd name="T20" fmla="*/ 866 w 866"/>
              <a:gd name="T21" fmla="*/ 830 h 953"/>
              <a:gd name="T22" fmla="*/ 810 w 866"/>
              <a:gd name="T23" fmla="*/ 859 h 953"/>
              <a:gd name="T24" fmla="*/ 802 w 866"/>
              <a:gd name="T25" fmla="*/ 860 h 953"/>
              <a:gd name="T26" fmla="*/ 788 w 866"/>
              <a:gd name="T27" fmla="*/ 855 h 953"/>
              <a:gd name="T28" fmla="*/ 719 w 866"/>
              <a:gd name="T29" fmla="*/ 830 h 953"/>
              <a:gd name="T30" fmla="*/ 688 w 866"/>
              <a:gd name="T31" fmla="*/ 860 h 953"/>
              <a:gd name="T32" fmla="*/ 556 w 866"/>
              <a:gd name="T33" fmla="*/ 819 h 953"/>
              <a:gd name="T34" fmla="*/ 483 w 866"/>
              <a:gd name="T35" fmla="*/ 839 h 953"/>
              <a:gd name="T36" fmla="*/ 493 w 866"/>
              <a:gd name="T37" fmla="*/ 900 h 953"/>
              <a:gd name="T38" fmla="*/ 500 w 866"/>
              <a:gd name="T39" fmla="*/ 953 h 953"/>
              <a:gd name="T40" fmla="*/ 415 w 866"/>
              <a:gd name="T41" fmla="*/ 953 h 953"/>
              <a:gd name="T42" fmla="*/ 351 w 866"/>
              <a:gd name="T43" fmla="*/ 953 h 953"/>
              <a:gd name="T44" fmla="*/ 310 w 866"/>
              <a:gd name="T45" fmla="*/ 906 h 953"/>
              <a:gd name="T46" fmla="*/ 306 w 866"/>
              <a:gd name="T47" fmla="*/ 900 h 953"/>
              <a:gd name="T48" fmla="*/ 230 w 866"/>
              <a:gd name="T49" fmla="*/ 744 h 953"/>
              <a:gd name="T50" fmla="*/ 163 w 866"/>
              <a:gd name="T51" fmla="*/ 748 h 953"/>
              <a:gd name="T52" fmla="*/ 128 w 866"/>
              <a:gd name="T53" fmla="*/ 748 h 953"/>
              <a:gd name="T54" fmla="*/ 130 w 866"/>
              <a:gd name="T55" fmla="*/ 746 h 953"/>
              <a:gd name="T56" fmla="*/ 195 w 866"/>
              <a:gd name="T57" fmla="*/ 616 h 953"/>
              <a:gd name="T58" fmla="*/ 143 w 866"/>
              <a:gd name="T59" fmla="*/ 558 h 953"/>
              <a:gd name="T60" fmla="*/ 123 w 866"/>
              <a:gd name="T61" fmla="*/ 444 h 953"/>
              <a:gd name="T62" fmla="*/ 118 w 866"/>
              <a:gd name="T63" fmla="*/ 408 h 953"/>
              <a:gd name="T64" fmla="*/ 87 w 866"/>
              <a:gd name="T65" fmla="*/ 243 h 953"/>
              <a:gd name="T66" fmla="*/ 0 w 866"/>
              <a:gd name="T67" fmla="*/ 216 h 953"/>
              <a:gd name="T68" fmla="*/ 25 w 866"/>
              <a:gd name="T69" fmla="*/ 127 h 953"/>
              <a:gd name="T70" fmla="*/ 34 w 866"/>
              <a:gd name="T71" fmla="*/ 96 h 953"/>
              <a:gd name="T72" fmla="*/ 61 w 866"/>
              <a:gd name="T73" fmla="*/ 0 h 953"/>
              <a:gd name="T74" fmla="*/ 125 w 866"/>
              <a:gd name="T75" fmla="*/ 58 h 953"/>
              <a:gd name="T76" fmla="*/ 145 w 866"/>
              <a:gd name="T77" fmla="*/ 72 h 953"/>
              <a:gd name="T78" fmla="*/ 152 w 866"/>
              <a:gd name="T79" fmla="*/ 92 h 953"/>
              <a:gd name="T80" fmla="*/ 156 w 866"/>
              <a:gd name="T81" fmla="*/ 98 h 953"/>
              <a:gd name="T82" fmla="*/ 168 w 866"/>
              <a:gd name="T83" fmla="*/ 125 h 953"/>
              <a:gd name="T84" fmla="*/ 177 w 866"/>
              <a:gd name="T85" fmla="*/ 127 h 953"/>
              <a:gd name="T86" fmla="*/ 313 w 866"/>
              <a:gd name="T87" fmla="*/ 138 h 953"/>
              <a:gd name="T88" fmla="*/ 320 w 866"/>
              <a:gd name="T89" fmla="*/ 154 h 953"/>
              <a:gd name="T90" fmla="*/ 328 w 866"/>
              <a:gd name="T91" fmla="*/ 161 h 953"/>
              <a:gd name="T92" fmla="*/ 331 w 866"/>
              <a:gd name="T93" fmla="*/ 165 h 953"/>
              <a:gd name="T94" fmla="*/ 335 w 866"/>
              <a:gd name="T95" fmla="*/ 168 h 953"/>
              <a:gd name="T96" fmla="*/ 349 w 866"/>
              <a:gd name="T97" fmla="*/ 181 h 953"/>
              <a:gd name="T98" fmla="*/ 397 w 866"/>
              <a:gd name="T99" fmla="*/ 152 h 9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866" h="953">
                <a:moveTo>
                  <a:pt x="397" y="152"/>
                </a:moveTo>
                <a:lnTo>
                  <a:pt x="415" y="250"/>
                </a:lnTo>
                <a:lnTo>
                  <a:pt x="415" y="250"/>
                </a:lnTo>
                <a:lnTo>
                  <a:pt x="474" y="310"/>
                </a:lnTo>
                <a:lnTo>
                  <a:pt x="505" y="342"/>
                </a:lnTo>
                <a:lnTo>
                  <a:pt x="511" y="344"/>
                </a:lnTo>
                <a:lnTo>
                  <a:pt x="547" y="360"/>
                </a:lnTo>
                <a:lnTo>
                  <a:pt x="605" y="389"/>
                </a:lnTo>
                <a:lnTo>
                  <a:pt x="704" y="545"/>
                </a:lnTo>
                <a:lnTo>
                  <a:pt x="840" y="786"/>
                </a:lnTo>
                <a:lnTo>
                  <a:pt x="866" y="830"/>
                </a:lnTo>
                <a:lnTo>
                  <a:pt x="810" y="859"/>
                </a:lnTo>
                <a:lnTo>
                  <a:pt x="802" y="860"/>
                </a:lnTo>
                <a:lnTo>
                  <a:pt x="788" y="855"/>
                </a:lnTo>
                <a:lnTo>
                  <a:pt x="719" y="830"/>
                </a:lnTo>
                <a:lnTo>
                  <a:pt x="688" y="860"/>
                </a:lnTo>
                <a:lnTo>
                  <a:pt x="556" y="819"/>
                </a:lnTo>
                <a:lnTo>
                  <a:pt x="483" y="839"/>
                </a:lnTo>
                <a:lnTo>
                  <a:pt x="493" y="900"/>
                </a:lnTo>
                <a:lnTo>
                  <a:pt x="500" y="953"/>
                </a:lnTo>
                <a:lnTo>
                  <a:pt x="415" y="953"/>
                </a:lnTo>
                <a:lnTo>
                  <a:pt x="351" y="953"/>
                </a:lnTo>
                <a:lnTo>
                  <a:pt x="310" y="906"/>
                </a:lnTo>
                <a:lnTo>
                  <a:pt x="306" y="900"/>
                </a:lnTo>
                <a:lnTo>
                  <a:pt x="230" y="744"/>
                </a:lnTo>
                <a:lnTo>
                  <a:pt x="163" y="748"/>
                </a:lnTo>
                <a:lnTo>
                  <a:pt x="128" y="748"/>
                </a:lnTo>
                <a:lnTo>
                  <a:pt x="130" y="746"/>
                </a:lnTo>
                <a:lnTo>
                  <a:pt x="195" y="616"/>
                </a:lnTo>
                <a:lnTo>
                  <a:pt x="143" y="558"/>
                </a:lnTo>
                <a:lnTo>
                  <a:pt x="123" y="444"/>
                </a:lnTo>
                <a:lnTo>
                  <a:pt x="118" y="408"/>
                </a:lnTo>
                <a:lnTo>
                  <a:pt x="87" y="243"/>
                </a:lnTo>
                <a:lnTo>
                  <a:pt x="0" y="216"/>
                </a:lnTo>
                <a:lnTo>
                  <a:pt x="25" y="127"/>
                </a:lnTo>
                <a:lnTo>
                  <a:pt x="34" y="96"/>
                </a:lnTo>
                <a:lnTo>
                  <a:pt x="61" y="0"/>
                </a:lnTo>
                <a:lnTo>
                  <a:pt x="125" y="58"/>
                </a:lnTo>
                <a:lnTo>
                  <a:pt x="145" y="72"/>
                </a:lnTo>
                <a:lnTo>
                  <a:pt x="152" y="92"/>
                </a:lnTo>
                <a:lnTo>
                  <a:pt x="156" y="98"/>
                </a:lnTo>
                <a:lnTo>
                  <a:pt x="168" y="125"/>
                </a:lnTo>
                <a:lnTo>
                  <a:pt x="177" y="127"/>
                </a:lnTo>
                <a:lnTo>
                  <a:pt x="313" y="138"/>
                </a:lnTo>
                <a:lnTo>
                  <a:pt x="320" y="154"/>
                </a:lnTo>
                <a:lnTo>
                  <a:pt x="328" y="161"/>
                </a:lnTo>
                <a:lnTo>
                  <a:pt x="331" y="165"/>
                </a:lnTo>
                <a:lnTo>
                  <a:pt x="335" y="168"/>
                </a:lnTo>
                <a:lnTo>
                  <a:pt x="349" y="181"/>
                </a:lnTo>
                <a:lnTo>
                  <a:pt x="397" y="15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2">
            <a:extLst>
              <a:ext uri="{FF2B5EF4-FFF2-40B4-BE49-F238E27FC236}">
                <a16:creationId xmlns:a16="http://schemas.microsoft.com/office/drawing/2014/main" id="{60CD6E0B-0A42-E80F-0C1F-4345BA9C3C99}"/>
              </a:ext>
            </a:extLst>
          </p:cNvPr>
          <p:cNvSpPr>
            <a:spLocks/>
          </p:cNvSpPr>
          <p:nvPr/>
        </p:nvSpPr>
        <p:spPr bwMode="auto">
          <a:xfrm>
            <a:off x="6276976" y="4508500"/>
            <a:ext cx="1044575" cy="1112838"/>
          </a:xfrm>
          <a:custGeom>
            <a:avLst/>
            <a:gdLst>
              <a:gd name="T0" fmla="*/ 656 w 658"/>
              <a:gd name="T1" fmla="*/ 248 h 701"/>
              <a:gd name="T2" fmla="*/ 652 w 658"/>
              <a:gd name="T3" fmla="*/ 268 h 701"/>
              <a:gd name="T4" fmla="*/ 616 w 658"/>
              <a:gd name="T5" fmla="*/ 257 h 701"/>
              <a:gd name="T6" fmla="*/ 656 w 658"/>
              <a:gd name="T7" fmla="*/ 372 h 701"/>
              <a:gd name="T8" fmla="*/ 654 w 658"/>
              <a:gd name="T9" fmla="*/ 413 h 701"/>
              <a:gd name="T10" fmla="*/ 650 w 658"/>
              <a:gd name="T11" fmla="*/ 440 h 701"/>
              <a:gd name="T12" fmla="*/ 658 w 658"/>
              <a:gd name="T13" fmla="*/ 518 h 701"/>
              <a:gd name="T14" fmla="*/ 650 w 658"/>
              <a:gd name="T15" fmla="*/ 652 h 701"/>
              <a:gd name="T16" fmla="*/ 571 w 658"/>
              <a:gd name="T17" fmla="*/ 667 h 701"/>
              <a:gd name="T18" fmla="*/ 553 w 658"/>
              <a:gd name="T19" fmla="*/ 672 h 701"/>
              <a:gd name="T20" fmla="*/ 505 w 658"/>
              <a:gd name="T21" fmla="*/ 701 h 701"/>
              <a:gd name="T22" fmla="*/ 491 w 658"/>
              <a:gd name="T23" fmla="*/ 688 h 701"/>
              <a:gd name="T24" fmla="*/ 487 w 658"/>
              <a:gd name="T25" fmla="*/ 685 h 701"/>
              <a:gd name="T26" fmla="*/ 484 w 658"/>
              <a:gd name="T27" fmla="*/ 681 h 701"/>
              <a:gd name="T28" fmla="*/ 476 w 658"/>
              <a:gd name="T29" fmla="*/ 674 h 701"/>
              <a:gd name="T30" fmla="*/ 469 w 658"/>
              <a:gd name="T31" fmla="*/ 658 h 701"/>
              <a:gd name="T32" fmla="*/ 333 w 658"/>
              <a:gd name="T33" fmla="*/ 647 h 701"/>
              <a:gd name="T34" fmla="*/ 324 w 658"/>
              <a:gd name="T35" fmla="*/ 645 h 701"/>
              <a:gd name="T36" fmla="*/ 312 w 658"/>
              <a:gd name="T37" fmla="*/ 618 h 701"/>
              <a:gd name="T38" fmla="*/ 308 w 658"/>
              <a:gd name="T39" fmla="*/ 612 h 701"/>
              <a:gd name="T40" fmla="*/ 301 w 658"/>
              <a:gd name="T41" fmla="*/ 592 h 701"/>
              <a:gd name="T42" fmla="*/ 281 w 658"/>
              <a:gd name="T43" fmla="*/ 578 h 701"/>
              <a:gd name="T44" fmla="*/ 217 w 658"/>
              <a:gd name="T45" fmla="*/ 520 h 701"/>
              <a:gd name="T46" fmla="*/ 0 w 658"/>
              <a:gd name="T47" fmla="*/ 388 h 701"/>
              <a:gd name="T48" fmla="*/ 11 w 658"/>
              <a:gd name="T49" fmla="*/ 259 h 701"/>
              <a:gd name="T50" fmla="*/ 100 w 658"/>
              <a:gd name="T51" fmla="*/ 230 h 701"/>
              <a:gd name="T52" fmla="*/ 210 w 658"/>
              <a:gd name="T53" fmla="*/ 198 h 701"/>
              <a:gd name="T54" fmla="*/ 216 w 658"/>
              <a:gd name="T55" fmla="*/ 196 h 701"/>
              <a:gd name="T56" fmla="*/ 237 w 658"/>
              <a:gd name="T57" fmla="*/ 189 h 701"/>
              <a:gd name="T58" fmla="*/ 263 w 658"/>
              <a:gd name="T59" fmla="*/ 181 h 701"/>
              <a:gd name="T60" fmla="*/ 382 w 658"/>
              <a:gd name="T61" fmla="*/ 24 h 701"/>
              <a:gd name="T62" fmla="*/ 361 w 658"/>
              <a:gd name="T63" fmla="*/ 0 h 701"/>
              <a:gd name="T64" fmla="*/ 486 w 658"/>
              <a:gd name="T65" fmla="*/ 78 h 701"/>
              <a:gd name="T66" fmla="*/ 534 w 658"/>
              <a:gd name="T67" fmla="*/ 80 h 701"/>
              <a:gd name="T68" fmla="*/ 571 w 658"/>
              <a:gd name="T69" fmla="*/ 141 h 701"/>
              <a:gd name="T70" fmla="*/ 607 w 658"/>
              <a:gd name="T71" fmla="*/ 199 h 701"/>
              <a:gd name="T72" fmla="*/ 656 w 658"/>
              <a:gd name="T73" fmla="*/ 248 h 7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58" h="701">
                <a:moveTo>
                  <a:pt x="656" y="248"/>
                </a:moveTo>
                <a:lnTo>
                  <a:pt x="652" y="268"/>
                </a:lnTo>
                <a:lnTo>
                  <a:pt x="616" y="257"/>
                </a:lnTo>
                <a:lnTo>
                  <a:pt x="656" y="372"/>
                </a:lnTo>
                <a:lnTo>
                  <a:pt x="654" y="413"/>
                </a:lnTo>
                <a:lnTo>
                  <a:pt x="650" y="440"/>
                </a:lnTo>
                <a:lnTo>
                  <a:pt x="658" y="518"/>
                </a:lnTo>
                <a:lnTo>
                  <a:pt x="650" y="652"/>
                </a:lnTo>
                <a:lnTo>
                  <a:pt x="571" y="667"/>
                </a:lnTo>
                <a:lnTo>
                  <a:pt x="553" y="672"/>
                </a:lnTo>
                <a:lnTo>
                  <a:pt x="505" y="701"/>
                </a:lnTo>
                <a:lnTo>
                  <a:pt x="491" y="688"/>
                </a:lnTo>
                <a:lnTo>
                  <a:pt x="487" y="685"/>
                </a:lnTo>
                <a:lnTo>
                  <a:pt x="484" y="681"/>
                </a:lnTo>
                <a:lnTo>
                  <a:pt x="476" y="674"/>
                </a:lnTo>
                <a:lnTo>
                  <a:pt x="469" y="658"/>
                </a:lnTo>
                <a:lnTo>
                  <a:pt x="333" y="647"/>
                </a:lnTo>
                <a:lnTo>
                  <a:pt x="324" y="645"/>
                </a:lnTo>
                <a:lnTo>
                  <a:pt x="312" y="618"/>
                </a:lnTo>
                <a:lnTo>
                  <a:pt x="308" y="612"/>
                </a:lnTo>
                <a:lnTo>
                  <a:pt x="301" y="592"/>
                </a:lnTo>
                <a:lnTo>
                  <a:pt x="281" y="578"/>
                </a:lnTo>
                <a:lnTo>
                  <a:pt x="217" y="520"/>
                </a:lnTo>
                <a:lnTo>
                  <a:pt x="0" y="388"/>
                </a:lnTo>
                <a:lnTo>
                  <a:pt x="11" y="259"/>
                </a:lnTo>
                <a:lnTo>
                  <a:pt x="100" y="230"/>
                </a:lnTo>
                <a:lnTo>
                  <a:pt x="210" y="198"/>
                </a:lnTo>
                <a:lnTo>
                  <a:pt x="216" y="196"/>
                </a:lnTo>
                <a:lnTo>
                  <a:pt x="237" y="189"/>
                </a:lnTo>
                <a:lnTo>
                  <a:pt x="263" y="181"/>
                </a:lnTo>
                <a:lnTo>
                  <a:pt x="382" y="24"/>
                </a:lnTo>
                <a:lnTo>
                  <a:pt x="361" y="0"/>
                </a:lnTo>
                <a:lnTo>
                  <a:pt x="486" y="78"/>
                </a:lnTo>
                <a:lnTo>
                  <a:pt x="534" y="80"/>
                </a:lnTo>
                <a:lnTo>
                  <a:pt x="571" y="141"/>
                </a:lnTo>
                <a:lnTo>
                  <a:pt x="607" y="199"/>
                </a:lnTo>
                <a:lnTo>
                  <a:pt x="656" y="24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E37D159A-7B88-D13B-CC70-A0765FEB25DB}"/>
              </a:ext>
            </a:extLst>
          </p:cNvPr>
          <p:cNvSpPr>
            <a:spLocks/>
          </p:cNvSpPr>
          <p:nvPr/>
        </p:nvSpPr>
        <p:spPr bwMode="auto">
          <a:xfrm>
            <a:off x="6970713" y="3303588"/>
            <a:ext cx="773113" cy="960438"/>
          </a:xfrm>
          <a:custGeom>
            <a:avLst/>
            <a:gdLst>
              <a:gd name="T0" fmla="*/ 487 w 487"/>
              <a:gd name="T1" fmla="*/ 388 h 605"/>
              <a:gd name="T2" fmla="*/ 487 w 487"/>
              <a:gd name="T3" fmla="*/ 478 h 605"/>
              <a:gd name="T4" fmla="*/ 396 w 487"/>
              <a:gd name="T5" fmla="*/ 542 h 605"/>
              <a:gd name="T6" fmla="*/ 382 w 487"/>
              <a:gd name="T7" fmla="*/ 553 h 605"/>
              <a:gd name="T8" fmla="*/ 376 w 487"/>
              <a:gd name="T9" fmla="*/ 558 h 605"/>
              <a:gd name="T10" fmla="*/ 327 w 487"/>
              <a:gd name="T11" fmla="*/ 600 h 605"/>
              <a:gd name="T12" fmla="*/ 322 w 487"/>
              <a:gd name="T13" fmla="*/ 605 h 605"/>
              <a:gd name="T14" fmla="*/ 134 w 487"/>
              <a:gd name="T15" fmla="*/ 442 h 605"/>
              <a:gd name="T16" fmla="*/ 88 w 487"/>
              <a:gd name="T17" fmla="*/ 404 h 605"/>
              <a:gd name="T18" fmla="*/ 50 w 487"/>
              <a:gd name="T19" fmla="*/ 379 h 605"/>
              <a:gd name="T20" fmla="*/ 12 w 487"/>
              <a:gd name="T21" fmla="*/ 346 h 605"/>
              <a:gd name="T22" fmla="*/ 38 w 487"/>
              <a:gd name="T23" fmla="*/ 194 h 605"/>
              <a:gd name="T24" fmla="*/ 41 w 487"/>
              <a:gd name="T25" fmla="*/ 171 h 605"/>
              <a:gd name="T26" fmla="*/ 0 w 487"/>
              <a:gd name="T27" fmla="*/ 18 h 605"/>
              <a:gd name="T28" fmla="*/ 101 w 487"/>
              <a:gd name="T29" fmla="*/ 11 h 605"/>
              <a:gd name="T30" fmla="*/ 134 w 487"/>
              <a:gd name="T31" fmla="*/ 9 h 605"/>
              <a:gd name="T32" fmla="*/ 222 w 487"/>
              <a:gd name="T33" fmla="*/ 6 h 605"/>
              <a:gd name="T34" fmla="*/ 259 w 487"/>
              <a:gd name="T35" fmla="*/ 4 h 605"/>
              <a:gd name="T36" fmla="*/ 275 w 487"/>
              <a:gd name="T37" fmla="*/ 2 h 605"/>
              <a:gd name="T38" fmla="*/ 306 w 487"/>
              <a:gd name="T39" fmla="*/ 0 h 605"/>
              <a:gd name="T40" fmla="*/ 306 w 487"/>
              <a:gd name="T41" fmla="*/ 47 h 605"/>
              <a:gd name="T42" fmla="*/ 335 w 487"/>
              <a:gd name="T43" fmla="*/ 75 h 605"/>
              <a:gd name="T44" fmla="*/ 369 w 487"/>
              <a:gd name="T45" fmla="*/ 107 h 605"/>
              <a:gd name="T46" fmla="*/ 367 w 487"/>
              <a:gd name="T47" fmla="*/ 107 h 605"/>
              <a:gd name="T48" fmla="*/ 337 w 487"/>
              <a:gd name="T49" fmla="*/ 158 h 605"/>
              <a:gd name="T50" fmla="*/ 364 w 487"/>
              <a:gd name="T51" fmla="*/ 257 h 605"/>
              <a:gd name="T52" fmla="*/ 380 w 487"/>
              <a:gd name="T53" fmla="*/ 281 h 605"/>
              <a:gd name="T54" fmla="*/ 389 w 487"/>
              <a:gd name="T55" fmla="*/ 286 h 605"/>
              <a:gd name="T56" fmla="*/ 394 w 487"/>
              <a:gd name="T57" fmla="*/ 286 h 605"/>
              <a:gd name="T58" fmla="*/ 414 w 487"/>
              <a:gd name="T59" fmla="*/ 285 h 605"/>
              <a:gd name="T60" fmla="*/ 427 w 487"/>
              <a:gd name="T61" fmla="*/ 299 h 605"/>
              <a:gd name="T62" fmla="*/ 431 w 487"/>
              <a:gd name="T63" fmla="*/ 305 h 605"/>
              <a:gd name="T64" fmla="*/ 442 w 487"/>
              <a:gd name="T65" fmla="*/ 315 h 605"/>
              <a:gd name="T66" fmla="*/ 461 w 487"/>
              <a:gd name="T67" fmla="*/ 330 h 605"/>
              <a:gd name="T68" fmla="*/ 476 w 487"/>
              <a:gd name="T69" fmla="*/ 341 h 605"/>
              <a:gd name="T70" fmla="*/ 481 w 487"/>
              <a:gd name="T71" fmla="*/ 346 h 605"/>
              <a:gd name="T72" fmla="*/ 487 w 487"/>
              <a:gd name="T73" fmla="*/ 386 h 605"/>
              <a:gd name="T74" fmla="*/ 487 w 487"/>
              <a:gd name="T75" fmla="*/ 388 h 6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87" h="605">
                <a:moveTo>
                  <a:pt x="487" y="388"/>
                </a:moveTo>
                <a:lnTo>
                  <a:pt x="487" y="478"/>
                </a:lnTo>
                <a:lnTo>
                  <a:pt x="396" y="542"/>
                </a:lnTo>
                <a:lnTo>
                  <a:pt x="382" y="553"/>
                </a:lnTo>
                <a:lnTo>
                  <a:pt x="376" y="558"/>
                </a:lnTo>
                <a:lnTo>
                  <a:pt x="327" y="600"/>
                </a:lnTo>
                <a:lnTo>
                  <a:pt x="322" y="605"/>
                </a:lnTo>
                <a:lnTo>
                  <a:pt x="134" y="442"/>
                </a:lnTo>
                <a:lnTo>
                  <a:pt x="88" y="404"/>
                </a:lnTo>
                <a:lnTo>
                  <a:pt x="50" y="379"/>
                </a:lnTo>
                <a:lnTo>
                  <a:pt x="12" y="346"/>
                </a:lnTo>
                <a:lnTo>
                  <a:pt x="38" y="194"/>
                </a:lnTo>
                <a:lnTo>
                  <a:pt x="41" y="171"/>
                </a:lnTo>
                <a:lnTo>
                  <a:pt x="0" y="18"/>
                </a:lnTo>
                <a:lnTo>
                  <a:pt x="101" y="11"/>
                </a:lnTo>
                <a:lnTo>
                  <a:pt x="134" y="9"/>
                </a:lnTo>
                <a:lnTo>
                  <a:pt x="222" y="6"/>
                </a:lnTo>
                <a:lnTo>
                  <a:pt x="259" y="4"/>
                </a:lnTo>
                <a:lnTo>
                  <a:pt x="275" y="2"/>
                </a:lnTo>
                <a:lnTo>
                  <a:pt x="306" y="0"/>
                </a:lnTo>
                <a:lnTo>
                  <a:pt x="306" y="47"/>
                </a:lnTo>
                <a:lnTo>
                  <a:pt x="335" y="75"/>
                </a:lnTo>
                <a:lnTo>
                  <a:pt x="369" y="107"/>
                </a:lnTo>
                <a:lnTo>
                  <a:pt x="367" y="107"/>
                </a:lnTo>
                <a:lnTo>
                  <a:pt x="337" y="158"/>
                </a:lnTo>
                <a:lnTo>
                  <a:pt x="364" y="257"/>
                </a:lnTo>
                <a:lnTo>
                  <a:pt x="380" y="281"/>
                </a:lnTo>
                <a:lnTo>
                  <a:pt x="389" y="286"/>
                </a:lnTo>
                <a:lnTo>
                  <a:pt x="394" y="286"/>
                </a:lnTo>
                <a:lnTo>
                  <a:pt x="414" y="285"/>
                </a:lnTo>
                <a:lnTo>
                  <a:pt x="427" y="299"/>
                </a:lnTo>
                <a:lnTo>
                  <a:pt x="431" y="305"/>
                </a:lnTo>
                <a:lnTo>
                  <a:pt x="442" y="315"/>
                </a:lnTo>
                <a:lnTo>
                  <a:pt x="461" y="330"/>
                </a:lnTo>
                <a:lnTo>
                  <a:pt x="476" y="341"/>
                </a:lnTo>
                <a:lnTo>
                  <a:pt x="481" y="346"/>
                </a:lnTo>
                <a:lnTo>
                  <a:pt x="487" y="386"/>
                </a:lnTo>
                <a:lnTo>
                  <a:pt x="487" y="388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4">
            <a:extLst>
              <a:ext uri="{FF2B5EF4-FFF2-40B4-BE49-F238E27FC236}">
                <a16:creationId xmlns:a16="http://schemas.microsoft.com/office/drawing/2014/main" id="{5BB1EC10-FF5D-98DD-B94B-D9FBAFF5A017}"/>
              </a:ext>
            </a:extLst>
          </p:cNvPr>
          <p:cNvSpPr>
            <a:spLocks/>
          </p:cNvSpPr>
          <p:nvPr/>
        </p:nvSpPr>
        <p:spPr bwMode="auto">
          <a:xfrm>
            <a:off x="7154863" y="4914900"/>
            <a:ext cx="873125" cy="1298575"/>
          </a:xfrm>
          <a:custGeom>
            <a:avLst/>
            <a:gdLst>
              <a:gd name="T0" fmla="*/ 148 w 550"/>
              <a:gd name="T1" fmla="*/ 23 h 818"/>
              <a:gd name="T2" fmla="*/ 237 w 550"/>
              <a:gd name="T3" fmla="*/ 77 h 818"/>
              <a:gd name="T4" fmla="*/ 304 w 550"/>
              <a:gd name="T5" fmla="*/ 126 h 818"/>
              <a:gd name="T6" fmla="*/ 318 w 550"/>
              <a:gd name="T7" fmla="*/ 137 h 818"/>
              <a:gd name="T8" fmla="*/ 326 w 550"/>
              <a:gd name="T9" fmla="*/ 144 h 818"/>
              <a:gd name="T10" fmla="*/ 336 w 550"/>
              <a:gd name="T11" fmla="*/ 152 h 818"/>
              <a:gd name="T12" fmla="*/ 333 w 550"/>
              <a:gd name="T13" fmla="*/ 105 h 818"/>
              <a:gd name="T14" fmla="*/ 333 w 550"/>
              <a:gd name="T15" fmla="*/ 103 h 818"/>
              <a:gd name="T16" fmla="*/ 367 w 550"/>
              <a:gd name="T17" fmla="*/ 88 h 818"/>
              <a:gd name="T18" fmla="*/ 369 w 550"/>
              <a:gd name="T19" fmla="*/ 88 h 818"/>
              <a:gd name="T20" fmla="*/ 376 w 550"/>
              <a:gd name="T21" fmla="*/ 90 h 818"/>
              <a:gd name="T22" fmla="*/ 545 w 550"/>
              <a:gd name="T23" fmla="*/ 143 h 818"/>
              <a:gd name="T24" fmla="*/ 550 w 550"/>
              <a:gd name="T25" fmla="*/ 150 h 818"/>
              <a:gd name="T26" fmla="*/ 463 w 550"/>
              <a:gd name="T27" fmla="*/ 222 h 818"/>
              <a:gd name="T28" fmla="*/ 394 w 550"/>
              <a:gd name="T29" fmla="*/ 347 h 818"/>
              <a:gd name="T30" fmla="*/ 385 w 550"/>
              <a:gd name="T31" fmla="*/ 365 h 818"/>
              <a:gd name="T32" fmla="*/ 382 w 550"/>
              <a:gd name="T33" fmla="*/ 373 h 818"/>
              <a:gd name="T34" fmla="*/ 376 w 550"/>
              <a:gd name="T35" fmla="*/ 384 h 818"/>
              <a:gd name="T36" fmla="*/ 393 w 550"/>
              <a:gd name="T37" fmla="*/ 409 h 818"/>
              <a:gd name="T38" fmla="*/ 396 w 550"/>
              <a:gd name="T39" fmla="*/ 418 h 818"/>
              <a:gd name="T40" fmla="*/ 403 w 550"/>
              <a:gd name="T41" fmla="*/ 447 h 818"/>
              <a:gd name="T42" fmla="*/ 429 w 550"/>
              <a:gd name="T43" fmla="*/ 572 h 818"/>
              <a:gd name="T44" fmla="*/ 425 w 550"/>
              <a:gd name="T45" fmla="*/ 617 h 818"/>
              <a:gd name="T46" fmla="*/ 425 w 550"/>
              <a:gd name="T47" fmla="*/ 626 h 818"/>
              <a:gd name="T48" fmla="*/ 411 w 550"/>
              <a:gd name="T49" fmla="*/ 677 h 818"/>
              <a:gd name="T50" fmla="*/ 393 w 550"/>
              <a:gd name="T51" fmla="*/ 739 h 818"/>
              <a:gd name="T52" fmla="*/ 307 w 550"/>
              <a:gd name="T53" fmla="*/ 818 h 818"/>
              <a:gd name="T54" fmla="*/ 208 w 550"/>
              <a:gd name="T55" fmla="*/ 661 h 818"/>
              <a:gd name="T56" fmla="*/ 150 w 550"/>
              <a:gd name="T57" fmla="*/ 632 h 818"/>
              <a:gd name="T58" fmla="*/ 114 w 550"/>
              <a:gd name="T59" fmla="*/ 617 h 818"/>
              <a:gd name="T60" fmla="*/ 108 w 550"/>
              <a:gd name="T61" fmla="*/ 615 h 818"/>
              <a:gd name="T62" fmla="*/ 77 w 550"/>
              <a:gd name="T63" fmla="*/ 583 h 818"/>
              <a:gd name="T64" fmla="*/ 18 w 550"/>
              <a:gd name="T65" fmla="*/ 523 h 818"/>
              <a:gd name="T66" fmla="*/ 18 w 550"/>
              <a:gd name="T67" fmla="*/ 521 h 818"/>
              <a:gd name="T68" fmla="*/ 0 w 550"/>
              <a:gd name="T69" fmla="*/ 423 h 818"/>
              <a:gd name="T70" fmla="*/ 18 w 550"/>
              <a:gd name="T71" fmla="*/ 420 h 818"/>
              <a:gd name="T72" fmla="*/ 97 w 550"/>
              <a:gd name="T73" fmla="*/ 403 h 818"/>
              <a:gd name="T74" fmla="*/ 105 w 550"/>
              <a:gd name="T75" fmla="*/ 271 h 818"/>
              <a:gd name="T76" fmla="*/ 97 w 550"/>
              <a:gd name="T77" fmla="*/ 192 h 818"/>
              <a:gd name="T78" fmla="*/ 101 w 550"/>
              <a:gd name="T79" fmla="*/ 164 h 818"/>
              <a:gd name="T80" fmla="*/ 103 w 550"/>
              <a:gd name="T81" fmla="*/ 125 h 818"/>
              <a:gd name="T82" fmla="*/ 63 w 550"/>
              <a:gd name="T83" fmla="*/ 9 h 818"/>
              <a:gd name="T84" fmla="*/ 99 w 550"/>
              <a:gd name="T85" fmla="*/ 20 h 818"/>
              <a:gd name="T86" fmla="*/ 103 w 550"/>
              <a:gd name="T87" fmla="*/ 0 h 818"/>
              <a:gd name="T88" fmla="*/ 148 w 550"/>
              <a:gd name="T89" fmla="*/ 23 h 8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550" h="818">
                <a:moveTo>
                  <a:pt x="148" y="23"/>
                </a:moveTo>
                <a:lnTo>
                  <a:pt x="237" y="77"/>
                </a:lnTo>
                <a:lnTo>
                  <a:pt x="304" y="126"/>
                </a:lnTo>
                <a:lnTo>
                  <a:pt x="318" y="137"/>
                </a:lnTo>
                <a:lnTo>
                  <a:pt x="326" y="144"/>
                </a:lnTo>
                <a:lnTo>
                  <a:pt x="336" y="152"/>
                </a:lnTo>
                <a:lnTo>
                  <a:pt x="333" y="105"/>
                </a:lnTo>
                <a:lnTo>
                  <a:pt x="333" y="103"/>
                </a:lnTo>
                <a:lnTo>
                  <a:pt x="367" y="88"/>
                </a:lnTo>
                <a:lnTo>
                  <a:pt x="369" y="88"/>
                </a:lnTo>
                <a:lnTo>
                  <a:pt x="376" y="90"/>
                </a:lnTo>
                <a:lnTo>
                  <a:pt x="545" y="143"/>
                </a:lnTo>
                <a:lnTo>
                  <a:pt x="550" y="150"/>
                </a:lnTo>
                <a:lnTo>
                  <a:pt x="463" y="222"/>
                </a:lnTo>
                <a:lnTo>
                  <a:pt x="394" y="347"/>
                </a:lnTo>
                <a:lnTo>
                  <a:pt x="385" y="365"/>
                </a:lnTo>
                <a:lnTo>
                  <a:pt x="382" y="373"/>
                </a:lnTo>
                <a:lnTo>
                  <a:pt x="376" y="384"/>
                </a:lnTo>
                <a:lnTo>
                  <a:pt x="393" y="409"/>
                </a:lnTo>
                <a:lnTo>
                  <a:pt x="396" y="418"/>
                </a:lnTo>
                <a:lnTo>
                  <a:pt x="403" y="447"/>
                </a:lnTo>
                <a:lnTo>
                  <a:pt x="429" y="572"/>
                </a:lnTo>
                <a:lnTo>
                  <a:pt x="425" y="617"/>
                </a:lnTo>
                <a:lnTo>
                  <a:pt x="425" y="626"/>
                </a:lnTo>
                <a:lnTo>
                  <a:pt x="411" y="677"/>
                </a:lnTo>
                <a:lnTo>
                  <a:pt x="393" y="739"/>
                </a:lnTo>
                <a:lnTo>
                  <a:pt x="307" y="818"/>
                </a:lnTo>
                <a:lnTo>
                  <a:pt x="208" y="661"/>
                </a:lnTo>
                <a:lnTo>
                  <a:pt x="150" y="632"/>
                </a:lnTo>
                <a:lnTo>
                  <a:pt x="114" y="617"/>
                </a:lnTo>
                <a:lnTo>
                  <a:pt x="108" y="615"/>
                </a:lnTo>
                <a:lnTo>
                  <a:pt x="77" y="583"/>
                </a:lnTo>
                <a:lnTo>
                  <a:pt x="18" y="523"/>
                </a:lnTo>
                <a:lnTo>
                  <a:pt x="18" y="521"/>
                </a:lnTo>
                <a:lnTo>
                  <a:pt x="0" y="423"/>
                </a:lnTo>
                <a:lnTo>
                  <a:pt x="18" y="420"/>
                </a:lnTo>
                <a:lnTo>
                  <a:pt x="97" y="403"/>
                </a:lnTo>
                <a:lnTo>
                  <a:pt x="105" y="271"/>
                </a:lnTo>
                <a:lnTo>
                  <a:pt x="97" y="192"/>
                </a:lnTo>
                <a:lnTo>
                  <a:pt x="101" y="164"/>
                </a:lnTo>
                <a:lnTo>
                  <a:pt x="103" y="125"/>
                </a:lnTo>
                <a:lnTo>
                  <a:pt x="63" y="9"/>
                </a:lnTo>
                <a:lnTo>
                  <a:pt x="99" y="20"/>
                </a:lnTo>
                <a:lnTo>
                  <a:pt x="103" y="0"/>
                </a:lnTo>
                <a:lnTo>
                  <a:pt x="148" y="23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5">
            <a:extLst>
              <a:ext uri="{FF2B5EF4-FFF2-40B4-BE49-F238E27FC236}">
                <a16:creationId xmlns:a16="http://schemas.microsoft.com/office/drawing/2014/main" id="{C36029BD-6C8A-0BC1-3B50-958A857C779A}"/>
              </a:ext>
            </a:extLst>
          </p:cNvPr>
          <p:cNvSpPr>
            <a:spLocks/>
          </p:cNvSpPr>
          <p:nvPr/>
        </p:nvSpPr>
        <p:spPr bwMode="auto">
          <a:xfrm>
            <a:off x="3055938" y="2352675"/>
            <a:ext cx="3397250" cy="1790700"/>
          </a:xfrm>
          <a:custGeom>
            <a:avLst/>
            <a:gdLst>
              <a:gd name="T0" fmla="*/ 2042 w 2140"/>
              <a:gd name="T1" fmla="*/ 338 h 1128"/>
              <a:gd name="T2" fmla="*/ 2102 w 2140"/>
              <a:gd name="T3" fmla="*/ 418 h 1128"/>
              <a:gd name="T4" fmla="*/ 2078 w 2140"/>
              <a:gd name="T5" fmla="*/ 547 h 1128"/>
              <a:gd name="T6" fmla="*/ 2076 w 2140"/>
              <a:gd name="T7" fmla="*/ 559 h 1128"/>
              <a:gd name="T8" fmla="*/ 2109 w 2140"/>
              <a:gd name="T9" fmla="*/ 619 h 1128"/>
              <a:gd name="T10" fmla="*/ 2098 w 2140"/>
              <a:gd name="T11" fmla="*/ 797 h 1128"/>
              <a:gd name="T12" fmla="*/ 2140 w 2140"/>
              <a:gd name="T13" fmla="*/ 947 h 1128"/>
              <a:gd name="T14" fmla="*/ 2018 w 2140"/>
              <a:gd name="T15" fmla="*/ 1025 h 1128"/>
              <a:gd name="T16" fmla="*/ 1980 w 2140"/>
              <a:gd name="T17" fmla="*/ 1094 h 1128"/>
              <a:gd name="T18" fmla="*/ 1977 w 2140"/>
              <a:gd name="T19" fmla="*/ 1101 h 1128"/>
              <a:gd name="T20" fmla="*/ 1962 w 2140"/>
              <a:gd name="T21" fmla="*/ 1128 h 1128"/>
              <a:gd name="T22" fmla="*/ 1877 w 2140"/>
              <a:gd name="T23" fmla="*/ 1112 h 1128"/>
              <a:gd name="T24" fmla="*/ 1819 w 2140"/>
              <a:gd name="T25" fmla="*/ 1101 h 1128"/>
              <a:gd name="T26" fmla="*/ 1808 w 2140"/>
              <a:gd name="T27" fmla="*/ 1052 h 1128"/>
              <a:gd name="T28" fmla="*/ 1538 w 2140"/>
              <a:gd name="T29" fmla="*/ 815 h 1128"/>
              <a:gd name="T30" fmla="*/ 1245 w 2140"/>
              <a:gd name="T31" fmla="*/ 822 h 1128"/>
              <a:gd name="T32" fmla="*/ 857 w 2140"/>
              <a:gd name="T33" fmla="*/ 741 h 1128"/>
              <a:gd name="T34" fmla="*/ 877 w 2140"/>
              <a:gd name="T35" fmla="*/ 773 h 1128"/>
              <a:gd name="T36" fmla="*/ 779 w 2140"/>
              <a:gd name="T37" fmla="*/ 739 h 1128"/>
              <a:gd name="T38" fmla="*/ 738 w 2140"/>
              <a:gd name="T39" fmla="*/ 755 h 1128"/>
              <a:gd name="T40" fmla="*/ 453 w 2140"/>
              <a:gd name="T41" fmla="*/ 873 h 1128"/>
              <a:gd name="T42" fmla="*/ 401 w 2140"/>
              <a:gd name="T43" fmla="*/ 900 h 1128"/>
              <a:gd name="T44" fmla="*/ 203 w 2140"/>
              <a:gd name="T45" fmla="*/ 817 h 1128"/>
              <a:gd name="T46" fmla="*/ 0 w 2140"/>
              <a:gd name="T47" fmla="*/ 864 h 1128"/>
              <a:gd name="T48" fmla="*/ 138 w 2140"/>
              <a:gd name="T49" fmla="*/ 688 h 1128"/>
              <a:gd name="T50" fmla="*/ 191 w 2140"/>
              <a:gd name="T51" fmla="*/ 523 h 1128"/>
              <a:gd name="T52" fmla="*/ 283 w 2140"/>
              <a:gd name="T53" fmla="*/ 409 h 1128"/>
              <a:gd name="T54" fmla="*/ 290 w 2140"/>
              <a:gd name="T55" fmla="*/ 364 h 1128"/>
              <a:gd name="T56" fmla="*/ 337 w 2140"/>
              <a:gd name="T57" fmla="*/ 117 h 1128"/>
              <a:gd name="T58" fmla="*/ 337 w 2140"/>
              <a:gd name="T59" fmla="*/ 168 h 1128"/>
              <a:gd name="T60" fmla="*/ 444 w 2140"/>
              <a:gd name="T61" fmla="*/ 233 h 1128"/>
              <a:gd name="T62" fmla="*/ 522 w 2140"/>
              <a:gd name="T63" fmla="*/ 221 h 1128"/>
              <a:gd name="T64" fmla="*/ 643 w 2140"/>
              <a:gd name="T65" fmla="*/ 197 h 1128"/>
              <a:gd name="T66" fmla="*/ 767 w 2140"/>
              <a:gd name="T67" fmla="*/ 251 h 1128"/>
              <a:gd name="T68" fmla="*/ 763 w 2140"/>
              <a:gd name="T69" fmla="*/ 333 h 1128"/>
              <a:gd name="T70" fmla="*/ 819 w 2140"/>
              <a:gd name="T71" fmla="*/ 302 h 1128"/>
              <a:gd name="T72" fmla="*/ 835 w 2140"/>
              <a:gd name="T73" fmla="*/ 293 h 1128"/>
              <a:gd name="T74" fmla="*/ 852 w 2140"/>
              <a:gd name="T75" fmla="*/ 333 h 1128"/>
              <a:gd name="T76" fmla="*/ 861 w 2140"/>
              <a:gd name="T77" fmla="*/ 355 h 1128"/>
              <a:gd name="T78" fmla="*/ 933 w 2140"/>
              <a:gd name="T79" fmla="*/ 351 h 1128"/>
              <a:gd name="T80" fmla="*/ 975 w 2140"/>
              <a:gd name="T81" fmla="*/ 342 h 1128"/>
              <a:gd name="T82" fmla="*/ 1194 w 2140"/>
              <a:gd name="T83" fmla="*/ 297 h 1128"/>
              <a:gd name="T84" fmla="*/ 1294 w 2140"/>
              <a:gd name="T85" fmla="*/ 277 h 1128"/>
              <a:gd name="T86" fmla="*/ 1408 w 2140"/>
              <a:gd name="T87" fmla="*/ 253 h 1128"/>
              <a:gd name="T88" fmla="*/ 1426 w 2140"/>
              <a:gd name="T89" fmla="*/ 195 h 1128"/>
              <a:gd name="T90" fmla="*/ 1455 w 2140"/>
              <a:gd name="T91" fmla="*/ 179 h 1128"/>
              <a:gd name="T92" fmla="*/ 1478 w 2140"/>
              <a:gd name="T93" fmla="*/ 165 h 1128"/>
              <a:gd name="T94" fmla="*/ 1397 w 2140"/>
              <a:gd name="T95" fmla="*/ 79 h 1128"/>
              <a:gd name="T96" fmla="*/ 1388 w 2140"/>
              <a:gd name="T97" fmla="*/ 69 h 1128"/>
              <a:gd name="T98" fmla="*/ 1303 w 2140"/>
              <a:gd name="T99" fmla="*/ 40 h 1128"/>
              <a:gd name="T100" fmla="*/ 1565 w 2140"/>
              <a:gd name="T101" fmla="*/ 0 h 1128"/>
              <a:gd name="T102" fmla="*/ 1839 w 2140"/>
              <a:gd name="T103" fmla="*/ 168 h 1128"/>
              <a:gd name="T104" fmla="*/ 1953 w 2140"/>
              <a:gd name="T105" fmla="*/ 239 h 1128"/>
              <a:gd name="T106" fmla="*/ 2042 w 2140"/>
              <a:gd name="T107" fmla="*/ 338 h 1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140" h="1128">
                <a:moveTo>
                  <a:pt x="2042" y="338"/>
                </a:moveTo>
                <a:lnTo>
                  <a:pt x="2102" y="418"/>
                </a:lnTo>
                <a:lnTo>
                  <a:pt x="2078" y="547"/>
                </a:lnTo>
                <a:lnTo>
                  <a:pt x="2076" y="559"/>
                </a:lnTo>
                <a:lnTo>
                  <a:pt x="2109" y="619"/>
                </a:lnTo>
                <a:lnTo>
                  <a:pt x="2098" y="797"/>
                </a:lnTo>
                <a:lnTo>
                  <a:pt x="2140" y="947"/>
                </a:lnTo>
                <a:lnTo>
                  <a:pt x="2018" y="1025"/>
                </a:lnTo>
                <a:lnTo>
                  <a:pt x="1980" y="1094"/>
                </a:lnTo>
                <a:lnTo>
                  <a:pt x="1977" y="1101"/>
                </a:lnTo>
                <a:lnTo>
                  <a:pt x="1962" y="1128"/>
                </a:lnTo>
                <a:lnTo>
                  <a:pt x="1877" y="1112"/>
                </a:lnTo>
                <a:lnTo>
                  <a:pt x="1819" y="1101"/>
                </a:lnTo>
                <a:lnTo>
                  <a:pt x="1808" y="1052"/>
                </a:lnTo>
                <a:lnTo>
                  <a:pt x="1538" y="815"/>
                </a:lnTo>
                <a:lnTo>
                  <a:pt x="1245" y="822"/>
                </a:lnTo>
                <a:lnTo>
                  <a:pt x="857" y="741"/>
                </a:lnTo>
                <a:lnTo>
                  <a:pt x="877" y="773"/>
                </a:lnTo>
                <a:lnTo>
                  <a:pt x="779" y="739"/>
                </a:lnTo>
                <a:lnTo>
                  <a:pt x="738" y="755"/>
                </a:lnTo>
                <a:lnTo>
                  <a:pt x="453" y="873"/>
                </a:lnTo>
                <a:lnTo>
                  <a:pt x="401" y="900"/>
                </a:lnTo>
                <a:lnTo>
                  <a:pt x="203" y="817"/>
                </a:lnTo>
                <a:lnTo>
                  <a:pt x="0" y="864"/>
                </a:lnTo>
                <a:lnTo>
                  <a:pt x="138" y="688"/>
                </a:lnTo>
                <a:lnTo>
                  <a:pt x="191" y="523"/>
                </a:lnTo>
                <a:lnTo>
                  <a:pt x="283" y="409"/>
                </a:lnTo>
                <a:lnTo>
                  <a:pt x="290" y="364"/>
                </a:lnTo>
                <a:lnTo>
                  <a:pt x="337" y="117"/>
                </a:lnTo>
                <a:lnTo>
                  <a:pt x="337" y="168"/>
                </a:lnTo>
                <a:lnTo>
                  <a:pt x="444" y="233"/>
                </a:lnTo>
                <a:lnTo>
                  <a:pt x="522" y="221"/>
                </a:lnTo>
                <a:lnTo>
                  <a:pt x="643" y="197"/>
                </a:lnTo>
                <a:lnTo>
                  <a:pt x="767" y="251"/>
                </a:lnTo>
                <a:lnTo>
                  <a:pt x="763" y="333"/>
                </a:lnTo>
                <a:lnTo>
                  <a:pt x="819" y="302"/>
                </a:lnTo>
                <a:lnTo>
                  <a:pt x="835" y="293"/>
                </a:lnTo>
                <a:lnTo>
                  <a:pt x="852" y="333"/>
                </a:lnTo>
                <a:lnTo>
                  <a:pt x="861" y="355"/>
                </a:lnTo>
                <a:lnTo>
                  <a:pt x="933" y="351"/>
                </a:lnTo>
                <a:lnTo>
                  <a:pt x="975" y="342"/>
                </a:lnTo>
                <a:lnTo>
                  <a:pt x="1194" y="297"/>
                </a:lnTo>
                <a:lnTo>
                  <a:pt x="1294" y="277"/>
                </a:lnTo>
                <a:lnTo>
                  <a:pt x="1408" y="253"/>
                </a:lnTo>
                <a:lnTo>
                  <a:pt x="1426" y="195"/>
                </a:lnTo>
                <a:lnTo>
                  <a:pt x="1455" y="179"/>
                </a:lnTo>
                <a:lnTo>
                  <a:pt x="1478" y="165"/>
                </a:lnTo>
                <a:lnTo>
                  <a:pt x="1397" y="79"/>
                </a:lnTo>
                <a:lnTo>
                  <a:pt x="1388" y="69"/>
                </a:lnTo>
                <a:lnTo>
                  <a:pt x="1303" y="40"/>
                </a:lnTo>
                <a:lnTo>
                  <a:pt x="1565" y="0"/>
                </a:lnTo>
                <a:lnTo>
                  <a:pt x="1839" y="168"/>
                </a:lnTo>
                <a:lnTo>
                  <a:pt x="1953" y="239"/>
                </a:lnTo>
                <a:lnTo>
                  <a:pt x="2042" y="33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4AE21632-8355-033D-FD7D-1914CF5ED440}"/>
              </a:ext>
            </a:extLst>
          </p:cNvPr>
          <p:cNvSpPr>
            <a:spLocks/>
          </p:cNvSpPr>
          <p:nvPr/>
        </p:nvSpPr>
        <p:spPr bwMode="auto">
          <a:xfrm>
            <a:off x="3214688" y="785813"/>
            <a:ext cx="2187575" cy="2130425"/>
          </a:xfrm>
          <a:custGeom>
            <a:avLst/>
            <a:gdLst>
              <a:gd name="T0" fmla="*/ 1288 w 1378"/>
              <a:gd name="T1" fmla="*/ 1056 h 1342"/>
              <a:gd name="T2" fmla="*/ 1378 w 1378"/>
              <a:gd name="T3" fmla="*/ 1152 h 1342"/>
              <a:gd name="T4" fmla="*/ 1326 w 1378"/>
              <a:gd name="T5" fmla="*/ 1182 h 1342"/>
              <a:gd name="T6" fmla="*/ 1194 w 1378"/>
              <a:gd name="T7" fmla="*/ 1264 h 1342"/>
              <a:gd name="T8" fmla="*/ 875 w 1378"/>
              <a:gd name="T9" fmla="*/ 1329 h 1342"/>
              <a:gd name="T10" fmla="*/ 761 w 1378"/>
              <a:gd name="T11" fmla="*/ 1342 h 1342"/>
              <a:gd name="T12" fmla="*/ 735 w 1378"/>
              <a:gd name="T13" fmla="*/ 1280 h 1342"/>
              <a:gd name="T14" fmla="*/ 663 w 1378"/>
              <a:gd name="T15" fmla="*/ 1320 h 1342"/>
              <a:gd name="T16" fmla="*/ 543 w 1378"/>
              <a:gd name="T17" fmla="*/ 1184 h 1342"/>
              <a:gd name="T18" fmla="*/ 344 w 1378"/>
              <a:gd name="T19" fmla="*/ 1220 h 1342"/>
              <a:gd name="T20" fmla="*/ 237 w 1378"/>
              <a:gd name="T21" fmla="*/ 1104 h 1342"/>
              <a:gd name="T22" fmla="*/ 315 w 1378"/>
              <a:gd name="T23" fmla="*/ 845 h 1342"/>
              <a:gd name="T24" fmla="*/ 214 w 1378"/>
              <a:gd name="T25" fmla="*/ 739 h 1342"/>
              <a:gd name="T26" fmla="*/ 228 w 1378"/>
              <a:gd name="T27" fmla="*/ 556 h 1342"/>
              <a:gd name="T28" fmla="*/ 129 w 1378"/>
              <a:gd name="T29" fmla="*/ 485 h 1342"/>
              <a:gd name="T30" fmla="*/ 0 w 1378"/>
              <a:gd name="T31" fmla="*/ 463 h 1342"/>
              <a:gd name="T32" fmla="*/ 170 w 1378"/>
              <a:gd name="T33" fmla="*/ 329 h 1342"/>
              <a:gd name="T34" fmla="*/ 236 w 1378"/>
              <a:gd name="T35" fmla="*/ 280 h 1342"/>
              <a:gd name="T36" fmla="*/ 373 w 1378"/>
              <a:gd name="T37" fmla="*/ 253 h 1342"/>
              <a:gd name="T38" fmla="*/ 426 w 1378"/>
              <a:gd name="T39" fmla="*/ 58 h 1342"/>
              <a:gd name="T40" fmla="*/ 594 w 1378"/>
              <a:gd name="T41" fmla="*/ 108 h 1342"/>
              <a:gd name="T42" fmla="*/ 641 w 1378"/>
              <a:gd name="T43" fmla="*/ 168 h 1342"/>
              <a:gd name="T44" fmla="*/ 706 w 1378"/>
              <a:gd name="T45" fmla="*/ 275 h 1342"/>
              <a:gd name="T46" fmla="*/ 835 w 1378"/>
              <a:gd name="T47" fmla="*/ 416 h 1342"/>
              <a:gd name="T48" fmla="*/ 889 w 1378"/>
              <a:gd name="T49" fmla="*/ 456 h 1342"/>
              <a:gd name="T50" fmla="*/ 994 w 1378"/>
              <a:gd name="T51" fmla="*/ 483 h 1342"/>
              <a:gd name="T52" fmla="*/ 1054 w 1378"/>
              <a:gd name="T53" fmla="*/ 590 h 1342"/>
              <a:gd name="T54" fmla="*/ 1085 w 1378"/>
              <a:gd name="T55" fmla="*/ 606 h 1342"/>
              <a:gd name="T56" fmla="*/ 1167 w 1378"/>
              <a:gd name="T57" fmla="*/ 695 h 1342"/>
              <a:gd name="T58" fmla="*/ 1159 w 1378"/>
              <a:gd name="T59" fmla="*/ 775 h 1342"/>
              <a:gd name="T60" fmla="*/ 1136 w 1378"/>
              <a:gd name="T61" fmla="*/ 807 h 1342"/>
              <a:gd name="T62" fmla="*/ 1132 w 1378"/>
              <a:gd name="T63" fmla="*/ 874 h 1342"/>
              <a:gd name="T64" fmla="*/ 1080 w 1378"/>
              <a:gd name="T65" fmla="*/ 885 h 1342"/>
              <a:gd name="T66" fmla="*/ 1096 w 1378"/>
              <a:gd name="T67" fmla="*/ 1056 h 1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78" h="1342">
                <a:moveTo>
                  <a:pt x="1203" y="1027"/>
                </a:moveTo>
                <a:lnTo>
                  <a:pt x="1288" y="1056"/>
                </a:lnTo>
                <a:lnTo>
                  <a:pt x="1297" y="1066"/>
                </a:lnTo>
                <a:lnTo>
                  <a:pt x="1378" y="1152"/>
                </a:lnTo>
                <a:lnTo>
                  <a:pt x="1355" y="1166"/>
                </a:lnTo>
                <a:lnTo>
                  <a:pt x="1326" y="1182"/>
                </a:lnTo>
                <a:lnTo>
                  <a:pt x="1308" y="1240"/>
                </a:lnTo>
                <a:lnTo>
                  <a:pt x="1194" y="1264"/>
                </a:lnTo>
                <a:lnTo>
                  <a:pt x="1094" y="1284"/>
                </a:lnTo>
                <a:lnTo>
                  <a:pt x="875" y="1329"/>
                </a:lnTo>
                <a:lnTo>
                  <a:pt x="833" y="1338"/>
                </a:lnTo>
                <a:lnTo>
                  <a:pt x="761" y="1342"/>
                </a:lnTo>
                <a:lnTo>
                  <a:pt x="752" y="1320"/>
                </a:lnTo>
                <a:lnTo>
                  <a:pt x="735" y="1280"/>
                </a:lnTo>
                <a:lnTo>
                  <a:pt x="719" y="1289"/>
                </a:lnTo>
                <a:lnTo>
                  <a:pt x="663" y="1320"/>
                </a:lnTo>
                <a:lnTo>
                  <a:pt x="667" y="1238"/>
                </a:lnTo>
                <a:lnTo>
                  <a:pt x="543" y="1184"/>
                </a:lnTo>
                <a:lnTo>
                  <a:pt x="422" y="1208"/>
                </a:lnTo>
                <a:lnTo>
                  <a:pt x="344" y="1220"/>
                </a:lnTo>
                <a:lnTo>
                  <a:pt x="237" y="1155"/>
                </a:lnTo>
                <a:lnTo>
                  <a:pt x="237" y="1104"/>
                </a:lnTo>
                <a:lnTo>
                  <a:pt x="243" y="1088"/>
                </a:lnTo>
                <a:lnTo>
                  <a:pt x="315" y="845"/>
                </a:lnTo>
                <a:lnTo>
                  <a:pt x="243" y="769"/>
                </a:lnTo>
                <a:lnTo>
                  <a:pt x="214" y="739"/>
                </a:lnTo>
                <a:lnTo>
                  <a:pt x="214" y="737"/>
                </a:lnTo>
                <a:lnTo>
                  <a:pt x="228" y="556"/>
                </a:lnTo>
                <a:lnTo>
                  <a:pt x="134" y="487"/>
                </a:lnTo>
                <a:lnTo>
                  <a:pt x="129" y="485"/>
                </a:lnTo>
                <a:lnTo>
                  <a:pt x="47" y="470"/>
                </a:lnTo>
                <a:lnTo>
                  <a:pt x="0" y="463"/>
                </a:lnTo>
                <a:lnTo>
                  <a:pt x="42" y="429"/>
                </a:lnTo>
                <a:lnTo>
                  <a:pt x="170" y="329"/>
                </a:lnTo>
                <a:lnTo>
                  <a:pt x="188" y="315"/>
                </a:lnTo>
                <a:lnTo>
                  <a:pt x="236" y="280"/>
                </a:lnTo>
                <a:lnTo>
                  <a:pt x="341" y="304"/>
                </a:lnTo>
                <a:lnTo>
                  <a:pt x="373" y="253"/>
                </a:lnTo>
                <a:lnTo>
                  <a:pt x="357" y="172"/>
                </a:lnTo>
                <a:lnTo>
                  <a:pt x="426" y="58"/>
                </a:lnTo>
                <a:lnTo>
                  <a:pt x="462" y="0"/>
                </a:lnTo>
                <a:lnTo>
                  <a:pt x="594" y="108"/>
                </a:lnTo>
                <a:lnTo>
                  <a:pt x="618" y="81"/>
                </a:lnTo>
                <a:lnTo>
                  <a:pt x="641" y="168"/>
                </a:lnTo>
                <a:lnTo>
                  <a:pt x="726" y="226"/>
                </a:lnTo>
                <a:lnTo>
                  <a:pt x="706" y="275"/>
                </a:lnTo>
                <a:lnTo>
                  <a:pt x="783" y="306"/>
                </a:lnTo>
                <a:lnTo>
                  <a:pt x="835" y="416"/>
                </a:lnTo>
                <a:lnTo>
                  <a:pt x="895" y="418"/>
                </a:lnTo>
                <a:lnTo>
                  <a:pt x="889" y="456"/>
                </a:lnTo>
                <a:lnTo>
                  <a:pt x="960" y="474"/>
                </a:lnTo>
                <a:lnTo>
                  <a:pt x="994" y="483"/>
                </a:lnTo>
                <a:lnTo>
                  <a:pt x="996" y="557"/>
                </a:lnTo>
                <a:lnTo>
                  <a:pt x="1054" y="590"/>
                </a:lnTo>
                <a:lnTo>
                  <a:pt x="1060" y="592"/>
                </a:lnTo>
                <a:lnTo>
                  <a:pt x="1085" y="606"/>
                </a:lnTo>
                <a:lnTo>
                  <a:pt x="1136" y="661"/>
                </a:lnTo>
                <a:lnTo>
                  <a:pt x="1167" y="695"/>
                </a:lnTo>
                <a:lnTo>
                  <a:pt x="1174" y="755"/>
                </a:lnTo>
                <a:lnTo>
                  <a:pt x="1159" y="775"/>
                </a:lnTo>
                <a:lnTo>
                  <a:pt x="1154" y="782"/>
                </a:lnTo>
                <a:lnTo>
                  <a:pt x="1136" y="807"/>
                </a:lnTo>
                <a:lnTo>
                  <a:pt x="1119" y="831"/>
                </a:lnTo>
                <a:lnTo>
                  <a:pt x="1132" y="874"/>
                </a:lnTo>
                <a:lnTo>
                  <a:pt x="1130" y="874"/>
                </a:lnTo>
                <a:lnTo>
                  <a:pt x="1080" y="885"/>
                </a:lnTo>
                <a:lnTo>
                  <a:pt x="1054" y="981"/>
                </a:lnTo>
                <a:lnTo>
                  <a:pt x="1096" y="1056"/>
                </a:lnTo>
                <a:lnTo>
                  <a:pt x="1203" y="102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7">
            <a:extLst>
              <a:ext uri="{FF2B5EF4-FFF2-40B4-BE49-F238E27FC236}">
                <a16:creationId xmlns:a16="http://schemas.microsoft.com/office/drawing/2014/main" id="{CAD8B600-C4C5-AA16-7AE5-D5878B24370F}"/>
              </a:ext>
            </a:extLst>
          </p:cNvPr>
          <p:cNvSpPr>
            <a:spLocks/>
          </p:cNvSpPr>
          <p:nvPr/>
        </p:nvSpPr>
        <p:spPr bwMode="auto">
          <a:xfrm>
            <a:off x="3948113" y="584200"/>
            <a:ext cx="1949450" cy="1878013"/>
          </a:xfrm>
          <a:custGeom>
            <a:avLst/>
            <a:gdLst>
              <a:gd name="T0" fmla="*/ 326 w 1228"/>
              <a:gd name="T1" fmla="*/ 96 h 1183"/>
              <a:gd name="T2" fmla="*/ 672 w 1228"/>
              <a:gd name="T3" fmla="*/ 197 h 1183"/>
              <a:gd name="T4" fmla="*/ 670 w 1228"/>
              <a:gd name="T5" fmla="*/ 277 h 1183"/>
              <a:gd name="T6" fmla="*/ 735 w 1228"/>
              <a:gd name="T7" fmla="*/ 286 h 1183"/>
              <a:gd name="T8" fmla="*/ 757 w 1228"/>
              <a:gd name="T9" fmla="*/ 286 h 1183"/>
              <a:gd name="T10" fmla="*/ 815 w 1228"/>
              <a:gd name="T11" fmla="*/ 342 h 1183"/>
              <a:gd name="T12" fmla="*/ 811 w 1228"/>
              <a:gd name="T13" fmla="*/ 418 h 1183"/>
              <a:gd name="T14" fmla="*/ 909 w 1228"/>
              <a:gd name="T15" fmla="*/ 378 h 1183"/>
              <a:gd name="T16" fmla="*/ 1022 w 1228"/>
              <a:gd name="T17" fmla="*/ 480 h 1183"/>
              <a:gd name="T18" fmla="*/ 1108 w 1228"/>
              <a:gd name="T19" fmla="*/ 496 h 1183"/>
              <a:gd name="T20" fmla="*/ 1159 w 1228"/>
              <a:gd name="T21" fmla="*/ 643 h 1183"/>
              <a:gd name="T22" fmla="*/ 1186 w 1228"/>
              <a:gd name="T23" fmla="*/ 717 h 1183"/>
              <a:gd name="T24" fmla="*/ 1190 w 1228"/>
              <a:gd name="T25" fmla="*/ 733 h 1183"/>
              <a:gd name="T26" fmla="*/ 1197 w 1228"/>
              <a:gd name="T27" fmla="*/ 750 h 1183"/>
              <a:gd name="T28" fmla="*/ 1228 w 1228"/>
              <a:gd name="T29" fmla="*/ 838 h 1183"/>
              <a:gd name="T30" fmla="*/ 1156 w 1228"/>
              <a:gd name="T31" fmla="*/ 929 h 1183"/>
              <a:gd name="T32" fmla="*/ 1128 w 1228"/>
              <a:gd name="T33" fmla="*/ 940 h 1183"/>
              <a:gd name="T34" fmla="*/ 1045 w 1228"/>
              <a:gd name="T35" fmla="*/ 974 h 1183"/>
              <a:gd name="T36" fmla="*/ 1078 w 1228"/>
              <a:gd name="T37" fmla="*/ 1009 h 1183"/>
              <a:gd name="T38" fmla="*/ 1052 w 1228"/>
              <a:gd name="T39" fmla="*/ 1047 h 1183"/>
              <a:gd name="T40" fmla="*/ 1003 w 1228"/>
              <a:gd name="T41" fmla="*/ 1114 h 1183"/>
              <a:gd name="T42" fmla="*/ 741 w 1228"/>
              <a:gd name="T43" fmla="*/ 1154 h 1183"/>
              <a:gd name="T44" fmla="*/ 634 w 1228"/>
              <a:gd name="T45" fmla="*/ 1183 h 1183"/>
              <a:gd name="T46" fmla="*/ 592 w 1228"/>
              <a:gd name="T47" fmla="*/ 1108 h 1183"/>
              <a:gd name="T48" fmla="*/ 618 w 1228"/>
              <a:gd name="T49" fmla="*/ 1012 h 1183"/>
              <a:gd name="T50" fmla="*/ 668 w 1228"/>
              <a:gd name="T51" fmla="*/ 1001 h 1183"/>
              <a:gd name="T52" fmla="*/ 670 w 1228"/>
              <a:gd name="T53" fmla="*/ 1001 h 1183"/>
              <a:gd name="T54" fmla="*/ 657 w 1228"/>
              <a:gd name="T55" fmla="*/ 958 h 1183"/>
              <a:gd name="T56" fmla="*/ 674 w 1228"/>
              <a:gd name="T57" fmla="*/ 934 h 1183"/>
              <a:gd name="T58" fmla="*/ 692 w 1228"/>
              <a:gd name="T59" fmla="*/ 909 h 1183"/>
              <a:gd name="T60" fmla="*/ 697 w 1228"/>
              <a:gd name="T61" fmla="*/ 902 h 1183"/>
              <a:gd name="T62" fmla="*/ 712 w 1228"/>
              <a:gd name="T63" fmla="*/ 882 h 1183"/>
              <a:gd name="T64" fmla="*/ 705 w 1228"/>
              <a:gd name="T65" fmla="*/ 822 h 1183"/>
              <a:gd name="T66" fmla="*/ 674 w 1228"/>
              <a:gd name="T67" fmla="*/ 788 h 1183"/>
              <a:gd name="T68" fmla="*/ 623 w 1228"/>
              <a:gd name="T69" fmla="*/ 733 h 1183"/>
              <a:gd name="T70" fmla="*/ 598 w 1228"/>
              <a:gd name="T71" fmla="*/ 719 h 1183"/>
              <a:gd name="T72" fmla="*/ 592 w 1228"/>
              <a:gd name="T73" fmla="*/ 717 h 1183"/>
              <a:gd name="T74" fmla="*/ 534 w 1228"/>
              <a:gd name="T75" fmla="*/ 684 h 1183"/>
              <a:gd name="T76" fmla="*/ 532 w 1228"/>
              <a:gd name="T77" fmla="*/ 610 h 1183"/>
              <a:gd name="T78" fmla="*/ 498 w 1228"/>
              <a:gd name="T79" fmla="*/ 601 h 1183"/>
              <a:gd name="T80" fmla="*/ 427 w 1228"/>
              <a:gd name="T81" fmla="*/ 583 h 1183"/>
              <a:gd name="T82" fmla="*/ 433 w 1228"/>
              <a:gd name="T83" fmla="*/ 545 h 1183"/>
              <a:gd name="T84" fmla="*/ 373 w 1228"/>
              <a:gd name="T85" fmla="*/ 543 h 1183"/>
              <a:gd name="T86" fmla="*/ 321 w 1228"/>
              <a:gd name="T87" fmla="*/ 433 h 1183"/>
              <a:gd name="T88" fmla="*/ 244 w 1228"/>
              <a:gd name="T89" fmla="*/ 402 h 1183"/>
              <a:gd name="T90" fmla="*/ 264 w 1228"/>
              <a:gd name="T91" fmla="*/ 353 h 1183"/>
              <a:gd name="T92" fmla="*/ 179 w 1228"/>
              <a:gd name="T93" fmla="*/ 295 h 1183"/>
              <a:gd name="T94" fmla="*/ 156 w 1228"/>
              <a:gd name="T95" fmla="*/ 208 h 1183"/>
              <a:gd name="T96" fmla="*/ 132 w 1228"/>
              <a:gd name="T97" fmla="*/ 235 h 1183"/>
              <a:gd name="T98" fmla="*/ 0 w 1228"/>
              <a:gd name="T99" fmla="*/ 127 h 1183"/>
              <a:gd name="T100" fmla="*/ 40 w 1228"/>
              <a:gd name="T101" fmla="*/ 56 h 1183"/>
              <a:gd name="T102" fmla="*/ 141 w 1228"/>
              <a:gd name="T103" fmla="*/ 0 h 1183"/>
              <a:gd name="T104" fmla="*/ 201 w 1228"/>
              <a:gd name="T105" fmla="*/ 72 h 1183"/>
              <a:gd name="T106" fmla="*/ 326 w 1228"/>
              <a:gd name="T107" fmla="*/ 96 h 1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228" h="1183">
                <a:moveTo>
                  <a:pt x="326" y="96"/>
                </a:moveTo>
                <a:lnTo>
                  <a:pt x="672" y="197"/>
                </a:lnTo>
                <a:lnTo>
                  <a:pt x="670" y="277"/>
                </a:lnTo>
                <a:lnTo>
                  <a:pt x="735" y="286"/>
                </a:lnTo>
                <a:lnTo>
                  <a:pt x="757" y="286"/>
                </a:lnTo>
                <a:lnTo>
                  <a:pt x="815" y="342"/>
                </a:lnTo>
                <a:lnTo>
                  <a:pt x="811" y="418"/>
                </a:lnTo>
                <a:lnTo>
                  <a:pt x="909" y="378"/>
                </a:lnTo>
                <a:lnTo>
                  <a:pt x="1022" y="480"/>
                </a:lnTo>
                <a:lnTo>
                  <a:pt x="1108" y="496"/>
                </a:lnTo>
                <a:lnTo>
                  <a:pt x="1159" y="643"/>
                </a:lnTo>
                <a:lnTo>
                  <a:pt x="1186" y="717"/>
                </a:lnTo>
                <a:lnTo>
                  <a:pt x="1190" y="733"/>
                </a:lnTo>
                <a:lnTo>
                  <a:pt x="1197" y="750"/>
                </a:lnTo>
                <a:lnTo>
                  <a:pt x="1228" y="838"/>
                </a:lnTo>
                <a:lnTo>
                  <a:pt x="1156" y="929"/>
                </a:lnTo>
                <a:lnTo>
                  <a:pt x="1128" y="940"/>
                </a:lnTo>
                <a:lnTo>
                  <a:pt x="1045" y="974"/>
                </a:lnTo>
                <a:lnTo>
                  <a:pt x="1078" y="1009"/>
                </a:lnTo>
                <a:lnTo>
                  <a:pt x="1052" y="1047"/>
                </a:lnTo>
                <a:lnTo>
                  <a:pt x="1003" y="1114"/>
                </a:lnTo>
                <a:lnTo>
                  <a:pt x="741" y="1154"/>
                </a:lnTo>
                <a:lnTo>
                  <a:pt x="634" y="1183"/>
                </a:lnTo>
                <a:lnTo>
                  <a:pt x="592" y="1108"/>
                </a:lnTo>
                <a:lnTo>
                  <a:pt x="618" y="1012"/>
                </a:lnTo>
                <a:lnTo>
                  <a:pt x="668" y="1001"/>
                </a:lnTo>
                <a:lnTo>
                  <a:pt x="670" y="1001"/>
                </a:lnTo>
                <a:lnTo>
                  <a:pt x="657" y="958"/>
                </a:lnTo>
                <a:lnTo>
                  <a:pt x="674" y="934"/>
                </a:lnTo>
                <a:lnTo>
                  <a:pt x="692" y="909"/>
                </a:lnTo>
                <a:lnTo>
                  <a:pt x="697" y="902"/>
                </a:lnTo>
                <a:lnTo>
                  <a:pt x="712" y="882"/>
                </a:lnTo>
                <a:lnTo>
                  <a:pt x="705" y="822"/>
                </a:lnTo>
                <a:lnTo>
                  <a:pt x="674" y="788"/>
                </a:lnTo>
                <a:lnTo>
                  <a:pt x="623" y="733"/>
                </a:lnTo>
                <a:lnTo>
                  <a:pt x="598" y="719"/>
                </a:lnTo>
                <a:lnTo>
                  <a:pt x="592" y="717"/>
                </a:lnTo>
                <a:lnTo>
                  <a:pt x="534" y="684"/>
                </a:lnTo>
                <a:lnTo>
                  <a:pt x="532" y="610"/>
                </a:lnTo>
                <a:lnTo>
                  <a:pt x="498" y="601"/>
                </a:lnTo>
                <a:lnTo>
                  <a:pt x="427" y="583"/>
                </a:lnTo>
                <a:lnTo>
                  <a:pt x="433" y="545"/>
                </a:lnTo>
                <a:lnTo>
                  <a:pt x="373" y="543"/>
                </a:lnTo>
                <a:lnTo>
                  <a:pt x="321" y="433"/>
                </a:lnTo>
                <a:lnTo>
                  <a:pt x="244" y="402"/>
                </a:lnTo>
                <a:lnTo>
                  <a:pt x="264" y="353"/>
                </a:lnTo>
                <a:lnTo>
                  <a:pt x="179" y="295"/>
                </a:lnTo>
                <a:lnTo>
                  <a:pt x="156" y="208"/>
                </a:lnTo>
                <a:lnTo>
                  <a:pt x="132" y="235"/>
                </a:lnTo>
                <a:lnTo>
                  <a:pt x="0" y="127"/>
                </a:lnTo>
                <a:lnTo>
                  <a:pt x="40" y="56"/>
                </a:lnTo>
                <a:lnTo>
                  <a:pt x="141" y="0"/>
                </a:lnTo>
                <a:lnTo>
                  <a:pt x="201" y="72"/>
                </a:lnTo>
                <a:lnTo>
                  <a:pt x="326" y="9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8">
            <a:extLst>
              <a:ext uri="{FF2B5EF4-FFF2-40B4-BE49-F238E27FC236}">
                <a16:creationId xmlns:a16="http://schemas.microsoft.com/office/drawing/2014/main" id="{FD606402-C7C1-A5C4-F7CF-164FCE47603A}"/>
              </a:ext>
            </a:extLst>
          </p:cNvPr>
          <p:cNvSpPr>
            <a:spLocks/>
          </p:cNvSpPr>
          <p:nvPr/>
        </p:nvSpPr>
        <p:spPr bwMode="auto">
          <a:xfrm>
            <a:off x="6297613" y="2246313"/>
            <a:ext cx="1450975" cy="1085850"/>
          </a:xfrm>
          <a:custGeom>
            <a:avLst/>
            <a:gdLst>
              <a:gd name="T0" fmla="*/ 911 w 914"/>
              <a:gd name="T1" fmla="*/ 328 h 684"/>
              <a:gd name="T2" fmla="*/ 911 w 914"/>
              <a:gd name="T3" fmla="*/ 335 h 684"/>
              <a:gd name="T4" fmla="*/ 911 w 914"/>
              <a:gd name="T5" fmla="*/ 347 h 684"/>
              <a:gd name="T6" fmla="*/ 911 w 914"/>
              <a:gd name="T7" fmla="*/ 358 h 684"/>
              <a:gd name="T8" fmla="*/ 914 w 914"/>
              <a:gd name="T9" fmla="*/ 362 h 684"/>
              <a:gd name="T10" fmla="*/ 873 w 914"/>
              <a:gd name="T11" fmla="*/ 420 h 684"/>
              <a:gd name="T12" fmla="*/ 891 w 914"/>
              <a:gd name="T13" fmla="*/ 492 h 684"/>
              <a:gd name="T14" fmla="*/ 782 w 914"/>
              <a:gd name="T15" fmla="*/ 563 h 684"/>
              <a:gd name="T16" fmla="*/ 813 w 914"/>
              <a:gd name="T17" fmla="*/ 592 h 684"/>
              <a:gd name="T18" fmla="*/ 880 w 914"/>
              <a:gd name="T19" fmla="*/ 550 h 684"/>
              <a:gd name="T20" fmla="*/ 842 w 914"/>
              <a:gd name="T21" fmla="*/ 645 h 684"/>
              <a:gd name="T22" fmla="*/ 739 w 914"/>
              <a:gd name="T23" fmla="*/ 666 h 684"/>
              <a:gd name="T24" fmla="*/ 730 w 914"/>
              <a:gd name="T25" fmla="*/ 666 h 684"/>
              <a:gd name="T26" fmla="*/ 699 w 914"/>
              <a:gd name="T27" fmla="*/ 668 h 684"/>
              <a:gd name="T28" fmla="*/ 683 w 914"/>
              <a:gd name="T29" fmla="*/ 670 h 684"/>
              <a:gd name="T30" fmla="*/ 646 w 914"/>
              <a:gd name="T31" fmla="*/ 672 h 684"/>
              <a:gd name="T32" fmla="*/ 558 w 914"/>
              <a:gd name="T33" fmla="*/ 675 h 684"/>
              <a:gd name="T34" fmla="*/ 525 w 914"/>
              <a:gd name="T35" fmla="*/ 677 h 684"/>
              <a:gd name="T36" fmla="*/ 424 w 914"/>
              <a:gd name="T37" fmla="*/ 684 h 684"/>
              <a:gd name="T38" fmla="*/ 311 w 914"/>
              <a:gd name="T39" fmla="*/ 581 h 684"/>
              <a:gd name="T40" fmla="*/ 148 w 914"/>
              <a:gd name="T41" fmla="*/ 520 h 684"/>
              <a:gd name="T42" fmla="*/ 89 w 914"/>
              <a:gd name="T43" fmla="*/ 496 h 684"/>
              <a:gd name="T44" fmla="*/ 60 w 914"/>
              <a:gd name="T45" fmla="*/ 485 h 684"/>
              <a:gd name="T46" fmla="*/ 0 w 914"/>
              <a:gd name="T47" fmla="*/ 405 h 684"/>
              <a:gd name="T48" fmla="*/ 87 w 914"/>
              <a:gd name="T49" fmla="*/ 369 h 684"/>
              <a:gd name="T50" fmla="*/ 181 w 914"/>
              <a:gd name="T51" fmla="*/ 329 h 684"/>
              <a:gd name="T52" fmla="*/ 212 w 914"/>
              <a:gd name="T53" fmla="*/ 271 h 684"/>
              <a:gd name="T54" fmla="*/ 226 w 914"/>
              <a:gd name="T55" fmla="*/ 246 h 684"/>
              <a:gd name="T56" fmla="*/ 230 w 914"/>
              <a:gd name="T57" fmla="*/ 235 h 684"/>
              <a:gd name="T58" fmla="*/ 282 w 914"/>
              <a:gd name="T59" fmla="*/ 136 h 684"/>
              <a:gd name="T60" fmla="*/ 348 w 914"/>
              <a:gd name="T61" fmla="*/ 12 h 684"/>
              <a:gd name="T62" fmla="*/ 355 w 914"/>
              <a:gd name="T63" fmla="*/ 11 h 684"/>
              <a:gd name="T64" fmla="*/ 424 w 914"/>
              <a:gd name="T65" fmla="*/ 0 h 684"/>
              <a:gd name="T66" fmla="*/ 425 w 914"/>
              <a:gd name="T67" fmla="*/ 61 h 684"/>
              <a:gd name="T68" fmla="*/ 503 w 914"/>
              <a:gd name="T69" fmla="*/ 114 h 684"/>
              <a:gd name="T70" fmla="*/ 558 w 914"/>
              <a:gd name="T71" fmla="*/ 116 h 684"/>
              <a:gd name="T72" fmla="*/ 657 w 914"/>
              <a:gd name="T73" fmla="*/ 119 h 684"/>
              <a:gd name="T74" fmla="*/ 655 w 914"/>
              <a:gd name="T75" fmla="*/ 152 h 684"/>
              <a:gd name="T76" fmla="*/ 652 w 914"/>
              <a:gd name="T77" fmla="*/ 197 h 684"/>
              <a:gd name="T78" fmla="*/ 871 w 914"/>
              <a:gd name="T79" fmla="*/ 308 h 684"/>
              <a:gd name="T80" fmla="*/ 911 w 914"/>
              <a:gd name="T81" fmla="*/ 328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914" h="684">
                <a:moveTo>
                  <a:pt x="911" y="328"/>
                </a:moveTo>
                <a:lnTo>
                  <a:pt x="911" y="335"/>
                </a:lnTo>
                <a:lnTo>
                  <a:pt x="911" y="347"/>
                </a:lnTo>
                <a:lnTo>
                  <a:pt x="911" y="358"/>
                </a:lnTo>
                <a:lnTo>
                  <a:pt x="914" y="362"/>
                </a:lnTo>
                <a:lnTo>
                  <a:pt x="873" y="420"/>
                </a:lnTo>
                <a:lnTo>
                  <a:pt x="891" y="492"/>
                </a:lnTo>
                <a:lnTo>
                  <a:pt x="782" y="563"/>
                </a:lnTo>
                <a:lnTo>
                  <a:pt x="813" y="592"/>
                </a:lnTo>
                <a:lnTo>
                  <a:pt x="880" y="550"/>
                </a:lnTo>
                <a:lnTo>
                  <a:pt x="842" y="645"/>
                </a:lnTo>
                <a:lnTo>
                  <a:pt x="739" y="666"/>
                </a:lnTo>
                <a:lnTo>
                  <a:pt x="730" y="666"/>
                </a:lnTo>
                <a:lnTo>
                  <a:pt x="699" y="668"/>
                </a:lnTo>
                <a:lnTo>
                  <a:pt x="683" y="670"/>
                </a:lnTo>
                <a:lnTo>
                  <a:pt x="646" y="672"/>
                </a:lnTo>
                <a:lnTo>
                  <a:pt x="558" y="675"/>
                </a:lnTo>
                <a:lnTo>
                  <a:pt x="525" y="677"/>
                </a:lnTo>
                <a:lnTo>
                  <a:pt x="424" y="684"/>
                </a:lnTo>
                <a:lnTo>
                  <a:pt x="311" y="581"/>
                </a:lnTo>
                <a:lnTo>
                  <a:pt x="148" y="520"/>
                </a:lnTo>
                <a:lnTo>
                  <a:pt x="89" y="496"/>
                </a:lnTo>
                <a:lnTo>
                  <a:pt x="60" y="485"/>
                </a:lnTo>
                <a:lnTo>
                  <a:pt x="0" y="405"/>
                </a:lnTo>
                <a:lnTo>
                  <a:pt x="87" y="369"/>
                </a:lnTo>
                <a:lnTo>
                  <a:pt x="181" y="329"/>
                </a:lnTo>
                <a:lnTo>
                  <a:pt x="212" y="271"/>
                </a:lnTo>
                <a:lnTo>
                  <a:pt x="226" y="246"/>
                </a:lnTo>
                <a:lnTo>
                  <a:pt x="230" y="235"/>
                </a:lnTo>
                <a:lnTo>
                  <a:pt x="282" y="136"/>
                </a:lnTo>
                <a:lnTo>
                  <a:pt x="348" y="12"/>
                </a:lnTo>
                <a:lnTo>
                  <a:pt x="355" y="11"/>
                </a:lnTo>
                <a:lnTo>
                  <a:pt x="424" y="0"/>
                </a:lnTo>
                <a:lnTo>
                  <a:pt x="425" y="61"/>
                </a:lnTo>
                <a:lnTo>
                  <a:pt x="503" y="114"/>
                </a:lnTo>
                <a:lnTo>
                  <a:pt x="558" y="116"/>
                </a:lnTo>
                <a:lnTo>
                  <a:pt x="657" y="119"/>
                </a:lnTo>
                <a:lnTo>
                  <a:pt x="655" y="152"/>
                </a:lnTo>
                <a:lnTo>
                  <a:pt x="652" y="197"/>
                </a:lnTo>
                <a:lnTo>
                  <a:pt x="871" y="308"/>
                </a:lnTo>
                <a:lnTo>
                  <a:pt x="911" y="32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3538650E-5528-873F-CDF1-9680363B0DD3}"/>
              </a:ext>
            </a:extLst>
          </p:cNvPr>
          <p:cNvSpPr>
            <a:spLocks/>
          </p:cNvSpPr>
          <p:nvPr/>
        </p:nvSpPr>
        <p:spPr bwMode="auto">
          <a:xfrm>
            <a:off x="8166101" y="4125913"/>
            <a:ext cx="712788" cy="668338"/>
          </a:xfrm>
          <a:custGeom>
            <a:avLst/>
            <a:gdLst>
              <a:gd name="T0" fmla="*/ 449 w 449"/>
              <a:gd name="T1" fmla="*/ 248 h 421"/>
              <a:gd name="T2" fmla="*/ 397 w 449"/>
              <a:gd name="T3" fmla="*/ 248 h 421"/>
              <a:gd name="T4" fmla="*/ 375 w 449"/>
              <a:gd name="T5" fmla="*/ 339 h 421"/>
              <a:gd name="T6" fmla="*/ 324 w 449"/>
              <a:gd name="T7" fmla="*/ 370 h 421"/>
              <a:gd name="T8" fmla="*/ 284 w 449"/>
              <a:gd name="T9" fmla="*/ 415 h 421"/>
              <a:gd name="T10" fmla="*/ 279 w 449"/>
              <a:gd name="T11" fmla="*/ 421 h 421"/>
              <a:gd name="T12" fmla="*/ 237 w 449"/>
              <a:gd name="T13" fmla="*/ 390 h 421"/>
              <a:gd name="T14" fmla="*/ 212 w 449"/>
              <a:gd name="T15" fmla="*/ 373 h 421"/>
              <a:gd name="T16" fmla="*/ 89 w 449"/>
              <a:gd name="T17" fmla="*/ 236 h 421"/>
              <a:gd name="T18" fmla="*/ 0 w 449"/>
              <a:gd name="T19" fmla="*/ 198 h 421"/>
              <a:gd name="T20" fmla="*/ 64 w 449"/>
              <a:gd name="T21" fmla="*/ 62 h 421"/>
              <a:gd name="T22" fmla="*/ 100 w 449"/>
              <a:gd name="T23" fmla="*/ 49 h 421"/>
              <a:gd name="T24" fmla="*/ 134 w 449"/>
              <a:gd name="T25" fmla="*/ 38 h 421"/>
              <a:gd name="T26" fmla="*/ 185 w 449"/>
              <a:gd name="T27" fmla="*/ 22 h 421"/>
              <a:gd name="T28" fmla="*/ 223 w 449"/>
              <a:gd name="T29" fmla="*/ 9 h 421"/>
              <a:gd name="T30" fmla="*/ 248 w 449"/>
              <a:gd name="T31" fmla="*/ 0 h 421"/>
              <a:gd name="T32" fmla="*/ 261 w 449"/>
              <a:gd name="T33" fmla="*/ 18 h 421"/>
              <a:gd name="T34" fmla="*/ 295 w 449"/>
              <a:gd name="T35" fmla="*/ 73 h 421"/>
              <a:gd name="T36" fmla="*/ 301 w 449"/>
              <a:gd name="T37" fmla="*/ 80 h 421"/>
              <a:gd name="T38" fmla="*/ 284 w 449"/>
              <a:gd name="T39" fmla="*/ 131 h 421"/>
              <a:gd name="T40" fmla="*/ 366 w 449"/>
              <a:gd name="T41" fmla="*/ 181 h 421"/>
              <a:gd name="T42" fmla="*/ 440 w 449"/>
              <a:gd name="T43" fmla="*/ 185 h 421"/>
              <a:gd name="T44" fmla="*/ 449 w 449"/>
              <a:gd name="T45" fmla="*/ 248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49" h="421">
                <a:moveTo>
                  <a:pt x="449" y="248"/>
                </a:moveTo>
                <a:lnTo>
                  <a:pt x="397" y="248"/>
                </a:lnTo>
                <a:lnTo>
                  <a:pt x="375" y="339"/>
                </a:lnTo>
                <a:lnTo>
                  <a:pt x="324" y="370"/>
                </a:lnTo>
                <a:lnTo>
                  <a:pt x="284" y="415"/>
                </a:lnTo>
                <a:lnTo>
                  <a:pt x="279" y="421"/>
                </a:lnTo>
                <a:lnTo>
                  <a:pt x="237" y="390"/>
                </a:lnTo>
                <a:lnTo>
                  <a:pt x="212" y="373"/>
                </a:lnTo>
                <a:lnTo>
                  <a:pt x="89" y="236"/>
                </a:lnTo>
                <a:lnTo>
                  <a:pt x="0" y="198"/>
                </a:lnTo>
                <a:lnTo>
                  <a:pt x="64" y="62"/>
                </a:lnTo>
                <a:lnTo>
                  <a:pt x="100" y="49"/>
                </a:lnTo>
                <a:lnTo>
                  <a:pt x="134" y="38"/>
                </a:lnTo>
                <a:lnTo>
                  <a:pt x="185" y="22"/>
                </a:lnTo>
                <a:lnTo>
                  <a:pt x="223" y="9"/>
                </a:lnTo>
                <a:lnTo>
                  <a:pt x="248" y="0"/>
                </a:lnTo>
                <a:lnTo>
                  <a:pt x="261" y="18"/>
                </a:lnTo>
                <a:lnTo>
                  <a:pt x="295" y="73"/>
                </a:lnTo>
                <a:lnTo>
                  <a:pt x="301" y="80"/>
                </a:lnTo>
                <a:lnTo>
                  <a:pt x="284" y="131"/>
                </a:lnTo>
                <a:lnTo>
                  <a:pt x="366" y="181"/>
                </a:lnTo>
                <a:lnTo>
                  <a:pt x="440" y="185"/>
                </a:lnTo>
                <a:lnTo>
                  <a:pt x="449" y="24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2C349C85-56CB-44F0-48F3-75F1B196E1BE}"/>
              </a:ext>
            </a:extLst>
          </p:cNvPr>
          <p:cNvSpPr>
            <a:spLocks/>
          </p:cNvSpPr>
          <p:nvPr/>
        </p:nvSpPr>
        <p:spPr bwMode="auto">
          <a:xfrm>
            <a:off x="5943601" y="3856038"/>
            <a:ext cx="939800" cy="1063625"/>
          </a:xfrm>
          <a:custGeom>
            <a:avLst/>
            <a:gdLst>
              <a:gd name="T0" fmla="*/ 571 w 592"/>
              <a:gd name="T1" fmla="*/ 411 h 670"/>
              <a:gd name="T2" fmla="*/ 592 w 592"/>
              <a:gd name="T3" fmla="*/ 435 h 670"/>
              <a:gd name="T4" fmla="*/ 473 w 592"/>
              <a:gd name="T5" fmla="*/ 592 h 670"/>
              <a:gd name="T6" fmla="*/ 447 w 592"/>
              <a:gd name="T7" fmla="*/ 600 h 670"/>
              <a:gd name="T8" fmla="*/ 426 w 592"/>
              <a:gd name="T9" fmla="*/ 607 h 670"/>
              <a:gd name="T10" fmla="*/ 420 w 592"/>
              <a:gd name="T11" fmla="*/ 609 h 670"/>
              <a:gd name="T12" fmla="*/ 310 w 592"/>
              <a:gd name="T13" fmla="*/ 641 h 670"/>
              <a:gd name="T14" fmla="*/ 221 w 592"/>
              <a:gd name="T15" fmla="*/ 670 h 670"/>
              <a:gd name="T16" fmla="*/ 221 w 592"/>
              <a:gd name="T17" fmla="*/ 639 h 670"/>
              <a:gd name="T18" fmla="*/ 225 w 592"/>
              <a:gd name="T19" fmla="*/ 587 h 670"/>
              <a:gd name="T20" fmla="*/ 225 w 592"/>
              <a:gd name="T21" fmla="*/ 547 h 670"/>
              <a:gd name="T22" fmla="*/ 192 w 592"/>
              <a:gd name="T23" fmla="*/ 520 h 670"/>
              <a:gd name="T24" fmla="*/ 38 w 592"/>
              <a:gd name="T25" fmla="*/ 395 h 670"/>
              <a:gd name="T26" fmla="*/ 5 w 592"/>
              <a:gd name="T27" fmla="*/ 399 h 670"/>
              <a:gd name="T28" fmla="*/ 18 w 592"/>
              <a:gd name="T29" fmla="*/ 346 h 670"/>
              <a:gd name="T30" fmla="*/ 7 w 592"/>
              <a:gd name="T31" fmla="*/ 243 h 670"/>
              <a:gd name="T32" fmla="*/ 0 w 592"/>
              <a:gd name="T33" fmla="*/ 154 h 670"/>
              <a:gd name="T34" fmla="*/ 58 w 592"/>
              <a:gd name="T35" fmla="*/ 165 h 670"/>
              <a:gd name="T36" fmla="*/ 143 w 592"/>
              <a:gd name="T37" fmla="*/ 181 h 670"/>
              <a:gd name="T38" fmla="*/ 158 w 592"/>
              <a:gd name="T39" fmla="*/ 154 h 670"/>
              <a:gd name="T40" fmla="*/ 161 w 592"/>
              <a:gd name="T41" fmla="*/ 147 h 670"/>
              <a:gd name="T42" fmla="*/ 199 w 592"/>
              <a:gd name="T43" fmla="*/ 78 h 670"/>
              <a:gd name="T44" fmla="*/ 321 w 592"/>
              <a:gd name="T45" fmla="*/ 0 h 670"/>
              <a:gd name="T46" fmla="*/ 380 w 592"/>
              <a:gd name="T47" fmla="*/ 161 h 670"/>
              <a:gd name="T48" fmla="*/ 453 w 592"/>
              <a:gd name="T49" fmla="*/ 183 h 670"/>
              <a:gd name="T50" fmla="*/ 491 w 592"/>
              <a:gd name="T51" fmla="*/ 250 h 670"/>
              <a:gd name="T52" fmla="*/ 514 w 592"/>
              <a:gd name="T53" fmla="*/ 286 h 670"/>
              <a:gd name="T54" fmla="*/ 571 w 592"/>
              <a:gd name="T55" fmla="*/ 411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92" h="670">
                <a:moveTo>
                  <a:pt x="571" y="411"/>
                </a:moveTo>
                <a:lnTo>
                  <a:pt x="592" y="435"/>
                </a:lnTo>
                <a:lnTo>
                  <a:pt x="473" y="592"/>
                </a:lnTo>
                <a:lnTo>
                  <a:pt x="447" y="600"/>
                </a:lnTo>
                <a:lnTo>
                  <a:pt x="426" y="607"/>
                </a:lnTo>
                <a:lnTo>
                  <a:pt x="420" y="609"/>
                </a:lnTo>
                <a:lnTo>
                  <a:pt x="310" y="641"/>
                </a:lnTo>
                <a:lnTo>
                  <a:pt x="221" y="670"/>
                </a:lnTo>
                <a:lnTo>
                  <a:pt x="221" y="639"/>
                </a:lnTo>
                <a:lnTo>
                  <a:pt x="225" y="587"/>
                </a:lnTo>
                <a:lnTo>
                  <a:pt x="225" y="547"/>
                </a:lnTo>
                <a:lnTo>
                  <a:pt x="192" y="520"/>
                </a:lnTo>
                <a:lnTo>
                  <a:pt x="38" y="395"/>
                </a:lnTo>
                <a:lnTo>
                  <a:pt x="5" y="399"/>
                </a:lnTo>
                <a:lnTo>
                  <a:pt x="18" y="346"/>
                </a:lnTo>
                <a:lnTo>
                  <a:pt x="7" y="243"/>
                </a:lnTo>
                <a:lnTo>
                  <a:pt x="0" y="154"/>
                </a:lnTo>
                <a:lnTo>
                  <a:pt x="58" y="165"/>
                </a:lnTo>
                <a:lnTo>
                  <a:pt x="143" y="181"/>
                </a:lnTo>
                <a:lnTo>
                  <a:pt x="158" y="154"/>
                </a:lnTo>
                <a:lnTo>
                  <a:pt x="161" y="147"/>
                </a:lnTo>
                <a:lnTo>
                  <a:pt x="199" y="78"/>
                </a:lnTo>
                <a:lnTo>
                  <a:pt x="321" y="0"/>
                </a:lnTo>
                <a:lnTo>
                  <a:pt x="380" y="161"/>
                </a:lnTo>
                <a:lnTo>
                  <a:pt x="453" y="183"/>
                </a:lnTo>
                <a:lnTo>
                  <a:pt x="491" y="250"/>
                </a:lnTo>
                <a:lnTo>
                  <a:pt x="514" y="286"/>
                </a:lnTo>
                <a:lnTo>
                  <a:pt x="571" y="41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1">
            <a:extLst>
              <a:ext uri="{FF2B5EF4-FFF2-40B4-BE49-F238E27FC236}">
                <a16:creationId xmlns:a16="http://schemas.microsoft.com/office/drawing/2014/main" id="{E76B4B52-FE8D-3EB7-7C56-496CEECEDBF4}"/>
              </a:ext>
            </a:extLst>
          </p:cNvPr>
          <p:cNvSpPr>
            <a:spLocks/>
          </p:cNvSpPr>
          <p:nvPr/>
        </p:nvSpPr>
        <p:spPr bwMode="auto">
          <a:xfrm>
            <a:off x="7353301" y="3919538"/>
            <a:ext cx="1149350" cy="1223963"/>
          </a:xfrm>
          <a:custGeom>
            <a:avLst/>
            <a:gdLst>
              <a:gd name="T0" fmla="*/ 512 w 724"/>
              <a:gd name="T1" fmla="*/ 328 h 771"/>
              <a:gd name="T2" fmla="*/ 601 w 724"/>
              <a:gd name="T3" fmla="*/ 366 h 771"/>
              <a:gd name="T4" fmla="*/ 724 w 724"/>
              <a:gd name="T5" fmla="*/ 503 h 771"/>
              <a:gd name="T6" fmla="*/ 681 w 724"/>
              <a:gd name="T7" fmla="*/ 518 h 771"/>
              <a:gd name="T8" fmla="*/ 590 w 724"/>
              <a:gd name="T9" fmla="*/ 549 h 771"/>
              <a:gd name="T10" fmla="*/ 481 w 724"/>
              <a:gd name="T11" fmla="*/ 570 h 771"/>
              <a:gd name="T12" fmla="*/ 503 w 724"/>
              <a:gd name="T13" fmla="*/ 674 h 771"/>
              <a:gd name="T14" fmla="*/ 420 w 724"/>
              <a:gd name="T15" fmla="*/ 762 h 771"/>
              <a:gd name="T16" fmla="*/ 251 w 724"/>
              <a:gd name="T17" fmla="*/ 710 h 771"/>
              <a:gd name="T18" fmla="*/ 244 w 724"/>
              <a:gd name="T19" fmla="*/ 708 h 771"/>
              <a:gd name="T20" fmla="*/ 242 w 724"/>
              <a:gd name="T21" fmla="*/ 708 h 771"/>
              <a:gd name="T22" fmla="*/ 208 w 724"/>
              <a:gd name="T23" fmla="*/ 723 h 771"/>
              <a:gd name="T24" fmla="*/ 208 w 724"/>
              <a:gd name="T25" fmla="*/ 723 h 771"/>
              <a:gd name="T26" fmla="*/ 211 w 724"/>
              <a:gd name="T27" fmla="*/ 771 h 771"/>
              <a:gd name="T28" fmla="*/ 201 w 724"/>
              <a:gd name="T29" fmla="*/ 762 h 771"/>
              <a:gd name="T30" fmla="*/ 193 w 724"/>
              <a:gd name="T31" fmla="*/ 755 h 771"/>
              <a:gd name="T32" fmla="*/ 179 w 724"/>
              <a:gd name="T33" fmla="*/ 744 h 771"/>
              <a:gd name="T34" fmla="*/ 112 w 724"/>
              <a:gd name="T35" fmla="*/ 697 h 771"/>
              <a:gd name="T36" fmla="*/ 23 w 724"/>
              <a:gd name="T37" fmla="*/ 641 h 771"/>
              <a:gd name="T38" fmla="*/ 14 w 724"/>
              <a:gd name="T39" fmla="*/ 619 h 771"/>
              <a:gd name="T40" fmla="*/ 0 w 724"/>
              <a:gd name="T41" fmla="*/ 549 h 771"/>
              <a:gd name="T42" fmla="*/ 50 w 724"/>
              <a:gd name="T43" fmla="*/ 518 h 771"/>
              <a:gd name="T44" fmla="*/ 52 w 724"/>
              <a:gd name="T45" fmla="*/ 509 h 771"/>
              <a:gd name="T46" fmla="*/ 54 w 724"/>
              <a:gd name="T47" fmla="*/ 502 h 771"/>
              <a:gd name="T48" fmla="*/ 70 w 724"/>
              <a:gd name="T49" fmla="*/ 493 h 771"/>
              <a:gd name="T50" fmla="*/ 74 w 724"/>
              <a:gd name="T51" fmla="*/ 489 h 771"/>
              <a:gd name="T52" fmla="*/ 146 w 724"/>
              <a:gd name="T53" fmla="*/ 518 h 771"/>
              <a:gd name="T54" fmla="*/ 150 w 724"/>
              <a:gd name="T55" fmla="*/ 514 h 771"/>
              <a:gd name="T56" fmla="*/ 184 w 724"/>
              <a:gd name="T57" fmla="*/ 476 h 771"/>
              <a:gd name="T58" fmla="*/ 81 w 724"/>
              <a:gd name="T59" fmla="*/ 217 h 771"/>
              <a:gd name="T60" fmla="*/ 86 w 724"/>
              <a:gd name="T61" fmla="*/ 212 h 771"/>
              <a:gd name="T62" fmla="*/ 135 w 724"/>
              <a:gd name="T63" fmla="*/ 170 h 771"/>
              <a:gd name="T64" fmla="*/ 141 w 724"/>
              <a:gd name="T65" fmla="*/ 165 h 771"/>
              <a:gd name="T66" fmla="*/ 155 w 724"/>
              <a:gd name="T67" fmla="*/ 154 h 771"/>
              <a:gd name="T68" fmla="*/ 246 w 724"/>
              <a:gd name="T69" fmla="*/ 90 h 771"/>
              <a:gd name="T70" fmla="*/ 246 w 724"/>
              <a:gd name="T71" fmla="*/ 0 h 771"/>
              <a:gd name="T72" fmla="*/ 349 w 724"/>
              <a:gd name="T73" fmla="*/ 18 h 771"/>
              <a:gd name="T74" fmla="*/ 326 w 724"/>
              <a:gd name="T75" fmla="*/ 214 h 771"/>
              <a:gd name="T76" fmla="*/ 384 w 724"/>
              <a:gd name="T77" fmla="*/ 306 h 771"/>
              <a:gd name="T78" fmla="*/ 398 w 724"/>
              <a:gd name="T79" fmla="*/ 315 h 771"/>
              <a:gd name="T80" fmla="*/ 425 w 724"/>
              <a:gd name="T81" fmla="*/ 326 h 771"/>
              <a:gd name="T82" fmla="*/ 432 w 724"/>
              <a:gd name="T83" fmla="*/ 330 h 771"/>
              <a:gd name="T84" fmla="*/ 478 w 724"/>
              <a:gd name="T85" fmla="*/ 348 h 771"/>
              <a:gd name="T86" fmla="*/ 512 w 724"/>
              <a:gd name="T87" fmla="*/ 328 h 7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24" h="771">
                <a:moveTo>
                  <a:pt x="512" y="328"/>
                </a:moveTo>
                <a:lnTo>
                  <a:pt x="601" y="366"/>
                </a:lnTo>
                <a:lnTo>
                  <a:pt x="724" y="503"/>
                </a:lnTo>
                <a:lnTo>
                  <a:pt x="681" y="518"/>
                </a:lnTo>
                <a:lnTo>
                  <a:pt x="590" y="549"/>
                </a:lnTo>
                <a:lnTo>
                  <a:pt x="481" y="570"/>
                </a:lnTo>
                <a:lnTo>
                  <a:pt x="503" y="674"/>
                </a:lnTo>
                <a:lnTo>
                  <a:pt x="420" y="762"/>
                </a:lnTo>
                <a:lnTo>
                  <a:pt x="251" y="710"/>
                </a:lnTo>
                <a:lnTo>
                  <a:pt x="244" y="708"/>
                </a:lnTo>
                <a:lnTo>
                  <a:pt x="242" y="708"/>
                </a:lnTo>
                <a:lnTo>
                  <a:pt x="208" y="723"/>
                </a:lnTo>
                <a:lnTo>
                  <a:pt x="208" y="723"/>
                </a:lnTo>
                <a:lnTo>
                  <a:pt x="211" y="771"/>
                </a:lnTo>
                <a:lnTo>
                  <a:pt x="201" y="762"/>
                </a:lnTo>
                <a:lnTo>
                  <a:pt x="193" y="755"/>
                </a:lnTo>
                <a:lnTo>
                  <a:pt x="179" y="744"/>
                </a:lnTo>
                <a:lnTo>
                  <a:pt x="112" y="697"/>
                </a:lnTo>
                <a:lnTo>
                  <a:pt x="23" y="641"/>
                </a:lnTo>
                <a:lnTo>
                  <a:pt x="14" y="619"/>
                </a:lnTo>
                <a:lnTo>
                  <a:pt x="0" y="549"/>
                </a:lnTo>
                <a:lnTo>
                  <a:pt x="50" y="518"/>
                </a:lnTo>
                <a:lnTo>
                  <a:pt x="52" y="509"/>
                </a:lnTo>
                <a:lnTo>
                  <a:pt x="54" y="502"/>
                </a:lnTo>
                <a:lnTo>
                  <a:pt x="70" y="493"/>
                </a:lnTo>
                <a:lnTo>
                  <a:pt x="74" y="489"/>
                </a:lnTo>
                <a:lnTo>
                  <a:pt x="146" y="518"/>
                </a:lnTo>
                <a:lnTo>
                  <a:pt x="150" y="514"/>
                </a:lnTo>
                <a:lnTo>
                  <a:pt x="184" y="476"/>
                </a:lnTo>
                <a:lnTo>
                  <a:pt x="81" y="217"/>
                </a:lnTo>
                <a:lnTo>
                  <a:pt x="86" y="212"/>
                </a:lnTo>
                <a:lnTo>
                  <a:pt x="135" y="170"/>
                </a:lnTo>
                <a:lnTo>
                  <a:pt x="141" y="165"/>
                </a:lnTo>
                <a:lnTo>
                  <a:pt x="155" y="154"/>
                </a:lnTo>
                <a:lnTo>
                  <a:pt x="246" y="90"/>
                </a:lnTo>
                <a:lnTo>
                  <a:pt x="246" y="0"/>
                </a:lnTo>
                <a:lnTo>
                  <a:pt x="349" y="18"/>
                </a:lnTo>
                <a:lnTo>
                  <a:pt x="326" y="214"/>
                </a:lnTo>
                <a:lnTo>
                  <a:pt x="384" y="306"/>
                </a:lnTo>
                <a:lnTo>
                  <a:pt x="398" y="315"/>
                </a:lnTo>
                <a:lnTo>
                  <a:pt x="425" y="326"/>
                </a:lnTo>
                <a:lnTo>
                  <a:pt x="432" y="330"/>
                </a:lnTo>
                <a:lnTo>
                  <a:pt x="478" y="348"/>
                </a:lnTo>
                <a:lnTo>
                  <a:pt x="512" y="32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2">
            <a:extLst>
              <a:ext uri="{FF2B5EF4-FFF2-40B4-BE49-F238E27FC236}">
                <a16:creationId xmlns:a16="http://schemas.microsoft.com/office/drawing/2014/main" id="{2C146AEE-4B97-D373-E8F6-6404B0B20811}"/>
              </a:ext>
            </a:extLst>
          </p:cNvPr>
          <p:cNvSpPr>
            <a:spLocks/>
          </p:cNvSpPr>
          <p:nvPr/>
        </p:nvSpPr>
        <p:spPr bwMode="auto">
          <a:xfrm>
            <a:off x="7758113" y="5153025"/>
            <a:ext cx="862013" cy="1285875"/>
          </a:xfrm>
          <a:custGeom>
            <a:avLst/>
            <a:gdLst>
              <a:gd name="T0" fmla="*/ 543 w 543"/>
              <a:gd name="T1" fmla="*/ 603 h 810"/>
              <a:gd name="T2" fmla="*/ 525 w 543"/>
              <a:gd name="T3" fmla="*/ 520 h 810"/>
              <a:gd name="T4" fmla="*/ 503 w 543"/>
              <a:gd name="T5" fmla="*/ 462 h 810"/>
              <a:gd name="T6" fmla="*/ 473 w 543"/>
              <a:gd name="T7" fmla="*/ 438 h 810"/>
              <a:gd name="T8" fmla="*/ 440 w 543"/>
              <a:gd name="T9" fmla="*/ 433 h 810"/>
              <a:gd name="T10" fmla="*/ 436 w 543"/>
              <a:gd name="T11" fmla="*/ 429 h 810"/>
              <a:gd name="T12" fmla="*/ 436 w 543"/>
              <a:gd name="T13" fmla="*/ 429 h 810"/>
              <a:gd name="T14" fmla="*/ 349 w 543"/>
              <a:gd name="T15" fmla="*/ 346 h 810"/>
              <a:gd name="T16" fmla="*/ 317 w 543"/>
              <a:gd name="T17" fmla="*/ 313 h 810"/>
              <a:gd name="T18" fmla="*/ 306 w 543"/>
              <a:gd name="T19" fmla="*/ 302 h 810"/>
              <a:gd name="T20" fmla="*/ 346 w 543"/>
              <a:gd name="T21" fmla="*/ 284 h 810"/>
              <a:gd name="T22" fmla="*/ 308 w 543"/>
              <a:gd name="T23" fmla="*/ 243 h 810"/>
              <a:gd name="T24" fmla="*/ 197 w 543"/>
              <a:gd name="T25" fmla="*/ 110 h 810"/>
              <a:gd name="T26" fmla="*/ 168 w 543"/>
              <a:gd name="T27" fmla="*/ 0 h 810"/>
              <a:gd name="T28" fmla="*/ 83 w 543"/>
              <a:gd name="T29" fmla="*/ 71 h 810"/>
              <a:gd name="T30" fmla="*/ 18 w 543"/>
              <a:gd name="T31" fmla="*/ 192 h 810"/>
              <a:gd name="T32" fmla="*/ 9 w 543"/>
              <a:gd name="T33" fmla="*/ 210 h 810"/>
              <a:gd name="T34" fmla="*/ 4 w 543"/>
              <a:gd name="T35" fmla="*/ 217 h 810"/>
              <a:gd name="T36" fmla="*/ 0 w 543"/>
              <a:gd name="T37" fmla="*/ 228 h 810"/>
              <a:gd name="T38" fmla="*/ 16 w 543"/>
              <a:gd name="T39" fmla="*/ 252 h 810"/>
              <a:gd name="T40" fmla="*/ 18 w 543"/>
              <a:gd name="T41" fmla="*/ 261 h 810"/>
              <a:gd name="T42" fmla="*/ 27 w 543"/>
              <a:gd name="T43" fmla="*/ 290 h 810"/>
              <a:gd name="T44" fmla="*/ 51 w 543"/>
              <a:gd name="T45" fmla="*/ 409 h 810"/>
              <a:gd name="T46" fmla="*/ 47 w 543"/>
              <a:gd name="T47" fmla="*/ 453 h 810"/>
              <a:gd name="T48" fmla="*/ 47 w 543"/>
              <a:gd name="T49" fmla="*/ 462 h 810"/>
              <a:gd name="T50" fmla="*/ 56 w 543"/>
              <a:gd name="T51" fmla="*/ 462 h 810"/>
              <a:gd name="T52" fmla="*/ 92 w 543"/>
              <a:gd name="T53" fmla="*/ 522 h 810"/>
              <a:gd name="T54" fmla="*/ 152 w 543"/>
              <a:gd name="T55" fmla="*/ 525 h 810"/>
              <a:gd name="T56" fmla="*/ 190 w 543"/>
              <a:gd name="T57" fmla="*/ 456 h 810"/>
              <a:gd name="T58" fmla="*/ 243 w 543"/>
              <a:gd name="T59" fmla="*/ 465 h 810"/>
              <a:gd name="T60" fmla="*/ 297 w 543"/>
              <a:gd name="T61" fmla="*/ 474 h 810"/>
              <a:gd name="T62" fmla="*/ 321 w 543"/>
              <a:gd name="T63" fmla="*/ 476 h 810"/>
              <a:gd name="T64" fmla="*/ 324 w 543"/>
              <a:gd name="T65" fmla="*/ 476 h 810"/>
              <a:gd name="T66" fmla="*/ 366 w 543"/>
              <a:gd name="T67" fmla="*/ 462 h 810"/>
              <a:gd name="T68" fmla="*/ 368 w 543"/>
              <a:gd name="T69" fmla="*/ 464 h 810"/>
              <a:gd name="T70" fmla="*/ 388 w 543"/>
              <a:gd name="T71" fmla="*/ 469 h 810"/>
              <a:gd name="T72" fmla="*/ 417 w 543"/>
              <a:gd name="T73" fmla="*/ 478 h 810"/>
              <a:gd name="T74" fmla="*/ 417 w 543"/>
              <a:gd name="T75" fmla="*/ 478 h 810"/>
              <a:gd name="T76" fmla="*/ 453 w 543"/>
              <a:gd name="T77" fmla="*/ 574 h 810"/>
              <a:gd name="T78" fmla="*/ 442 w 543"/>
              <a:gd name="T79" fmla="*/ 641 h 810"/>
              <a:gd name="T80" fmla="*/ 465 w 543"/>
              <a:gd name="T81" fmla="*/ 772 h 810"/>
              <a:gd name="T82" fmla="*/ 478 w 543"/>
              <a:gd name="T83" fmla="*/ 786 h 810"/>
              <a:gd name="T84" fmla="*/ 498 w 543"/>
              <a:gd name="T85" fmla="*/ 810 h 810"/>
              <a:gd name="T86" fmla="*/ 509 w 543"/>
              <a:gd name="T87" fmla="*/ 793 h 810"/>
              <a:gd name="T88" fmla="*/ 509 w 543"/>
              <a:gd name="T89" fmla="*/ 733 h 810"/>
              <a:gd name="T90" fmla="*/ 543 w 543"/>
              <a:gd name="T91" fmla="*/ 603 h 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43" h="810">
                <a:moveTo>
                  <a:pt x="543" y="603"/>
                </a:moveTo>
                <a:lnTo>
                  <a:pt x="525" y="520"/>
                </a:lnTo>
                <a:lnTo>
                  <a:pt x="503" y="462"/>
                </a:lnTo>
                <a:lnTo>
                  <a:pt x="473" y="438"/>
                </a:lnTo>
                <a:lnTo>
                  <a:pt x="440" y="433"/>
                </a:lnTo>
                <a:lnTo>
                  <a:pt x="436" y="429"/>
                </a:lnTo>
                <a:lnTo>
                  <a:pt x="436" y="429"/>
                </a:lnTo>
                <a:lnTo>
                  <a:pt x="349" y="346"/>
                </a:lnTo>
                <a:lnTo>
                  <a:pt x="317" y="313"/>
                </a:lnTo>
                <a:lnTo>
                  <a:pt x="306" y="302"/>
                </a:lnTo>
                <a:lnTo>
                  <a:pt x="346" y="284"/>
                </a:lnTo>
                <a:lnTo>
                  <a:pt x="308" y="243"/>
                </a:lnTo>
                <a:lnTo>
                  <a:pt x="197" y="110"/>
                </a:lnTo>
                <a:lnTo>
                  <a:pt x="168" y="0"/>
                </a:lnTo>
                <a:lnTo>
                  <a:pt x="83" y="71"/>
                </a:lnTo>
                <a:lnTo>
                  <a:pt x="18" y="192"/>
                </a:lnTo>
                <a:lnTo>
                  <a:pt x="9" y="210"/>
                </a:lnTo>
                <a:lnTo>
                  <a:pt x="4" y="217"/>
                </a:lnTo>
                <a:lnTo>
                  <a:pt x="0" y="228"/>
                </a:lnTo>
                <a:lnTo>
                  <a:pt x="16" y="252"/>
                </a:lnTo>
                <a:lnTo>
                  <a:pt x="18" y="261"/>
                </a:lnTo>
                <a:lnTo>
                  <a:pt x="27" y="290"/>
                </a:lnTo>
                <a:lnTo>
                  <a:pt x="51" y="409"/>
                </a:lnTo>
                <a:lnTo>
                  <a:pt x="47" y="453"/>
                </a:lnTo>
                <a:lnTo>
                  <a:pt x="47" y="462"/>
                </a:lnTo>
                <a:lnTo>
                  <a:pt x="56" y="462"/>
                </a:lnTo>
                <a:lnTo>
                  <a:pt x="92" y="522"/>
                </a:lnTo>
                <a:lnTo>
                  <a:pt x="152" y="525"/>
                </a:lnTo>
                <a:lnTo>
                  <a:pt x="190" y="456"/>
                </a:lnTo>
                <a:lnTo>
                  <a:pt x="243" y="465"/>
                </a:lnTo>
                <a:lnTo>
                  <a:pt x="297" y="474"/>
                </a:lnTo>
                <a:lnTo>
                  <a:pt x="321" y="476"/>
                </a:lnTo>
                <a:lnTo>
                  <a:pt x="324" y="476"/>
                </a:lnTo>
                <a:lnTo>
                  <a:pt x="366" y="462"/>
                </a:lnTo>
                <a:lnTo>
                  <a:pt x="368" y="464"/>
                </a:lnTo>
                <a:lnTo>
                  <a:pt x="388" y="469"/>
                </a:lnTo>
                <a:lnTo>
                  <a:pt x="417" y="478"/>
                </a:lnTo>
                <a:lnTo>
                  <a:pt x="417" y="478"/>
                </a:lnTo>
                <a:lnTo>
                  <a:pt x="453" y="574"/>
                </a:lnTo>
                <a:lnTo>
                  <a:pt x="442" y="641"/>
                </a:lnTo>
                <a:lnTo>
                  <a:pt x="465" y="772"/>
                </a:lnTo>
                <a:lnTo>
                  <a:pt x="478" y="786"/>
                </a:lnTo>
                <a:lnTo>
                  <a:pt x="498" y="810"/>
                </a:lnTo>
                <a:lnTo>
                  <a:pt x="509" y="793"/>
                </a:lnTo>
                <a:lnTo>
                  <a:pt x="509" y="733"/>
                </a:lnTo>
                <a:lnTo>
                  <a:pt x="543" y="60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3">
            <a:extLst>
              <a:ext uri="{FF2B5EF4-FFF2-40B4-BE49-F238E27FC236}">
                <a16:creationId xmlns:a16="http://schemas.microsoft.com/office/drawing/2014/main" id="{551EB7F1-884B-9758-079C-5BCCB3602E0E}"/>
              </a:ext>
            </a:extLst>
          </p:cNvPr>
          <p:cNvSpPr>
            <a:spLocks/>
          </p:cNvSpPr>
          <p:nvPr/>
        </p:nvSpPr>
        <p:spPr bwMode="auto">
          <a:xfrm>
            <a:off x="8247063" y="5592763"/>
            <a:ext cx="376238" cy="842963"/>
          </a:xfrm>
          <a:custGeom>
            <a:avLst/>
            <a:gdLst>
              <a:gd name="T0" fmla="*/ 79 w 131"/>
              <a:gd name="T1" fmla="*/ 34 h 293"/>
              <a:gd name="T2" fmla="*/ 77 w 131"/>
              <a:gd name="T3" fmla="*/ 30 h 293"/>
              <a:gd name="T4" fmla="*/ 77 w 131"/>
              <a:gd name="T5" fmla="*/ 32 h 293"/>
              <a:gd name="T6" fmla="*/ 74 w 131"/>
              <a:gd name="T7" fmla="*/ 26 h 293"/>
              <a:gd name="T8" fmla="*/ 70 w 131"/>
              <a:gd name="T9" fmla="*/ 20 h 293"/>
              <a:gd name="T10" fmla="*/ 64 w 131"/>
              <a:gd name="T11" fmla="*/ 9 h 293"/>
              <a:gd name="T12" fmla="*/ 63 w 131"/>
              <a:gd name="T13" fmla="*/ 9 h 293"/>
              <a:gd name="T14" fmla="*/ 39 w 131"/>
              <a:gd name="T15" fmla="*/ 2 h 293"/>
              <a:gd name="T16" fmla="*/ 30 w 131"/>
              <a:gd name="T17" fmla="*/ 0 h 293"/>
              <a:gd name="T18" fmla="*/ 30 w 131"/>
              <a:gd name="T19" fmla="*/ 0 h 293"/>
              <a:gd name="T20" fmla="*/ 30 w 131"/>
              <a:gd name="T21" fmla="*/ 0 h 293"/>
              <a:gd name="T22" fmla="*/ 23 w 131"/>
              <a:gd name="T23" fmla="*/ 3 h 293"/>
              <a:gd name="T24" fmla="*/ 23 w 131"/>
              <a:gd name="T25" fmla="*/ 3 h 293"/>
              <a:gd name="T26" fmla="*/ 21 w 131"/>
              <a:gd name="T27" fmla="*/ 4 h 293"/>
              <a:gd name="T28" fmla="*/ 0 w 131"/>
              <a:gd name="T29" fmla="*/ 13 h 293"/>
              <a:gd name="T30" fmla="*/ 0 w 131"/>
              <a:gd name="T31" fmla="*/ 14 h 293"/>
              <a:gd name="T32" fmla="*/ 0 w 131"/>
              <a:gd name="T33" fmla="*/ 15 h 293"/>
              <a:gd name="T34" fmla="*/ 24 w 131"/>
              <a:gd name="T35" fmla="*/ 38 h 293"/>
              <a:gd name="T36" fmla="*/ 72 w 131"/>
              <a:gd name="T37" fmla="*/ 85 h 293"/>
              <a:gd name="T38" fmla="*/ 74 w 131"/>
              <a:gd name="T39" fmla="*/ 86 h 293"/>
              <a:gd name="T40" fmla="*/ 74 w 131"/>
              <a:gd name="T41" fmla="*/ 86 h 293"/>
              <a:gd name="T42" fmla="*/ 92 w 131"/>
              <a:gd name="T43" fmla="*/ 89 h 293"/>
              <a:gd name="T44" fmla="*/ 109 w 131"/>
              <a:gd name="T45" fmla="*/ 102 h 293"/>
              <a:gd name="T46" fmla="*/ 121 w 131"/>
              <a:gd name="T47" fmla="*/ 134 h 293"/>
              <a:gd name="T48" fmla="*/ 131 w 131"/>
              <a:gd name="T49" fmla="*/ 180 h 293"/>
              <a:gd name="T50" fmla="*/ 112 w 131"/>
              <a:gd name="T51" fmla="*/ 252 h 293"/>
              <a:gd name="T52" fmla="*/ 113 w 131"/>
              <a:gd name="T53" fmla="*/ 285 h 293"/>
              <a:gd name="T54" fmla="*/ 106 w 131"/>
              <a:gd name="T55" fmla="*/ 293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31" h="293">
                <a:moveTo>
                  <a:pt x="79" y="34"/>
                </a:moveTo>
                <a:cubicBezTo>
                  <a:pt x="77" y="30"/>
                  <a:pt x="77" y="30"/>
                  <a:pt x="77" y="30"/>
                </a:cubicBezTo>
                <a:cubicBezTo>
                  <a:pt x="77" y="32"/>
                  <a:pt x="77" y="32"/>
                  <a:pt x="77" y="32"/>
                </a:cubicBezTo>
                <a:cubicBezTo>
                  <a:pt x="74" y="26"/>
                  <a:pt x="74" y="26"/>
                  <a:pt x="74" y="26"/>
                </a:cubicBezTo>
                <a:cubicBezTo>
                  <a:pt x="70" y="20"/>
                  <a:pt x="70" y="20"/>
                  <a:pt x="70" y="20"/>
                </a:cubicBezTo>
                <a:cubicBezTo>
                  <a:pt x="64" y="9"/>
                  <a:pt x="64" y="9"/>
                  <a:pt x="64" y="9"/>
                </a:cubicBezTo>
                <a:cubicBezTo>
                  <a:pt x="64" y="9"/>
                  <a:pt x="64" y="9"/>
                  <a:pt x="63" y="9"/>
                </a:cubicBezTo>
                <a:cubicBezTo>
                  <a:pt x="39" y="2"/>
                  <a:pt x="39" y="2"/>
                  <a:pt x="39" y="2"/>
                </a:cubicBezTo>
                <a:cubicBezTo>
                  <a:pt x="30" y="0"/>
                  <a:pt x="30" y="0"/>
                  <a:pt x="30" y="0"/>
                </a:cubicBezTo>
                <a:cubicBezTo>
                  <a:pt x="30" y="0"/>
                  <a:pt x="30" y="0"/>
                  <a:pt x="30" y="0"/>
                </a:cubicBezTo>
                <a:cubicBezTo>
                  <a:pt x="30" y="0"/>
                  <a:pt x="30" y="0"/>
                  <a:pt x="30" y="0"/>
                </a:cubicBezTo>
                <a:cubicBezTo>
                  <a:pt x="23" y="3"/>
                  <a:pt x="23" y="3"/>
                  <a:pt x="23" y="3"/>
                </a:cubicBezTo>
                <a:cubicBezTo>
                  <a:pt x="23" y="3"/>
                  <a:pt x="23" y="3"/>
                  <a:pt x="23" y="3"/>
                </a:cubicBezTo>
                <a:cubicBezTo>
                  <a:pt x="21" y="4"/>
                  <a:pt x="21" y="4"/>
                  <a:pt x="21" y="4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3"/>
                  <a:pt x="0" y="14"/>
                  <a:pt x="0" y="14"/>
                </a:cubicBezTo>
                <a:cubicBezTo>
                  <a:pt x="0" y="14"/>
                  <a:pt x="0" y="14"/>
                  <a:pt x="0" y="15"/>
                </a:cubicBezTo>
                <a:cubicBezTo>
                  <a:pt x="24" y="38"/>
                  <a:pt x="24" y="38"/>
                  <a:pt x="24" y="38"/>
                </a:cubicBezTo>
                <a:cubicBezTo>
                  <a:pt x="72" y="85"/>
                  <a:pt x="72" y="85"/>
                  <a:pt x="72" y="85"/>
                </a:cubicBezTo>
                <a:cubicBezTo>
                  <a:pt x="74" y="86"/>
                  <a:pt x="74" y="86"/>
                  <a:pt x="74" y="86"/>
                </a:cubicBezTo>
                <a:cubicBezTo>
                  <a:pt x="74" y="86"/>
                  <a:pt x="74" y="86"/>
                  <a:pt x="74" y="86"/>
                </a:cubicBezTo>
                <a:cubicBezTo>
                  <a:pt x="92" y="89"/>
                  <a:pt x="92" y="89"/>
                  <a:pt x="92" y="89"/>
                </a:cubicBezTo>
                <a:cubicBezTo>
                  <a:pt x="109" y="102"/>
                  <a:pt x="109" y="102"/>
                  <a:pt x="109" y="102"/>
                </a:cubicBezTo>
                <a:cubicBezTo>
                  <a:pt x="121" y="134"/>
                  <a:pt x="121" y="134"/>
                  <a:pt x="121" y="134"/>
                </a:cubicBezTo>
                <a:cubicBezTo>
                  <a:pt x="131" y="180"/>
                  <a:pt x="131" y="180"/>
                  <a:pt x="131" y="180"/>
                </a:cubicBezTo>
                <a:cubicBezTo>
                  <a:pt x="112" y="252"/>
                  <a:pt x="112" y="252"/>
                  <a:pt x="112" y="252"/>
                </a:cubicBezTo>
                <a:cubicBezTo>
                  <a:pt x="112" y="252"/>
                  <a:pt x="113" y="285"/>
                  <a:pt x="113" y="285"/>
                </a:cubicBezTo>
                <a:cubicBezTo>
                  <a:pt x="106" y="293"/>
                  <a:pt x="106" y="293"/>
                  <a:pt x="106" y="293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4">
            <a:extLst>
              <a:ext uri="{FF2B5EF4-FFF2-40B4-BE49-F238E27FC236}">
                <a16:creationId xmlns:a16="http://schemas.microsoft.com/office/drawing/2014/main" id="{C2ECF16C-86FF-A9C2-B46B-9699D0D2350F}"/>
              </a:ext>
            </a:extLst>
          </p:cNvPr>
          <p:cNvSpPr>
            <a:spLocks/>
          </p:cNvSpPr>
          <p:nvPr/>
        </p:nvSpPr>
        <p:spPr bwMode="auto">
          <a:xfrm>
            <a:off x="7453313" y="2767013"/>
            <a:ext cx="1423988" cy="1752600"/>
          </a:xfrm>
          <a:custGeom>
            <a:avLst/>
            <a:gdLst>
              <a:gd name="T0" fmla="*/ 490 w 495"/>
              <a:gd name="T1" fmla="*/ 575 h 610"/>
              <a:gd name="T2" fmla="*/ 450 w 495"/>
              <a:gd name="T3" fmla="*/ 574 h 610"/>
              <a:gd name="T4" fmla="*/ 404 w 495"/>
              <a:gd name="T5" fmla="*/ 545 h 610"/>
              <a:gd name="T6" fmla="*/ 411 w 495"/>
              <a:gd name="T7" fmla="*/ 514 h 610"/>
              <a:gd name="T8" fmla="*/ 385 w 495"/>
              <a:gd name="T9" fmla="*/ 474 h 610"/>
              <a:gd name="T10" fmla="*/ 322 w 495"/>
              <a:gd name="T11" fmla="*/ 495 h 610"/>
              <a:gd name="T12" fmla="*/ 284 w 495"/>
              <a:gd name="T13" fmla="*/ 507 h 610"/>
              <a:gd name="T14" fmla="*/ 248 w 495"/>
              <a:gd name="T15" fmla="*/ 583 h 610"/>
              <a:gd name="T16" fmla="*/ 229 w 495"/>
              <a:gd name="T17" fmla="*/ 594 h 610"/>
              <a:gd name="T18" fmla="*/ 184 w 495"/>
              <a:gd name="T19" fmla="*/ 575 h 610"/>
              <a:gd name="T20" fmla="*/ 176 w 495"/>
              <a:gd name="T21" fmla="*/ 571 h 610"/>
              <a:gd name="T22" fmla="*/ 144 w 495"/>
              <a:gd name="T23" fmla="*/ 519 h 610"/>
              <a:gd name="T24" fmla="*/ 101 w 495"/>
              <a:gd name="T25" fmla="*/ 402 h 610"/>
              <a:gd name="T26" fmla="*/ 101 w 495"/>
              <a:gd name="T27" fmla="*/ 400 h 610"/>
              <a:gd name="T28" fmla="*/ 94 w 495"/>
              <a:gd name="T29" fmla="*/ 376 h 610"/>
              <a:gd name="T30" fmla="*/ 76 w 495"/>
              <a:gd name="T31" fmla="*/ 362 h 610"/>
              <a:gd name="T32" fmla="*/ 68 w 495"/>
              <a:gd name="T33" fmla="*/ 353 h 610"/>
              <a:gd name="T34" fmla="*/ 50 w 495"/>
              <a:gd name="T35" fmla="*/ 346 h 610"/>
              <a:gd name="T36" fmla="*/ 47 w 495"/>
              <a:gd name="T37" fmla="*/ 346 h 610"/>
              <a:gd name="T38" fmla="*/ 41 w 495"/>
              <a:gd name="T39" fmla="*/ 342 h 610"/>
              <a:gd name="T40" fmla="*/ 32 w 495"/>
              <a:gd name="T41" fmla="*/ 329 h 610"/>
              <a:gd name="T42" fmla="*/ 18 w 495"/>
              <a:gd name="T43" fmla="*/ 274 h 610"/>
              <a:gd name="T44" fmla="*/ 16 w 495"/>
              <a:gd name="T45" fmla="*/ 229 h 610"/>
              <a:gd name="T46" fmla="*/ 0 w 495"/>
              <a:gd name="T47" fmla="*/ 213 h 610"/>
              <a:gd name="T48" fmla="*/ 1 w 495"/>
              <a:gd name="T49" fmla="*/ 187 h 610"/>
              <a:gd name="T50" fmla="*/ 63 w 495"/>
              <a:gd name="T51" fmla="*/ 175 h 610"/>
              <a:gd name="T52" fmla="*/ 48 w 495"/>
              <a:gd name="T53" fmla="*/ 146 h 610"/>
              <a:gd name="T54" fmla="*/ 30 w 495"/>
              <a:gd name="T55" fmla="*/ 131 h 610"/>
              <a:gd name="T56" fmla="*/ 30 w 495"/>
              <a:gd name="T57" fmla="*/ 130 h 610"/>
              <a:gd name="T58" fmla="*/ 79 w 495"/>
              <a:gd name="T59" fmla="*/ 51 h 610"/>
              <a:gd name="T60" fmla="*/ 102 w 495"/>
              <a:gd name="T61" fmla="*/ 19 h 610"/>
              <a:gd name="T62" fmla="*/ 100 w 495"/>
              <a:gd name="T63" fmla="*/ 17 h 6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95" h="610">
                <a:moveTo>
                  <a:pt x="495" y="610"/>
                </a:moveTo>
                <a:cubicBezTo>
                  <a:pt x="490" y="575"/>
                  <a:pt x="490" y="575"/>
                  <a:pt x="490" y="575"/>
                </a:cubicBezTo>
                <a:cubicBezTo>
                  <a:pt x="450" y="574"/>
                  <a:pt x="450" y="574"/>
                  <a:pt x="450" y="574"/>
                </a:cubicBezTo>
                <a:cubicBezTo>
                  <a:pt x="450" y="574"/>
                  <a:pt x="450" y="574"/>
                  <a:pt x="450" y="574"/>
                </a:cubicBezTo>
                <a:cubicBezTo>
                  <a:pt x="404" y="546"/>
                  <a:pt x="404" y="546"/>
                  <a:pt x="404" y="546"/>
                </a:cubicBezTo>
                <a:cubicBezTo>
                  <a:pt x="404" y="545"/>
                  <a:pt x="404" y="545"/>
                  <a:pt x="404" y="545"/>
                </a:cubicBezTo>
                <a:cubicBezTo>
                  <a:pt x="413" y="517"/>
                  <a:pt x="413" y="517"/>
                  <a:pt x="413" y="517"/>
                </a:cubicBezTo>
                <a:cubicBezTo>
                  <a:pt x="411" y="514"/>
                  <a:pt x="411" y="514"/>
                  <a:pt x="411" y="514"/>
                </a:cubicBezTo>
                <a:cubicBezTo>
                  <a:pt x="391" y="483"/>
                  <a:pt x="391" y="483"/>
                  <a:pt x="391" y="483"/>
                </a:cubicBezTo>
                <a:cubicBezTo>
                  <a:pt x="385" y="474"/>
                  <a:pt x="385" y="474"/>
                  <a:pt x="385" y="474"/>
                </a:cubicBezTo>
                <a:cubicBezTo>
                  <a:pt x="371" y="479"/>
                  <a:pt x="371" y="479"/>
                  <a:pt x="371" y="479"/>
                </a:cubicBezTo>
                <a:cubicBezTo>
                  <a:pt x="322" y="495"/>
                  <a:pt x="322" y="495"/>
                  <a:pt x="322" y="495"/>
                </a:cubicBezTo>
                <a:cubicBezTo>
                  <a:pt x="303" y="501"/>
                  <a:pt x="303" y="501"/>
                  <a:pt x="303" y="501"/>
                </a:cubicBezTo>
                <a:cubicBezTo>
                  <a:pt x="284" y="507"/>
                  <a:pt x="284" y="507"/>
                  <a:pt x="284" y="507"/>
                </a:cubicBezTo>
                <a:cubicBezTo>
                  <a:pt x="248" y="583"/>
                  <a:pt x="248" y="583"/>
                  <a:pt x="248" y="583"/>
                </a:cubicBezTo>
                <a:cubicBezTo>
                  <a:pt x="248" y="583"/>
                  <a:pt x="248" y="583"/>
                  <a:pt x="248" y="583"/>
                </a:cubicBezTo>
                <a:cubicBezTo>
                  <a:pt x="229" y="594"/>
                  <a:pt x="229" y="594"/>
                  <a:pt x="229" y="594"/>
                </a:cubicBezTo>
                <a:cubicBezTo>
                  <a:pt x="229" y="594"/>
                  <a:pt x="229" y="594"/>
                  <a:pt x="229" y="594"/>
                </a:cubicBezTo>
                <a:cubicBezTo>
                  <a:pt x="200" y="582"/>
                  <a:pt x="200" y="582"/>
                  <a:pt x="200" y="582"/>
                </a:cubicBezTo>
                <a:cubicBezTo>
                  <a:pt x="184" y="575"/>
                  <a:pt x="184" y="575"/>
                  <a:pt x="184" y="575"/>
                </a:cubicBezTo>
                <a:cubicBezTo>
                  <a:pt x="177" y="571"/>
                  <a:pt x="177" y="571"/>
                  <a:pt x="177" y="571"/>
                </a:cubicBezTo>
                <a:cubicBezTo>
                  <a:pt x="177" y="571"/>
                  <a:pt x="176" y="571"/>
                  <a:pt x="176" y="571"/>
                </a:cubicBezTo>
                <a:cubicBezTo>
                  <a:pt x="144" y="520"/>
                  <a:pt x="144" y="520"/>
                  <a:pt x="144" y="520"/>
                </a:cubicBezTo>
                <a:cubicBezTo>
                  <a:pt x="144" y="520"/>
                  <a:pt x="144" y="519"/>
                  <a:pt x="144" y="519"/>
                </a:cubicBezTo>
                <a:cubicBezTo>
                  <a:pt x="157" y="411"/>
                  <a:pt x="157" y="411"/>
                  <a:pt x="157" y="411"/>
                </a:cubicBezTo>
                <a:cubicBezTo>
                  <a:pt x="101" y="402"/>
                  <a:pt x="101" y="402"/>
                  <a:pt x="101" y="402"/>
                </a:cubicBezTo>
                <a:cubicBezTo>
                  <a:pt x="101" y="402"/>
                  <a:pt x="101" y="402"/>
                  <a:pt x="101" y="401"/>
                </a:cubicBezTo>
                <a:cubicBezTo>
                  <a:pt x="101" y="400"/>
                  <a:pt x="101" y="400"/>
                  <a:pt x="101" y="400"/>
                </a:cubicBezTo>
                <a:cubicBezTo>
                  <a:pt x="97" y="379"/>
                  <a:pt x="97" y="379"/>
                  <a:pt x="97" y="379"/>
                </a:cubicBezTo>
                <a:cubicBezTo>
                  <a:pt x="94" y="376"/>
                  <a:pt x="94" y="376"/>
                  <a:pt x="94" y="376"/>
                </a:cubicBezTo>
                <a:cubicBezTo>
                  <a:pt x="87" y="370"/>
                  <a:pt x="87" y="370"/>
                  <a:pt x="87" y="370"/>
                </a:cubicBezTo>
                <a:cubicBezTo>
                  <a:pt x="76" y="362"/>
                  <a:pt x="76" y="362"/>
                  <a:pt x="76" y="362"/>
                </a:cubicBezTo>
                <a:cubicBezTo>
                  <a:pt x="69" y="355"/>
                  <a:pt x="69" y="355"/>
                  <a:pt x="69" y="355"/>
                </a:cubicBezTo>
                <a:cubicBezTo>
                  <a:pt x="68" y="353"/>
                  <a:pt x="68" y="353"/>
                  <a:pt x="68" y="353"/>
                </a:cubicBezTo>
                <a:cubicBezTo>
                  <a:pt x="60" y="345"/>
                  <a:pt x="60" y="345"/>
                  <a:pt x="60" y="345"/>
                </a:cubicBezTo>
                <a:cubicBezTo>
                  <a:pt x="50" y="346"/>
                  <a:pt x="50" y="346"/>
                  <a:pt x="50" y="346"/>
                </a:cubicBezTo>
                <a:cubicBezTo>
                  <a:pt x="47" y="346"/>
                  <a:pt x="47" y="346"/>
                  <a:pt x="47" y="346"/>
                </a:cubicBezTo>
                <a:cubicBezTo>
                  <a:pt x="47" y="346"/>
                  <a:pt x="47" y="346"/>
                  <a:pt x="47" y="346"/>
                </a:cubicBezTo>
                <a:cubicBezTo>
                  <a:pt x="42" y="343"/>
                  <a:pt x="42" y="343"/>
                  <a:pt x="42" y="343"/>
                </a:cubicBezTo>
                <a:cubicBezTo>
                  <a:pt x="42" y="343"/>
                  <a:pt x="41" y="342"/>
                  <a:pt x="41" y="342"/>
                </a:cubicBezTo>
                <a:cubicBezTo>
                  <a:pt x="32" y="330"/>
                  <a:pt x="32" y="330"/>
                  <a:pt x="32" y="330"/>
                </a:cubicBezTo>
                <a:cubicBezTo>
                  <a:pt x="32" y="330"/>
                  <a:pt x="32" y="329"/>
                  <a:pt x="32" y="329"/>
                </a:cubicBezTo>
                <a:cubicBezTo>
                  <a:pt x="17" y="274"/>
                  <a:pt x="17" y="274"/>
                  <a:pt x="17" y="274"/>
                </a:cubicBezTo>
                <a:cubicBezTo>
                  <a:pt x="17" y="274"/>
                  <a:pt x="17" y="274"/>
                  <a:pt x="18" y="274"/>
                </a:cubicBezTo>
                <a:cubicBezTo>
                  <a:pt x="34" y="246"/>
                  <a:pt x="34" y="246"/>
                  <a:pt x="34" y="246"/>
                </a:cubicBezTo>
                <a:cubicBezTo>
                  <a:pt x="16" y="229"/>
                  <a:pt x="16" y="229"/>
                  <a:pt x="16" y="229"/>
                </a:cubicBezTo>
                <a:cubicBezTo>
                  <a:pt x="1" y="213"/>
                  <a:pt x="1" y="213"/>
                  <a:pt x="1" y="213"/>
                </a:cubicBezTo>
                <a:cubicBezTo>
                  <a:pt x="1" y="213"/>
                  <a:pt x="0" y="213"/>
                  <a:pt x="0" y="213"/>
                </a:cubicBezTo>
                <a:cubicBezTo>
                  <a:pt x="0" y="187"/>
                  <a:pt x="0" y="187"/>
                  <a:pt x="0" y="187"/>
                </a:cubicBezTo>
                <a:cubicBezTo>
                  <a:pt x="0" y="187"/>
                  <a:pt x="1" y="187"/>
                  <a:pt x="1" y="187"/>
                </a:cubicBezTo>
                <a:cubicBezTo>
                  <a:pt x="6" y="186"/>
                  <a:pt x="6" y="186"/>
                  <a:pt x="6" y="186"/>
                </a:cubicBezTo>
                <a:cubicBezTo>
                  <a:pt x="63" y="175"/>
                  <a:pt x="63" y="175"/>
                  <a:pt x="63" y="175"/>
                </a:cubicBezTo>
                <a:cubicBezTo>
                  <a:pt x="82" y="125"/>
                  <a:pt x="82" y="125"/>
                  <a:pt x="82" y="125"/>
                </a:cubicBezTo>
                <a:cubicBezTo>
                  <a:pt x="48" y="146"/>
                  <a:pt x="48" y="146"/>
                  <a:pt x="48" y="146"/>
                </a:cubicBezTo>
                <a:cubicBezTo>
                  <a:pt x="47" y="147"/>
                  <a:pt x="47" y="147"/>
                  <a:pt x="47" y="146"/>
                </a:cubicBezTo>
                <a:cubicBezTo>
                  <a:pt x="30" y="131"/>
                  <a:pt x="30" y="131"/>
                  <a:pt x="30" y="131"/>
                </a:cubicBezTo>
                <a:cubicBezTo>
                  <a:pt x="29" y="131"/>
                  <a:pt x="29" y="131"/>
                  <a:pt x="29" y="130"/>
                </a:cubicBezTo>
                <a:cubicBezTo>
                  <a:pt x="29" y="130"/>
                  <a:pt x="30" y="130"/>
                  <a:pt x="30" y="130"/>
                </a:cubicBezTo>
                <a:cubicBezTo>
                  <a:pt x="89" y="90"/>
                  <a:pt x="89" y="90"/>
                  <a:pt x="89" y="90"/>
                </a:cubicBezTo>
                <a:cubicBezTo>
                  <a:pt x="79" y="51"/>
                  <a:pt x="79" y="51"/>
                  <a:pt x="79" y="51"/>
                </a:cubicBezTo>
                <a:cubicBezTo>
                  <a:pt x="79" y="51"/>
                  <a:pt x="79" y="50"/>
                  <a:pt x="80" y="50"/>
                </a:cubicBezTo>
                <a:cubicBezTo>
                  <a:pt x="102" y="19"/>
                  <a:pt x="102" y="19"/>
                  <a:pt x="102" y="19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0"/>
                  <a:pt x="100" y="0"/>
                  <a:pt x="10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5">
            <a:extLst>
              <a:ext uri="{FF2B5EF4-FFF2-40B4-BE49-F238E27FC236}">
                <a16:creationId xmlns:a16="http://schemas.microsoft.com/office/drawing/2014/main" id="{280A8B29-D5B9-F04F-0263-741A256445F4}"/>
              </a:ext>
            </a:extLst>
          </p:cNvPr>
          <p:cNvSpPr>
            <a:spLocks/>
          </p:cNvSpPr>
          <p:nvPr/>
        </p:nvSpPr>
        <p:spPr bwMode="auto">
          <a:xfrm>
            <a:off x="5538788" y="1730375"/>
            <a:ext cx="1431925" cy="1162050"/>
          </a:xfrm>
          <a:custGeom>
            <a:avLst/>
            <a:gdLst>
              <a:gd name="T0" fmla="*/ 498 w 498"/>
              <a:gd name="T1" fmla="*/ 179 h 404"/>
              <a:gd name="T2" fmla="*/ 498 w 498"/>
              <a:gd name="T3" fmla="*/ 180 h 404"/>
              <a:gd name="T4" fmla="*/ 460 w 498"/>
              <a:gd name="T5" fmla="*/ 186 h 404"/>
              <a:gd name="T6" fmla="*/ 456 w 498"/>
              <a:gd name="T7" fmla="*/ 186 h 404"/>
              <a:gd name="T8" fmla="*/ 392 w 498"/>
              <a:gd name="T9" fmla="*/ 309 h 404"/>
              <a:gd name="T10" fmla="*/ 390 w 498"/>
              <a:gd name="T11" fmla="*/ 315 h 404"/>
              <a:gd name="T12" fmla="*/ 365 w 498"/>
              <a:gd name="T13" fmla="*/ 362 h 404"/>
              <a:gd name="T14" fmla="*/ 365 w 498"/>
              <a:gd name="T15" fmla="*/ 362 h 404"/>
              <a:gd name="T16" fmla="*/ 312 w 498"/>
              <a:gd name="T17" fmla="*/ 384 h 404"/>
              <a:gd name="T18" fmla="*/ 264 w 498"/>
              <a:gd name="T19" fmla="*/ 404 h 404"/>
              <a:gd name="T20" fmla="*/ 264 w 498"/>
              <a:gd name="T21" fmla="*/ 404 h 404"/>
              <a:gd name="T22" fmla="*/ 263 w 498"/>
              <a:gd name="T23" fmla="*/ 404 h 404"/>
              <a:gd name="T24" fmla="*/ 214 w 498"/>
              <a:gd name="T25" fmla="*/ 348 h 404"/>
              <a:gd name="T26" fmla="*/ 152 w 498"/>
              <a:gd name="T27" fmla="*/ 309 h 404"/>
              <a:gd name="T28" fmla="*/ 0 w 498"/>
              <a:gd name="T29" fmla="*/ 217 h 404"/>
              <a:gd name="T30" fmla="*/ 0 w 498"/>
              <a:gd name="T31" fmla="*/ 216 h 404"/>
              <a:gd name="T32" fmla="*/ 0 w 498"/>
              <a:gd name="T33" fmla="*/ 216 h 404"/>
              <a:gd name="T34" fmla="*/ 27 w 498"/>
              <a:gd name="T35" fmla="*/ 178 h 404"/>
              <a:gd name="T36" fmla="*/ 41 w 498"/>
              <a:gd name="T37" fmla="*/ 158 h 404"/>
              <a:gd name="T38" fmla="*/ 23 w 498"/>
              <a:gd name="T39" fmla="*/ 140 h 404"/>
              <a:gd name="T40" fmla="*/ 23 w 498"/>
              <a:gd name="T41" fmla="*/ 139 h 404"/>
              <a:gd name="T42" fmla="*/ 23 w 498"/>
              <a:gd name="T43" fmla="*/ 138 h 404"/>
              <a:gd name="T44" fmla="*/ 69 w 498"/>
              <a:gd name="T45" fmla="*/ 119 h 404"/>
              <a:gd name="T46" fmla="*/ 84 w 498"/>
              <a:gd name="T47" fmla="*/ 114 h 404"/>
              <a:gd name="T48" fmla="*/ 124 w 498"/>
              <a:gd name="T49" fmla="*/ 64 h 404"/>
              <a:gd name="T50" fmla="*/ 141 w 498"/>
              <a:gd name="T51" fmla="*/ 37 h 404"/>
              <a:gd name="T52" fmla="*/ 142 w 498"/>
              <a:gd name="T53" fmla="*/ 36 h 404"/>
              <a:gd name="T54" fmla="*/ 202 w 498"/>
              <a:gd name="T55" fmla="*/ 18 h 404"/>
              <a:gd name="T56" fmla="*/ 202 w 498"/>
              <a:gd name="T57" fmla="*/ 18 h 404"/>
              <a:gd name="T58" fmla="*/ 250 w 498"/>
              <a:gd name="T59" fmla="*/ 24 h 404"/>
              <a:gd name="T60" fmla="*/ 256 w 498"/>
              <a:gd name="T61" fmla="*/ 25 h 404"/>
              <a:gd name="T62" fmla="*/ 256 w 498"/>
              <a:gd name="T63" fmla="*/ 26 h 404"/>
              <a:gd name="T64" fmla="*/ 263 w 498"/>
              <a:gd name="T65" fmla="*/ 45 h 404"/>
              <a:gd name="T66" fmla="*/ 267 w 498"/>
              <a:gd name="T67" fmla="*/ 56 h 404"/>
              <a:gd name="T68" fmla="*/ 268 w 498"/>
              <a:gd name="T69" fmla="*/ 60 h 404"/>
              <a:gd name="T70" fmla="*/ 273 w 498"/>
              <a:gd name="T71" fmla="*/ 73 h 404"/>
              <a:gd name="T72" fmla="*/ 278 w 498"/>
              <a:gd name="T73" fmla="*/ 73 h 404"/>
              <a:gd name="T74" fmla="*/ 287 w 498"/>
              <a:gd name="T75" fmla="*/ 71 h 404"/>
              <a:gd name="T76" fmla="*/ 324 w 498"/>
              <a:gd name="T77" fmla="*/ 41 h 404"/>
              <a:gd name="T78" fmla="*/ 325 w 498"/>
              <a:gd name="T79" fmla="*/ 41 h 404"/>
              <a:gd name="T80" fmla="*/ 339 w 498"/>
              <a:gd name="T81" fmla="*/ 49 h 404"/>
              <a:gd name="T82" fmla="*/ 450 w 498"/>
              <a:gd name="T83" fmla="*/ 0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498" h="404">
                <a:moveTo>
                  <a:pt x="498" y="179"/>
                </a:moveTo>
                <a:cubicBezTo>
                  <a:pt x="498" y="179"/>
                  <a:pt x="498" y="180"/>
                  <a:pt x="498" y="180"/>
                </a:cubicBezTo>
                <a:cubicBezTo>
                  <a:pt x="460" y="186"/>
                  <a:pt x="460" y="186"/>
                  <a:pt x="460" y="186"/>
                </a:cubicBezTo>
                <a:cubicBezTo>
                  <a:pt x="456" y="186"/>
                  <a:pt x="456" y="186"/>
                  <a:pt x="456" y="186"/>
                </a:cubicBezTo>
                <a:cubicBezTo>
                  <a:pt x="392" y="309"/>
                  <a:pt x="392" y="309"/>
                  <a:pt x="392" y="309"/>
                </a:cubicBezTo>
                <a:cubicBezTo>
                  <a:pt x="390" y="315"/>
                  <a:pt x="390" y="315"/>
                  <a:pt x="390" y="315"/>
                </a:cubicBezTo>
                <a:cubicBezTo>
                  <a:pt x="365" y="362"/>
                  <a:pt x="365" y="362"/>
                  <a:pt x="365" y="362"/>
                </a:cubicBezTo>
                <a:cubicBezTo>
                  <a:pt x="365" y="362"/>
                  <a:pt x="365" y="362"/>
                  <a:pt x="365" y="362"/>
                </a:cubicBezTo>
                <a:cubicBezTo>
                  <a:pt x="312" y="384"/>
                  <a:pt x="312" y="384"/>
                  <a:pt x="312" y="384"/>
                </a:cubicBezTo>
                <a:cubicBezTo>
                  <a:pt x="264" y="404"/>
                  <a:pt x="264" y="404"/>
                  <a:pt x="264" y="404"/>
                </a:cubicBezTo>
                <a:cubicBezTo>
                  <a:pt x="264" y="404"/>
                  <a:pt x="264" y="404"/>
                  <a:pt x="264" y="404"/>
                </a:cubicBezTo>
                <a:cubicBezTo>
                  <a:pt x="264" y="404"/>
                  <a:pt x="264" y="404"/>
                  <a:pt x="263" y="404"/>
                </a:cubicBezTo>
                <a:cubicBezTo>
                  <a:pt x="214" y="348"/>
                  <a:pt x="214" y="348"/>
                  <a:pt x="214" y="348"/>
                </a:cubicBezTo>
                <a:cubicBezTo>
                  <a:pt x="152" y="309"/>
                  <a:pt x="152" y="309"/>
                  <a:pt x="152" y="309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17"/>
                  <a:pt x="0" y="217"/>
                  <a:pt x="0" y="216"/>
                </a:cubicBezTo>
                <a:cubicBezTo>
                  <a:pt x="0" y="216"/>
                  <a:pt x="0" y="216"/>
                  <a:pt x="0" y="216"/>
                </a:cubicBezTo>
                <a:cubicBezTo>
                  <a:pt x="27" y="178"/>
                  <a:pt x="27" y="178"/>
                  <a:pt x="27" y="178"/>
                </a:cubicBezTo>
                <a:cubicBezTo>
                  <a:pt x="41" y="158"/>
                  <a:pt x="41" y="158"/>
                  <a:pt x="41" y="158"/>
                </a:cubicBezTo>
                <a:cubicBezTo>
                  <a:pt x="23" y="140"/>
                  <a:pt x="23" y="140"/>
                  <a:pt x="23" y="140"/>
                </a:cubicBezTo>
                <a:cubicBezTo>
                  <a:pt x="23" y="139"/>
                  <a:pt x="23" y="139"/>
                  <a:pt x="23" y="139"/>
                </a:cubicBezTo>
                <a:cubicBezTo>
                  <a:pt x="23" y="139"/>
                  <a:pt x="23" y="138"/>
                  <a:pt x="23" y="138"/>
                </a:cubicBezTo>
                <a:cubicBezTo>
                  <a:pt x="69" y="119"/>
                  <a:pt x="69" y="119"/>
                  <a:pt x="69" y="119"/>
                </a:cubicBezTo>
                <a:cubicBezTo>
                  <a:pt x="84" y="114"/>
                  <a:pt x="84" y="114"/>
                  <a:pt x="84" y="114"/>
                </a:cubicBezTo>
                <a:cubicBezTo>
                  <a:pt x="124" y="64"/>
                  <a:pt x="124" y="64"/>
                  <a:pt x="124" y="64"/>
                </a:cubicBezTo>
                <a:cubicBezTo>
                  <a:pt x="141" y="37"/>
                  <a:pt x="141" y="37"/>
                  <a:pt x="141" y="37"/>
                </a:cubicBezTo>
                <a:cubicBezTo>
                  <a:pt x="141" y="36"/>
                  <a:pt x="141" y="36"/>
                  <a:pt x="142" y="36"/>
                </a:cubicBezTo>
                <a:cubicBezTo>
                  <a:pt x="202" y="18"/>
                  <a:pt x="202" y="18"/>
                  <a:pt x="202" y="18"/>
                </a:cubicBezTo>
                <a:cubicBezTo>
                  <a:pt x="202" y="18"/>
                  <a:pt x="202" y="18"/>
                  <a:pt x="202" y="18"/>
                </a:cubicBezTo>
                <a:cubicBezTo>
                  <a:pt x="250" y="24"/>
                  <a:pt x="250" y="24"/>
                  <a:pt x="250" y="24"/>
                </a:cubicBezTo>
                <a:cubicBezTo>
                  <a:pt x="256" y="25"/>
                  <a:pt x="256" y="25"/>
                  <a:pt x="256" y="25"/>
                </a:cubicBezTo>
                <a:cubicBezTo>
                  <a:pt x="256" y="25"/>
                  <a:pt x="256" y="25"/>
                  <a:pt x="256" y="26"/>
                </a:cubicBezTo>
                <a:cubicBezTo>
                  <a:pt x="263" y="45"/>
                  <a:pt x="263" y="45"/>
                  <a:pt x="263" y="45"/>
                </a:cubicBezTo>
                <a:cubicBezTo>
                  <a:pt x="267" y="56"/>
                  <a:pt x="267" y="56"/>
                  <a:pt x="267" y="56"/>
                </a:cubicBezTo>
                <a:cubicBezTo>
                  <a:pt x="268" y="60"/>
                  <a:pt x="268" y="60"/>
                  <a:pt x="268" y="60"/>
                </a:cubicBezTo>
                <a:cubicBezTo>
                  <a:pt x="273" y="73"/>
                  <a:pt x="273" y="73"/>
                  <a:pt x="273" y="73"/>
                </a:cubicBezTo>
                <a:cubicBezTo>
                  <a:pt x="278" y="73"/>
                  <a:pt x="278" y="73"/>
                  <a:pt x="278" y="73"/>
                </a:cubicBezTo>
                <a:cubicBezTo>
                  <a:pt x="287" y="71"/>
                  <a:pt x="287" y="71"/>
                  <a:pt x="287" y="71"/>
                </a:cubicBezTo>
                <a:cubicBezTo>
                  <a:pt x="324" y="41"/>
                  <a:pt x="324" y="41"/>
                  <a:pt x="324" y="41"/>
                </a:cubicBezTo>
                <a:cubicBezTo>
                  <a:pt x="324" y="40"/>
                  <a:pt x="324" y="40"/>
                  <a:pt x="325" y="41"/>
                </a:cubicBezTo>
                <a:cubicBezTo>
                  <a:pt x="339" y="49"/>
                  <a:pt x="339" y="49"/>
                  <a:pt x="339" y="49"/>
                </a:cubicBezTo>
                <a:cubicBezTo>
                  <a:pt x="450" y="0"/>
                  <a:pt x="450" y="0"/>
                  <a:pt x="45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6">
            <a:extLst>
              <a:ext uri="{FF2B5EF4-FFF2-40B4-BE49-F238E27FC236}">
                <a16:creationId xmlns:a16="http://schemas.microsoft.com/office/drawing/2014/main" id="{3638BB96-5BFB-B633-A5C8-AB7D1A507AFF}"/>
              </a:ext>
            </a:extLst>
          </p:cNvPr>
          <p:cNvSpPr>
            <a:spLocks/>
          </p:cNvSpPr>
          <p:nvPr/>
        </p:nvSpPr>
        <p:spPr bwMode="auto">
          <a:xfrm>
            <a:off x="8016876" y="4716463"/>
            <a:ext cx="595313" cy="887413"/>
          </a:xfrm>
          <a:custGeom>
            <a:avLst/>
            <a:gdLst>
              <a:gd name="T0" fmla="*/ 101 w 207"/>
              <a:gd name="T1" fmla="*/ 309 h 309"/>
              <a:gd name="T2" fmla="*/ 19 w 207"/>
              <a:gd name="T3" fmla="*/ 210 h 309"/>
              <a:gd name="T4" fmla="*/ 3 w 207"/>
              <a:gd name="T5" fmla="*/ 148 h 309"/>
              <a:gd name="T6" fmla="*/ 0 w 207"/>
              <a:gd name="T7" fmla="*/ 144 h 309"/>
              <a:gd name="T8" fmla="*/ 0 w 207"/>
              <a:gd name="T9" fmla="*/ 143 h 309"/>
              <a:gd name="T10" fmla="*/ 46 w 207"/>
              <a:gd name="T11" fmla="*/ 95 h 309"/>
              <a:gd name="T12" fmla="*/ 35 w 207"/>
              <a:gd name="T13" fmla="*/ 38 h 309"/>
              <a:gd name="T14" fmla="*/ 35 w 207"/>
              <a:gd name="T15" fmla="*/ 37 h 309"/>
              <a:gd name="T16" fmla="*/ 35 w 207"/>
              <a:gd name="T17" fmla="*/ 37 h 309"/>
              <a:gd name="T18" fmla="*/ 95 w 207"/>
              <a:gd name="T19" fmla="*/ 25 h 309"/>
              <a:gd name="T20" fmla="*/ 145 w 207"/>
              <a:gd name="T21" fmla="*/ 8 h 309"/>
              <a:gd name="T22" fmla="*/ 168 w 207"/>
              <a:gd name="T23" fmla="*/ 0 h 309"/>
              <a:gd name="T24" fmla="*/ 169 w 207"/>
              <a:gd name="T25" fmla="*/ 0 h 309"/>
              <a:gd name="T26" fmla="*/ 184 w 207"/>
              <a:gd name="T27" fmla="*/ 10 h 309"/>
              <a:gd name="T28" fmla="*/ 207 w 207"/>
              <a:gd name="T29" fmla="*/ 27 h 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07" h="309">
                <a:moveTo>
                  <a:pt x="101" y="309"/>
                </a:moveTo>
                <a:cubicBezTo>
                  <a:pt x="19" y="210"/>
                  <a:pt x="19" y="210"/>
                  <a:pt x="19" y="210"/>
                </a:cubicBezTo>
                <a:cubicBezTo>
                  <a:pt x="3" y="148"/>
                  <a:pt x="3" y="148"/>
                  <a:pt x="3" y="148"/>
                </a:cubicBezTo>
                <a:cubicBezTo>
                  <a:pt x="0" y="144"/>
                  <a:pt x="0" y="144"/>
                  <a:pt x="0" y="144"/>
                </a:cubicBezTo>
                <a:cubicBezTo>
                  <a:pt x="0" y="144"/>
                  <a:pt x="0" y="143"/>
                  <a:pt x="0" y="143"/>
                </a:cubicBezTo>
                <a:cubicBezTo>
                  <a:pt x="46" y="95"/>
                  <a:pt x="46" y="95"/>
                  <a:pt x="46" y="95"/>
                </a:cubicBezTo>
                <a:cubicBezTo>
                  <a:pt x="35" y="38"/>
                  <a:pt x="35" y="38"/>
                  <a:pt x="35" y="38"/>
                </a:cubicBezTo>
                <a:cubicBezTo>
                  <a:pt x="35" y="37"/>
                  <a:pt x="35" y="37"/>
                  <a:pt x="35" y="37"/>
                </a:cubicBezTo>
                <a:cubicBezTo>
                  <a:pt x="35" y="37"/>
                  <a:pt x="35" y="37"/>
                  <a:pt x="35" y="37"/>
                </a:cubicBezTo>
                <a:cubicBezTo>
                  <a:pt x="95" y="25"/>
                  <a:pt x="95" y="25"/>
                  <a:pt x="95" y="25"/>
                </a:cubicBezTo>
                <a:cubicBezTo>
                  <a:pt x="145" y="8"/>
                  <a:pt x="145" y="8"/>
                  <a:pt x="145" y="8"/>
                </a:cubicBezTo>
                <a:cubicBezTo>
                  <a:pt x="168" y="0"/>
                  <a:pt x="168" y="0"/>
                  <a:pt x="168" y="0"/>
                </a:cubicBezTo>
                <a:cubicBezTo>
                  <a:pt x="169" y="0"/>
                  <a:pt x="169" y="0"/>
                  <a:pt x="169" y="0"/>
                </a:cubicBezTo>
                <a:cubicBezTo>
                  <a:pt x="184" y="10"/>
                  <a:pt x="184" y="10"/>
                  <a:pt x="184" y="10"/>
                </a:cubicBezTo>
                <a:cubicBezTo>
                  <a:pt x="207" y="27"/>
                  <a:pt x="207" y="27"/>
                  <a:pt x="207" y="2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7">
            <a:extLst>
              <a:ext uri="{FF2B5EF4-FFF2-40B4-BE49-F238E27FC236}">
                <a16:creationId xmlns:a16="http://schemas.microsoft.com/office/drawing/2014/main" id="{DA7DC9D4-62EB-3250-BF35-4CBB6650E57A}"/>
              </a:ext>
            </a:extLst>
          </p:cNvPr>
          <p:cNvSpPr>
            <a:spLocks/>
          </p:cNvSpPr>
          <p:nvPr/>
        </p:nvSpPr>
        <p:spPr bwMode="auto">
          <a:xfrm>
            <a:off x="4462463" y="736600"/>
            <a:ext cx="1665288" cy="638175"/>
          </a:xfrm>
          <a:custGeom>
            <a:avLst/>
            <a:gdLst>
              <a:gd name="T0" fmla="*/ 579 w 579"/>
              <a:gd name="T1" fmla="*/ 99 h 222"/>
              <a:gd name="T2" fmla="*/ 520 w 579"/>
              <a:gd name="T3" fmla="*/ 83 h 222"/>
              <a:gd name="T4" fmla="*/ 452 w 579"/>
              <a:gd name="T5" fmla="*/ 192 h 222"/>
              <a:gd name="T6" fmla="*/ 438 w 579"/>
              <a:gd name="T7" fmla="*/ 215 h 222"/>
              <a:gd name="T8" fmla="*/ 434 w 579"/>
              <a:gd name="T9" fmla="*/ 221 h 222"/>
              <a:gd name="T10" fmla="*/ 433 w 579"/>
              <a:gd name="T11" fmla="*/ 222 h 222"/>
              <a:gd name="T12" fmla="*/ 433 w 579"/>
              <a:gd name="T13" fmla="*/ 222 h 222"/>
              <a:gd name="T14" fmla="*/ 385 w 579"/>
              <a:gd name="T15" fmla="*/ 212 h 222"/>
              <a:gd name="T16" fmla="*/ 385 w 579"/>
              <a:gd name="T17" fmla="*/ 212 h 222"/>
              <a:gd name="T18" fmla="*/ 323 w 579"/>
              <a:gd name="T19" fmla="*/ 157 h 222"/>
              <a:gd name="T20" fmla="*/ 269 w 579"/>
              <a:gd name="T21" fmla="*/ 178 h 222"/>
              <a:gd name="T22" fmla="*/ 268 w 579"/>
              <a:gd name="T23" fmla="*/ 178 h 222"/>
              <a:gd name="T24" fmla="*/ 268 w 579"/>
              <a:gd name="T25" fmla="*/ 178 h 222"/>
              <a:gd name="T26" fmla="*/ 270 w 579"/>
              <a:gd name="T27" fmla="*/ 136 h 222"/>
              <a:gd name="T28" fmla="*/ 239 w 579"/>
              <a:gd name="T29" fmla="*/ 106 h 222"/>
              <a:gd name="T30" fmla="*/ 227 w 579"/>
              <a:gd name="T31" fmla="*/ 106 h 222"/>
              <a:gd name="T32" fmla="*/ 191 w 579"/>
              <a:gd name="T33" fmla="*/ 101 h 222"/>
              <a:gd name="T34" fmla="*/ 190 w 579"/>
              <a:gd name="T35" fmla="*/ 100 h 222"/>
              <a:gd name="T36" fmla="*/ 191 w 579"/>
              <a:gd name="T37" fmla="*/ 57 h 222"/>
              <a:gd name="T38" fmla="*/ 0 w 579"/>
              <a:gd name="T39" fmla="*/ 1 h 222"/>
              <a:gd name="T40" fmla="*/ 0 w 579"/>
              <a:gd name="T41" fmla="*/ 0 h 222"/>
              <a:gd name="T42" fmla="*/ 0 w 579"/>
              <a:gd name="T43" fmla="*/ 0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79" h="222">
                <a:moveTo>
                  <a:pt x="579" y="99"/>
                </a:moveTo>
                <a:cubicBezTo>
                  <a:pt x="520" y="83"/>
                  <a:pt x="520" y="83"/>
                  <a:pt x="520" y="83"/>
                </a:cubicBezTo>
                <a:cubicBezTo>
                  <a:pt x="452" y="192"/>
                  <a:pt x="452" y="192"/>
                  <a:pt x="452" y="192"/>
                </a:cubicBezTo>
                <a:cubicBezTo>
                  <a:pt x="438" y="215"/>
                  <a:pt x="438" y="215"/>
                  <a:pt x="438" y="215"/>
                </a:cubicBezTo>
                <a:cubicBezTo>
                  <a:pt x="434" y="221"/>
                  <a:pt x="434" y="221"/>
                  <a:pt x="434" y="221"/>
                </a:cubicBezTo>
                <a:cubicBezTo>
                  <a:pt x="434" y="222"/>
                  <a:pt x="434" y="222"/>
                  <a:pt x="433" y="222"/>
                </a:cubicBezTo>
                <a:cubicBezTo>
                  <a:pt x="433" y="222"/>
                  <a:pt x="433" y="222"/>
                  <a:pt x="433" y="222"/>
                </a:cubicBezTo>
                <a:cubicBezTo>
                  <a:pt x="385" y="212"/>
                  <a:pt x="385" y="212"/>
                  <a:pt x="385" y="212"/>
                </a:cubicBezTo>
                <a:cubicBezTo>
                  <a:pt x="385" y="212"/>
                  <a:pt x="385" y="212"/>
                  <a:pt x="385" y="212"/>
                </a:cubicBezTo>
                <a:cubicBezTo>
                  <a:pt x="323" y="157"/>
                  <a:pt x="323" y="157"/>
                  <a:pt x="323" y="157"/>
                </a:cubicBezTo>
                <a:cubicBezTo>
                  <a:pt x="269" y="178"/>
                  <a:pt x="269" y="178"/>
                  <a:pt x="269" y="178"/>
                </a:cubicBezTo>
                <a:cubicBezTo>
                  <a:pt x="269" y="178"/>
                  <a:pt x="269" y="178"/>
                  <a:pt x="268" y="178"/>
                </a:cubicBezTo>
                <a:cubicBezTo>
                  <a:pt x="268" y="178"/>
                  <a:pt x="268" y="178"/>
                  <a:pt x="268" y="178"/>
                </a:cubicBezTo>
                <a:cubicBezTo>
                  <a:pt x="270" y="136"/>
                  <a:pt x="270" y="136"/>
                  <a:pt x="270" y="136"/>
                </a:cubicBezTo>
                <a:cubicBezTo>
                  <a:pt x="239" y="106"/>
                  <a:pt x="239" y="106"/>
                  <a:pt x="239" y="106"/>
                </a:cubicBezTo>
                <a:cubicBezTo>
                  <a:pt x="227" y="106"/>
                  <a:pt x="227" y="106"/>
                  <a:pt x="227" y="106"/>
                </a:cubicBezTo>
                <a:cubicBezTo>
                  <a:pt x="191" y="101"/>
                  <a:pt x="191" y="101"/>
                  <a:pt x="191" y="101"/>
                </a:cubicBezTo>
                <a:cubicBezTo>
                  <a:pt x="190" y="101"/>
                  <a:pt x="190" y="101"/>
                  <a:pt x="190" y="100"/>
                </a:cubicBezTo>
                <a:cubicBezTo>
                  <a:pt x="191" y="57"/>
                  <a:pt x="191" y="57"/>
                  <a:pt x="191" y="57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8">
            <a:extLst>
              <a:ext uri="{FF2B5EF4-FFF2-40B4-BE49-F238E27FC236}">
                <a16:creationId xmlns:a16="http://schemas.microsoft.com/office/drawing/2014/main" id="{98FBA651-6704-5D36-14D7-CB57348AE965}"/>
              </a:ext>
            </a:extLst>
          </p:cNvPr>
          <p:cNvSpPr>
            <a:spLocks/>
          </p:cNvSpPr>
          <p:nvPr/>
        </p:nvSpPr>
        <p:spPr bwMode="auto">
          <a:xfrm>
            <a:off x="6348413" y="3013075"/>
            <a:ext cx="1300163" cy="1927225"/>
          </a:xfrm>
          <a:custGeom>
            <a:avLst/>
            <a:gdLst>
              <a:gd name="T0" fmla="*/ 362 w 452"/>
              <a:gd name="T1" fmla="*/ 670 h 670"/>
              <a:gd name="T2" fmla="*/ 361 w 452"/>
              <a:gd name="T3" fmla="*/ 670 h 670"/>
              <a:gd name="T4" fmla="*/ 337 w 452"/>
              <a:gd name="T5" fmla="*/ 657 h 670"/>
              <a:gd name="T6" fmla="*/ 336 w 452"/>
              <a:gd name="T7" fmla="*/ 657 h 670"/>
              <a:gd name="T8" fmla="*/ 309 w 452"/>
              <a:gd name="T9" fmla="*/ 631 h 670"/>
              <a:gd name="T10" fmla="*/ 309 w 452"/>
              <a:gd name="T11" fmla="*/ 631 h 670"/>
              <a:gd name="T12" fmla="*/ 290 w 452"/>
              <a:gd name="T13" fmla="*/ 599 h 670"/>
              <a:gd name="T14" fmla="*/ 269 w 452"/>
              <a:gd name="T15" fmla="*/ 565 h 670"/>
              <a:gd name="T16" fmla="*/ 243 w 452"/>
              <a:gd name="T17" fmla="*/ 564 h 670"/>
              <a:gd name="T18" fmla="*/ 242 w 452"/>
              <a:gd name="T19" fmla="*/ 564 h 670"/>
              <a:gd name="T20" fmla="*/ 173 w 452"/>
              <a:gd name="T21" fmla="*/ 521 h 670"/>
              <a:gd name="T22" fmla="*/ 173 w 452"/>
              <a:gd name="T23" fmla="*/ 520 h 670"/>
              <a:gd name="T24" fmla="*/ 142 w 452"/>
              <a:gd name="T25" fmla="*/ 452 h 670"/>
              <a:gd name="T26" fmla="*/ 129 w 452"/>
              <a:gd name="T27" fmla="*/ 431 h 670"/>
              <a:gd name="T28" fmla="*/ 109 w 452"/>
              <a:gd name="T29" fmla="*/ 395 h 670"/>
              <a:gd name="T30" fmla="*/ 68 w 452"/>
              <a:gd name="T31" fmla="*/ 383 h 670"/>
              <a:gd name="T32" fmla="*/ 68 w 452"/>
              <a:gd name="T33" fmla="*/ 383 h 670"/>
              <a:gd name="T34" fmla="*/ 36 w 452"/>
              <a:gd name="T35" fmla="*/ 294 h 670"/>
              <a:gd name="T36" fmla="*/ 13 w 452"/>
              <a:gd name="T37" fmla="*/ 210 h 670"/>
              <a:gd name="T38" fmla="*/ 13 w 452"/>
              <a:gd name="T39" fmla="*/ 210 h 670"/>
              <a:gd name="T40" fmla="*/ 18 w 452"/>
              <a:gd name="T41" fmla="*/ 113 h 670"/>
              <a:gd name="T42" fmla="*/ 0 w 452"/>
              <a:gd name="T43" fmla="*/ 80 h 670"/>
              <a:gd name="T44" fmla="*/ 0 w 452"/>
              <a:gd name="T45" fmla="*/ 79 h 670"/>
              <a:gd name="T46" fmla="*/ 2 w 452"/>
              <a:gd name="T47" fmla="*/ 71 h 670"/>
              <a:gd name="T48" fmla="*/ 14 w 452"/>
              <a:gd name="T49" fmla="*/ 1 h 670"/>
              <a:gd name="T50" fmla="*/ 15 w 452"/>
              <a:gd name="T51" fmla="*/ 0 h 670"/>
              <a:gd name="T52" fmla="*/ 15 w 452"/>
              <a:gd name="T53" fmla="*/ 0 h 670"/>
              <a:gd name="T54" fmla="*/ 32 w 452"/>
              <a:gd name="T55" fmla="*/ 6 h 670"/>
              <a:gd name="T56" fmla="*/ 65 w 452"/>
              <a:gd name="T57" fmla="*/ 19 h 670"/>
              <a:gd name="T58" fmla="*/ 155 w 452"/>
              <a:gd name="T59" fmla="*/ 53 h 670"/>
              <a:gd name="T60" fmla="*/ 155 w 452"/>
              <a:gd name="T61" fmla="*/ 53 h 670"/>
              <a:gd name="T62" fmla="*/ 217 w 452"/>
              <a:gd name="T63" fmla="*/ 110 h 670"/>
              <a:gd name="T64" fmla="*/ 217 w 452"/>
              <a:gd name="T65" fmla="*/ 110 h 670"/>
              <a:gd name="T66" fmla="*/ 240 w 452"/>
              <a:gd name="T67" fmla="*/ 195 h 670"/>
              <a:gd name="T68" fmla="*/ 240 w 452"/>
              <a:gd name="T69" fmla="*/ 195 h 670"/>
              <a:gd name="T70" fmla="*/ 238 w 452"/>
              <a:gd name="T71" fmla="*/ 209 h 670"/>
              <a:gd name="T72" fmla="*/ 224 w 452"/>
              <a:gd name="T73" fmla="*/ 292 h 670"/>
              <a:gd name="T74" fmla="*/ 244 w 452"/>
              <a:gd name="T75" fmla="*/ 310 h 670"/>
              <a:gd name="T76" fmla="*/ 265 w 452"/>
              <a:gd name="T77" fmla="*/ 323 h 670"/>
              <a:gd name="T78" fmla="*/ 291 w 452"/>
              <a:gd name="T79" fmla="*/ 344 h 670"/>
              <a:gd name="T80" fmla="*/ 394 w 452"/>
              <a:gd name="T81" fmla="*/ 434 h 670"/>
              <a:gd name="T82" fmla="*/ 395 w 452"/>
              <a:gd name="T83" fmla="*/ 435 h 670"/>
              <a:gd name="T84" fmla="*/ 451 w 452"/>
              <a:gd name="T85" fmla="*/ 577 h 670"/>
              <a:gd name="T86" fmla="*/ 451 w 452"/>
              <a:gd name="T87" fmla="*/ 578 h 670"/>
              <a:gd name="T88" fmla="*/ 433 w 452"/>
              <a:gd name="T89" fmla="*/ 600 h 670"/>
              <a:gd name="T90" fmla="*/ 431 w 452"/>
              <a:gd name="T91" fmla="*/ 601 h 670"/>
              <a:gd name="T92" fmla="*/ 430 w 452"/>
              <a:gd name="T93" fmla="*/ 601 h 670"/>
              <a:gd name="T94" fmla="*/ 391 w 452"/>
              <a:gd name="T95" fmla="*/ 586 h 670"/>
              <a:gd name="T96" fmla="*/ 388 w 452"/>
              <a:gd name="T97" fmla="*/ 588 h 670"/>
              <a:gd name="T98" fmla="*/ 379 w 452"/>
              <a:gd name="T99" fmla="*/ 593 h 670"/>
              <a:gd name="T100" fmla="*/ 379 w 452"/>
              <a:gd name="T101" fmla="*/ 596 h 670"/>
              <a:gd name="T102" fmla="*/ 378 w 452"/>
              <a:gd name="T103" fmla="*/ 602 h 670"/>
              <a:gd name="T104" fmla="*/ 377 w 452"/>
              <a:gd name="T105" fmla="*/ 602 h 670"/>
              <a:gd name="T106" fmla="*/ 350 w 452"/>
              <a:gd name="T107" fmla="*/ 619 h 670"/>
              <a:gd name="T108" fmla="*/ 358 w 452"/>
              <a:gd name="T109" fmla="*/ 657 h 670"/>
              <a:gd name="T110" fmla="*/ 362 w 452"/>
              <a:gd name="T111" fmla="*/ 669 h 670"/>
              <a:gd name="T112" fmla="*/ 362 w 452"/>
              <a:gd name="T113" fmla="*/ 670 h 670"/>
              <a:gd name="T114" fmla="*/ 362 w 452"/>
              <a:gd name="T115" fmla="*/ 670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52" h="670">
                <a:moveTo>
                  <a:pt x="362" y="670"/>
                </a:moveTo>
                <a:cubicBezTo>
                  <a:pt x="361" y="670"/>
                  <a:pt x="361" y="670"/>
                  <a:pt x="361" y="670"/>
                </a:cubicBezTo>
                <a:cubicBezTo>
                  <a:pt x="337" y="657"/>
                  <a:pt x="337" y="657"/>
                  <a:pt x="337" y="657"/>
                </a:cubicBezTo>
                <a:cubicBezTo>
                  <a:pt x="336" y="657"/>
                  <a:pt x="336" y="657"/>
                  <a:pt x="336" y="657"/>
                </a:cubicBezTo>
                <a:cubicBezTo>
                  <a:pt x="309" y="631"/>
                  <a:pt x="309" y="631"/>
                  <a:pt x="309" y="631"/>
                </a:cubicBezTo>
                <a:cubicBezTo>
                  <a:pt x="309" y="631"/>
                  <a:pt x="309" y="631"/>
                  <a:pt x="309" y="631"/>
                </a:cubicBezTo>
                <a:cubicBezTo>
                  <a:pt x="290" y="599"/>
                  <a:pt x="290" y="599"/>
                  <a:pt x="290" y="599"/>
                </a:cubicBezTo>
                <a:cubicBezTo>
                  <a:pt x="269" y="565"/>
                  <a:pt x="269" y="565"/>
                  <a:pt x="269" y="565"/>
                </a:cubicBezTo>
                <a:cubicBezTo>
                  <a:pt x="243" y="564"/>
                  <a:pt x="243" y="564"/>
                  <a:pt x="243" y="564"/>
                </a:cubicBezTo>
                <a:cubicBezTo>
                  <a:pt x="243" y="564"/>
                  <a:pt x="242" y="564"/>
                  <a:pt x="242" y="564"/>
                </a:cubicBezTo>
                <a:cubicBezTo>
                  <a:pt x="173" y="521"/>
                  <a:pt x="173" y="521"/>
                  <a:pt x="173" y="521"/>
                </a:cubicBezTo>
                <a:cubicBezTo>
                  <a:pt x="173" y="521"/>
                  <a:pt x="173" y="520"/>
                  <a:pt x="173" y="520"/>
                </a:cubicBezTo>
                <a:cubicBezTo>
                  <a:pt x="142" y="452"/>
                  <a:pt x="142" y="452"/>
                  <a:pt x="142" y="452"/>
                </a:cubicBezTo>
                <a:cubicBezTo>
                  <a:pt x="129" y="431"/>
                  <a:pt x="129" y="431"/>
                  <a:pt x="129" y="431"/>
                </a:cubicBezTo>
                <a:cubicBezTo>
                  <a:pt x="109" y="395"/>
                  <a:pt x="109" y="395"/>
                  <a:pt x="109" y="395"/>
                </a:cubicBezTo>
                <a:cubicBezTo>
                  <a:pt x="68" y="383"/>
                  <a:pt x="68" y="383"/>
                  <a:pt x="68" y="383"/>
                </a:cubicBezTo>
                <a:cubicBezTo>
                  <a:pt x="68" y="383"/>
                  <a:pt x="68" y="383"/>
                  <a:pt x="68" y="383"/>
                </a:cubicBezTo>
                <a:cubicBezTo>
                  <a:pt x="36" y="294"/>
                  <a:pt x="36" y="294"/>
                  <a:pt x="36" y="294"/>
                </a:cubicBezTo>
                <a:cubicBezTo>
                  <a:pt x="13" y="210"/>
                  <a:pt x="13" y="210"/>
                  <a:pt x="13" y="210"/>
                </a:cubicBezTo>
                <a:cubicBezTo>
                  <a:pt x="13" y="210"/>
                  <a:pt x="13" y="210"/>
                  <a:pt x="13" y="210"/>
                </a:cubicBezTo>
                <a:cubicBezTo>
                  <a:pt x="18" y="113"/>
                  <a:pt x="18" y="113"/>
                  <a:pt x="18" y="113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0"/>
                  <a:pt x="0" y="79"/>
                  <a:pt x="0" y="79"/>
                </a:cubicBezTo>
                <a:cubicBezTo>
                  <a:pt x="2" y="71"/>
                  <a:pt x="2" y="71"/>
                  <a:pt x="2" y="71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1"/>
                  <a:pt x="15" y="1"/>
                  <a:pt x="15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32" y="6"/>
                  <a:pt x="32" y="6"/>
                  <a:pt x="32" y="6"/>
                </a:cubicBezTo>
                <a:cubicBezTo>
                  <a:pt x="65" y="19"/>
                  <a:pt x="65" y="19"/>
                  <a:pt x="65" y="19"/>
                </a:cubicBezTo>
                <a:cubicBezTo>
                  <a:pt x="155" y="53"/>
                  <a:pt x="155" y="53"/>
                  <a:pt x="155" y="53"/>
                </a:cubicBezTo>
                <a:cubicBezTo>
                  <a:pt x="155" y="53"/>
                  <a:pt x="155" y="53"/>
                  <a:pt x="155" y="53"/>
                </a:cubicBezTo>
                <a:cubicBezTo>
                  <a:pt x="217" y="110"/>
                  <a:pt x="217" y="110"/>
                  <a:pt x="217" y="110"/>
                </a:cubicBezTo>
                <a:cubicBezTo>
                  <a:pt x="217" y="110"/>
                  <a:pt x="217" y="110"/>
                  <a:pt x="217" y="110"/>
                </a:cubicBezTo>
                <a:cubicBezTo>
                  <a:pt x="240" y="195"/>
                  <a:pt x="240" y="195"/>
                  <a:pt x="240" y="195"/>
                </a:cubicBezTo>
                <a:cubicBezTo>
                  <a:pt x="240" y="195"/>
                  <a:pt x="240" y="195"/>
                  <a:pt x="240" y="195"/>
                </a:cubicBezTo>
                <a:cubicBezTo>
                  <a:pt x="238" y="209"/>
                  <a:pt x="238" y="209"/>
                  <a:pt x="238" y="209"/>
                </a:cubicBezTo>
                <a:cubicBezTo>
                  <a:pt x="224" y="292"/>
                  <a:pt x="224" y="292"/>
                  <a:pt x="224" y="292"/>
                </a:cubicBezTo>
                <a:cubicBezTo>
                  <a:pt x="244" y="310"/>
                  <a:pt x="244" y="310"/>
                  <a:pt x="244" y="310"/>
                </a:cubicBezTo>
                <a:cubicBezTo>
                  <a:pt x="265" y="323"/>
                  <a:pt x="265" y="323"/>
                  <a:pt x="265" y="323"/>
                </a:cubicBezTo>
                <a:cubicBezTo>
                  <a:pt x="291" y="344"/>
                  <a:pt x="291" y="344"/>
                  <a:pt x="291" y="344"/>
                </a:cubicBezTo>
                <a:cubicBezTo>
                  <a:pt x="394" y="434"/>
                  <a:pt x="394" y="434"/>
                  <a:pt x="394" y="434"/>
                </a:cubicBezTo>
                <a:cubicBezTo>
                  <a:pt x="394" y="435"/>
                  <a:pt x="395" y="435"/>
                  <a:pt x="395" y="435"/>
                </a:cubicBezTo>
                <a:cubicBezTo>
                  <a:pt x="451" y="577"/>
                  <a:pt x="451" y="577"/>
                  <a:pt x="451" y="577"/>
                </a:cubicBezTo>
                <a:cubicBezTo>
                  <a:pt x="452" y="578"/>
                  <a:pt x="452" y="578"/>
                  <a:pt x="451" y="578"/>
                </a:cubicBezTo>
                <a:cubicBezTo>
                  <a:pt x="433" y="600"/>
                  <a:pt x="433" y="600"/>
                  <a:pt x="433" y="600"/>
                </a:cubicBezTo>
                <a:cubicBezTo>
                  <a:pt x="431" y="601"/>
                  <a:pt x="431" y="601"/>
                  <a:pt x="431" y="601"/>
                </a:cubicBezTo>
                <a:cubicBezTo>
                  <a:pt x="431" y="601"/>
                  <a:pt x="430" y="602"/>
                  <a:pt x="430" y="601"/>
                </a:cubicBezTo>
                <a:cubicBezTo>
                  <a:pt x="391" y="586"/>
                  <a:pt x="391" y="586"/>
                  <a:pt x="391" y="586"/>
                </a:cubicBezTo>
                <a:cubicBezTo>
                  <a:pt x="388" y="588"/>
                  <a:pt x="388" y="588"/>
                  <a:pt x="388" y="588"/>
                </a:cubicBezTo>
                <a:cubicBezTo>
                  <a:pt x="379" y="593"/>
                  <a:pt x="379" y="593"/>
                  <a:pt x="379" y="593"/>
                </a:cubicBezTo>
                <a:cubicBezTo>
                  <a:pt x="379" y="596"/>
                  <a:pt x="379" y="596"/>
                  <a:pt x="379" y="596"/>
                </a:cubicBezTo>
                <a:cubicBezTo>
                  <a:pt x="378" y="602"/>
                  <a:pt x="378" y="602"/>
                  <a:pt x="378" y="602"/>
                </a:cubicBezTo>
                <a:cubicBezTo>
                  <a:pt x="378" y="602"/>
                  <a:pt x="377" y="602"/>
                  <a:pt x="377" y="602"/>
                </a:cubicBezTo>
                <a:cubicBezTo>
                  <a:pt x="350" y="619"/>
                  <a:pt x="350" y="619"/>
                  <a:pt x="350" y="619"/>
                </a:cubicBezTo>
                <a:cubicBezTo>
                  <a:pt x="358" y="657"/>
                  <a:pt x="358" y="657"/>
                  <a:pt x="358" y="657"/>
                </a:cubicBezTo>
                <a:cubicBezTo>
                  <a:pt x="362" y="669"/>
                  <a:pt x="362" y="669"/>
                  <a:pt x="362" y="669"/>
                </a:cubicBezTo>
                <a:cubicBezTo>
                  <a:pt x="362" y="669"/>
                  <a:pt x="362" y="670"/>
                  <a:pt x="362" y="670"/>
                </a:cubicBezTo>
                <a:cubicBezTo>
                  <a:pt x="362" y="670"/>
                  <a:pt x="362" y="670"/>
                  <a:pt x="362" y="670"/>
                </a:cubicBezTo>
                <a:close/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29">
            <a:extLst>
              <a:ext uri="{FF2B5EF4-FFF2-40B4-BE49-F238E27FC236}">
                <a16:creationId xmlns:a16="http://schemas.microsoft.com/office/drawing/2014/main" id="{F7C59AFE-A43E-3ADA-C05C-19EA4DB4B4A8}"/>
              </a:ext>
            </a:extLst>
          </p:cNvPr>
          <p:cNvSpPr>
            <a:spLocks/>
          </p:cNvSpPr>
          <p:nvPr/>
        </p:nvSpPr>
        <p:spPr bwMode="auto">
          <a:xfrm>
            <a:off x="5707063" y="1368425"/>
            <a:ext cx="190500" cy="549275"/>
          </a:xfrm>
          <a:custGeom>
            <a:avLst/>
            <a:gdLst>
              <a:gd name="T0" fmla="*/ 66 w 66"/>
              <a:gd name="T1" fmla="*/ 191 h 191"/>
              <a:gd name="T2" fmla="*/ 65 w 66"/>
              <a:gd name="T3" fmla="*/ 191 h 191"/>
              <a:gd name="T4" fmla="*/ 48 w 66"/>
              <a:gd name="T5" fmla="*/ 141 h 191"/>
              <a:gd name="T6" fmla="*/ 45 w 66"/>
              <a:gd name="T7" fmla="*/ 132 h 191"/>
              <a:gd name="T8" fmla="*/ 42 w 66"/>
              <a:gd name="T9" fmla="*/ 123 h 191"/>
              <a:gd name="T10" fmla="*/ 28 w 66"/>
              <a:gd name="T11" fmla="*/ 83 h 191"/>
              <a:gd name="T12" fmla="*/ 0 w 66"/>
              <a:gd name="T13" fmla="*/ 1 h 191"/>
              <a:gd name="T14" fmla="*/ 0 w 66"/>
              <a:gd name="T15" fmla="*/ 0 h 1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6" h="191">
                <a:moveTo>
                  <a:pt x="66" y="191"/>
                </a:moveTo>
                <a:cubicBezTo>
                  <a:pt x="65" y="191"/>
                  <a:pt x="65" y="191"/>
                  <a:pt x="65" y="191"/>
                </a:cubicBezTo>
                <a:cubicBezTo>
                  <a:pt x="48" y="141"/>
                  <a:pt x="48" y="141"/>
                  <a:pt x="48" y="141"/>
                </a:cubicBezTo>
                <a:cubicBezTo>
                  <a:pt x="45" y="132"/>
                  <a:pt x="45" y="132"/>
                  <a:pt x="45" y="132"/>
                </a:cubicBezTo>
                <a:cubicBezTo>
                  <a:pt x="42" y="123"/>
                  <a:pt x="42" y="123"/>
                  <a:pt x="42" y="123"/>
                </a:cubicBezTo>
                <a:cubicBezTo>
                  <a:pt x="28" y="83"/>
                  <a:pt x="28" y="83"/>
                  <a:pt x="28" y="83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0">
            <a:extLst>
              <a:ext uri="{FF2B5EF4-FFF2-40B4-BE49-F238E27FC236}">
                <a16:creationId xmlns:a16="http://schemas.microsoft.com/office/drawing/2014/main" id="{D3C35C95-2CE0-3624-EFE8-26D87A8343A0}"/>
              </a:ext>
            </a:extLst>
          </p:cNvPr>
          <p:cNvSpPr>
            <a:spLocks/>
          </p:cNvSpPr>
          <p:nvPr/>
        </p:nvSpPr>
        <p:spPr bwMode="auto">
          <a:xfrm>
            <a:off x="6624638" y="5330825"/>
            <a:ext cx="530225" cy="287338"/>
          </a:xfrm>
          <a:custGeom>
            <a:avLst/>
            <a:gdLst>
              <a:gd name="T0" fmla="*/ 0 w 184"/>
              <a:gd name="T1" fmla="*/ 0 h 100"/>
              <a:gd name="T2" fmla="*/ 34 w 184"/>
              <a:gd name="T3" fmla="*/ 33 h 100"/>
              <a:gd name="T4" fmla="*/ 45 w 184"/>
              <a:gd name="T5" fmla="*/ 40 h 100"/>
              <a:gd name="T6" fmla="*/ 46 w 184"/>
              <a:gd name="T7" fmla="*/ 41 h 100"/>
              <a:gd name="T8" fmla="*/ 50 w 184"/>
              <a:gd name="T9" fmla="*/ 52 h 100"/>
              <a:gd name="T10" fmla="*/ 52 w 184"/>
              <a:gd name="T11" fmla="*/ 55 h 100"/>
              <a:gd name="T12" fmla="*/ 59 w 184"/>
              <a:gd name="T13" fmla="*/ 69 h 100"/>
              <a:gd name="T14" fmla="*/ 63 w 184"/>
              <a:gd name="T15" fmla="*/ 70 h 100"/>
              <a:gd name="T16" fmla="*/ 138 w 184"/>
              <a:gd name="T17" fmla="*/ 77 h 100"/>
              <a:gd name="T18" fmla="*/ 139 w 184"/>
              <a:gd name="T19" fmla="*/ 77 h 100"/>
              <a:gd name="T20" fmla="*/ 143 w 184"/>
              <a:gd name="T21" fmla="*/ 86 h 100"/>
              <a:gd name="T22" fmla="*/ 147 w 184"/>
              <a:gd name="T23" fmla="*/ 90 h 100"/>
              <a:gd name="T24" fmla="*/ 151 w 184"/>
              <a:gd name="T25" fmla="*/ 94 h 100"/>
              <a:gd name="T26" fmla="*/ 158 w 184"/>
              <a:gd name="T27" fmla="*/ 100 h 100"/>
              <a:gd name="T28" fmla="*/ 184 w 184"/>
              <a:gd name="T29" fmla="*/ 84 h 100"/>
              <a:gd name="T30" fmla="*/ 184 w 184"/>
              <a:gd name="T31" fmla="*/ 84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4" h="100">
                <a:moveTo>
                  <a:pt x="0" y="0"/>
                </a:moveTo>
                <a:cubicBezTo>
                  <a:pt x="34" y="33"/>
                  <a:pt x="34" y="33"/>
                  <a:pt x="34" y="33"/>
                </a:cubicBezTo>
                <a:cubicBezTo>
                  <a:pt x="45" y="40"/>
                  <a:pt x="45" y="40"/>
                  <a:pt x="45" y="40"/>
                </a:cubicBezTo>
                <a:cubicBezTo>
                  <a:pt x="45" y="40"/>
                  <a:pt x="46" y="40"/>
                  <a:pt x="46" y="41"/>
                </a:cubicBezTo>
                <a:cubicBezTo>
                  <a:pt x="50" y="52"/>
                  <a:pt x="50" y="52"/>
                  <a:pt x="50" y="52"/>
                </a:cubicBezTo>
                <a:cubicBezTo>
                  <a:pt x="52" y="55"/>
                  <a:pt x="52" y="55"/>
                  <a:pt x="52" y="55"/>
                </a:cubicBezTo>
                <a:cubicBezTo>
                  <a:pt x="59" y="69"/>
                  <a:pt x="59" y="69"/>
                  <a:pt x="59" y="69"/>
                </a:cubicBezTo>
                <a:cubicBezTo>
                  <a:pt x="63" y="70"/>
                  <a:pt x="63" y="70"/>
                  <a:pt x="63" y="70"/>
                </a:cubicBezTo>
                <a:cubicBezTo>
                  <a:pt x="138" y="77"/>
                  <a:pt x="138" y="77"/>
                  <a:pt x="138" y="77"/>
                </a:cubicBezTo>
                <a:cubicBezTo>
                  <a:pt x="139" y="77"/>
                  <a:pt x="139" y="77"/>
                  <a:pt x="139" y="77"/>
                </a:cubicBezTo>
                <a:cubicBezTo>
                  <a:pt x="143" y="86"/>
                  <a:pt x="143" y="86"/>
                  <a:pt x="143" y="86"/>
                </a:cubicBezTo>
                <a:cubicBezTo>
                  <a:pt x="147" y="90"/>
                  <a:pt x="147" y="90"/>
                  <a:pt x="147" y="90"/>
                </a:cubicBezTo>
                <a:cubicBezTo>
                  <a:pt x="151" y="94"/>
                  <a:pt x="151" y="94"/>
                  <a:pt x="151" y="94"/>
                </a:cubicBezTo>
                <a:cubicBezTo>
                  <a:pt x="158" y="100"/>
                  <a:pt x="158" y="100"/>
                  <a:pt x="158" y="100"/>
                </a:cubicBezTo>
                <a:cubicBezTo>
                  <a:pt x="184" y="84"/>
                  <a:pt x="184" y="84"/>
                  <a:pt x="184" y="84"/>
                </a:cubicBezTo>
                <a:cubicBezTo>
                  <a:pt x="184" y="84"/>
                  <a:pt x="184" y="84"/>
                  <a:pt x="184" y="8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31">
            <a:extLst>
              <a:ext uri="{FF2B5EF4-FFF2-40B4-BE49-F238E27FC236}">
                <a16:creationId xmlns:a16="http://schemas.microsoft.com/office/drawing/2014/main" id="{EF7A9AAD-E548-74EA-F290-81BBC143C954}"/>
              </a:ext>
            </a:extLst>
          </p:cNvPr>
          <p:cNvSpPr>
            <a:spLocks/>
          </p:cNvSpPr>
          <p:nvPr/>
        </p:nvSpPr>
        <p:spPr bwMode="auto">
          <a:xfrm>
            <a:off x="6294438" y="4505325"/>
            <a:ext cx="585788" cy="411163"/>
          </a:xfrm>
          <a:custGeom>
            <a:avLst/>
            <a:gdLst>
              <a:gd name="T0" fmla="*/ 0 w 204"/>
              <a:gd name="T1" fmla="*/ 143 h 143"/>
              <a:gd name="T2" fmla="*/ 48 w 204"/>
              <a:gd name="T3" fmla="*/ 128 h 143"/>
              <a:gd name="T4" fmla="*/ 109 w 204"/>
              <a:gd name="T5" fmla="*/ 109 h 143"/>
              <a:gd name="T6" fmla="*/ 113 w 204"/>
              <a:gd name="T7" fmla="*/ 108 h 143"/>
              <a:gd name="T8" fmla="*/ 125 w 204"/>
              <a:gd name="T9" fmla="*/ 104 h 143"/>
              <a:gd name="T10" fmla="*/ 139 w 204"/>
              <a:gd name="T11" fmla="*/ 100 h 143"/>
              <a:gd name="T12" fmla="*/ 204 w 204"/>
              <a:gd name="T13" fmla="*/ 14 h 143"/>
              <a:gd name="T14" fmla="*/ 192 w 204"/>
              <a:gd name="T15" fmla="*/ 2 h 143"/>
              <a:gd name="T16" fmla="*/ 192 w 204"/>
              <a:gd name="T17" fmla="*/ 0 h 143"/>
              <a:gd name="T18" fmla="*/ 193 w 204"/>
              <a:gd name="T19" fmla="*/ 0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4" h="143">
                <a:moveTo>
                  <a:pt x="0" y="143"/>
                </a:moveTo>
                <a:cubicBezTo>
                  <a:pt x="48" y="128"/>
                  <a:pt x="48" y="128"/>
                  <a:pt x="48" y="128"/>
                </a:cubicBezTo>
                <a:cubicBezTo>
                  <a:pt x="109" y="109"/>
                  <a:pt x="109" y="109"/>
                  <a:pt x="109" y="109"/>
                </a:cubicBezTo>
                <a:cubicBezTo>
                  <a:pt x="113" y="108"/>
                  <a:pt x="113" y="108"/>
                  <a:pt x="113" y="108"/>
                </a:cubicBezTo>
                <a:cubicBezTo>
                  <a:pt x="125" y="104"/>
                  <a:pt x="125" y="104"/>
                  <a:pt x="125" y="104"/>
                </a:cubicBezTo>
                <a:cubicBezTo>
                  <a:pt x="139" y="100"/>
                  <a:pt x="139" y="100"/>
                  <a:pt x="139" y="100"/>
                </a:cubicBezTo>
                <a:cubicBezTo>
                  <a:pt x="204" y="14"/>
                  <a:pt x="204" y="14"/>
                  <a:pt x="204" y="14"/>
                </a:cubicBezTo>
                <a:cubicBezTo>
                  <a:pt x="192" y="2"/>
                  <a:pt x="192" y="2"/>
                  <a:pt x="192" y="2"/>
                </a:cubicBezTo>
                <a:cubicBezTo>
                  <a:pt x="192" y="1"/>
                  <a:pt x="192" y="1"/>
                  <a:pt x="192" y="0"/>
                </a:cubicBezTo>
                <a:cubicBezTo>
                  <a:pt x="193" y="0"/>
                  <a:pt x="193" y="0"/>
                  <a:pt x="19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2">
            <a:extLst>
              <a:ext uri="{FF2B5EF4-FFF2-40B4-BE49-F238E27FC236}">
                <a16:creationId xmlns:a16="http://schemas.microsoft.com/office/drawing/2014/main" id="{D892A441-43B9-DF71-27D0-F0568C3282A0}"/>
              </a:ext>
            </a:extLst>
          </p:cNvPr>
          <p:cNvSpPr>
            <a:spLocks/>
          </p:cNvSpPr>
          <p:nvPr/>
        </p:nvSpPr>
        <p:spPr bwMode="auto">
          <a:xfrm>
            <a:off x="6967538" y="3303588"/>
            <a:ext cx="488950" cy="28575"/>
          </a:xfrm>
          <a:custGeom>
            <a:avLst/>
            <a:gdLst>
              <a:gd name="T0" fmla="*/ 1 w 170"/>
              <a:gd name="T1" fmla="*/ 10 h 10"/>
              <a:gd name="T2" fmla="*/ 1 w 170"/>
              <a:gd name="T3" fmla="*/ 9 h 10"/>
              <a:gd name="T4" fmla="*/ 1 w 170"/>
              <a:gd name="T5" fmla="*/ 9 h 10"/>
              <a:gd name="T6" fmla="*/ 57 w 170"/>
              <a:gd name="T7" fmla="*/ 5 h 10"/>
              <a:gd name="T8" fmla="*/ 75 w 170"/>
              <a:gd name="T9" fmla="*/ 5 h 10"/>
              <a:gd name="T10" fmla="*/ 124 w 170"/>
              <a:gd name="T11" fmla="*/ 2 h 10"/>
              <a:gd name="T12" fmla="*/ 144 w 170"/>
              <a:gd name="T13" fmla="*/ 1 h 10"/>
              <a:gd name="T14" fmla="*/ 153 w 170"/>
              <a:gd name="T15" fmla="*/ 0 h 10"/>
              <a:gd name="T16" fmla="*/ 170 w 170"/>
              <a:gd name="T17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0" h="10">
                <a:moveTo>
                  <a:pt x="1" y="10"/>
                </a:moveTo>
                <a:cubicBezTo>
                  <a:pt x="0" y="10"/>
                  <a:pt x="1" y="9"/>
                  <a:pt x="1" y="9"/>
                </a:cubicBezTo>
                <a:cubicBezTo>
                  <a:pt x="1" y="9"/>
                  <a:pt x="1" y="9"/>
                  <a:pt x="1" y="9"/>
                </a:cubicBezTo>
                <a:cubicBezTo>
                  <a:pt x="57" y="5"/>
                  <a:pt x="57" y="5"/>
                  <a:pt x="57" y="5"/>
                </a:cubicBezTo>
                <a:cubicBezTo>
                  <a:pt x="75" y="5"/>
                  <a:pt x="75" y="5"/>
                  <a:pt x="75" y="5"/>
                </a:cubicBezTo>
                <a:cubicBezTo>
                  <a:pt x="124" y="2"/>
                  <a:pt x="124" y="2"/>
                  <a:pt x="124" y="2"/>
                </a:cubicBezTo>
                <a:cubicBezTo>
                  <a:pt x="144" y="1"/>
                  <a:pt x="144" y="1"/>
                  <a:pt x="144" y="1"/>
                </a:cubicBezTo>
                <a:cubicBezTo>
                  <a:pt x="153" y="0"/>
                  <a:pt x="153" y="0"/>
                  <a:pt x="153" y="0"/>
                </a:cubicBezTo>
                <a:cubicBezTo>
                  <a:pt x="170" y="0"/>
                  <a:pt x="170" y="0"/>
                  <a:pt x="17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3">
            <a:extLst>
              <a:ext uri="{FF2B5EF4-FFF2-40B4-BE49-F238E27FC236}">
                <a16:creationId xmlns:a16="http://schemas.microsoft.com/office/drawing/2014/main" id="{28E2930A-7BC1-D274-182D-0BC86B635433}"/>
              </a:ext>
            </a:extLst>
          </p:cNvPr>
          <p:cNvSpPr>
            <a:spLocks/>
          </p:cNvSpPr>
          <p:nvPr/>
        </p:nvSpPr>
        <p:spPr bwMode="auto">
          <a:xfrm>
            <a:off x="7151688" y="4900613"/>
            <a:ext cx="879475" cy="1301750"/>
          </a:xfrm>
          <a:custGeom>
            <a:avLst/>
            <a:gdLst>
              <a:gd name="T0" fmla="*/ 170 w 306"/>
              <a:gd name="T1" fmla="*/ 453 h 453"/>
              <a:gd name="T2" fmla="*/ 115 w 306"/>
              <a:gd name="T3" fmla="*/ 366 h 453"/>
              <a:gd name="T4" fmla="*/ 84 w 306"/>
              <a:gd name="T5" fmla="*/ 350 h 453"/>
              <a:gd name="T6" fmla="*/ 64 w 306"/>
              <a:gd name="T7" fmla="*/ 342 h 453"/>
              <a:gd name="T8" fmla="*/ 61 w 306"/>
              <a:gd name="T9" fmla="*/ 341 h 453"/>
              <a:gd name="T10" fmla="*/ 61 w 306"/>
              <a:gd name="T11" fmla="*/ 341 h 453"/>
              <a:gd name="T12" fmla="*/ 44 w 306"/>
              <a:gd name="T13" fmla="*/ 323 h 453"/>
              <a:gd name="T14" fmla="*/ 11 w 306"/>
              <a:gd name="T15" fmla="*/ 290 h 453"/>
              <a:gd name="T16" fmla="*/ 10 w 306"/>
              <a:gd name="T17" fmla="*/ 289 h 453"/>
              <a:gd name="T18" fmla="*/ 10 w 306"/>
              <a:gd name="T19" fmla="*/ 289 h 453"/>
              <a:gd name="T20" fmla="*/ 0 w 306"/>
              <a:gd name="T21" fmla="*/ 235 h 453"/>
              <a:gd name="T22" fmla="*/ 1 w 306"/>
              <a:gd name="T23" fmla="*/ 234 h 453"/>
              <a:gd name="T24" fmla="*/ 11 w 306"/>
              <a:gd name="T25" fmla="*/ 232 h 453"/>
              <a:gd name="T26" fmla="*/ 54 w 306"/>
              <a:gd name="T27" fmla="*/ 223 h 453"/>
              <a:gd name="T28" fmla="*/ 58 w 306"/>
              <a:gd name="T29" fmla="*/ 150 h 453"/>
              <a:gd name="T30" fmla="*/ 55 w 306"/>
              <a:gd name="T31" fmla="*/ 107 h 453"/>
              <a:gd name="T32" fmla="*/ 56 w 306"/>
              <a:gd name="T33" fmla="*/ 91 h 453"/>
              <a:gd name="T34" fmla="*/ 57 w 306"/>
              <a:gd name="T35" fmla="*/ 70 h 453"/>
              <a:gd name="T36" fmla="*/ 35 w 306"/>
              <a:gd name="T37" fmla="*/ 6 h 453"/>
              <a:gd name="T38" fmla="*/ 35 w 306"/>
              <a:gd name="T39" fmla="*/ 5 h 453"/>
              <a:gd name="T40" fmla="*/ 36 w 306"/>
              <a:gd name="T41" fmla="*/ 5 h 453"/>
              <a:gd name="T42" fmla="*/ 56 w 306"/>
              <a:gd name="T43" fmla="*/ 11 h 453"/>
              <a:gd name="T44" fmla="*/ 57 w 306"/>
              <a:gd name="T45" fmla="*/ 1 h 453"/>
              <a:gd name="T46" fmla="*/ 58 w 306"/>
              <a:gd name="T47" fmla="*/ 0 h 453"/>
              <a:gd name="T48" fmla="*/ 58 w 306"/>
              <a:gd name="T49" fmla="*/ 0 h 453"/>
              <a:gd name="T50" fmla="*/ 83 w 306"/>
              <a:gd name="T51" fmla="*/ 13 h 453"/>
              <a:gd name="T52" fmla="*/ 132 w 306"/>
              <a:gd name="T53" fmla="*/ 43 h 453"/>
              <a:gd name="T54" fmla="*/ 170 w 306"/>
              <a:gd name="T55" fmla="*/ 70 h 453"/>
              <a:gd name="T56" fmla="*/ 177 w 306"/>
              <a:gd name="T57" fmla="*/ 76 h 453"/>
              <a:gd name="T58" fmla="*/ 182 w 306"/>
              <a:gd name="T59" fmla="*/ 80 h 453"/>
              <a:gd name="T60" fmla="*/ 186 w 306"/>
              <a:gd name="T61" fmla="*/ 83 h 453"/>
              <a:gd name="T62" fmla="*/ 184 w 306"/>
              <a:gd name="T63" fmla="*/ 58 h 453"/>
              <a:gd name="T64" fmla="*/ 185 w 306"/>
              <a:gd name="T65" fmla="*/ 57 h 453"/>
              <a:gd name="T66" fmla="*/ 204 w 306"/>
              <a:gd name="T67" fmla="*/ 49 h 453"/>
              <a:gd name="T68" fmla="*/ 204 w 306"/>
              <a:gd name="T69" fmla="*/ 49 h 453"/>
              <a:gd name="T70" fmla="*/ 205 w 306"/>
              <a:gd name="T71" fmla="*/ 49 h 453"/>
              <a:gd name="T72" fmla="*/ 209 w 306"/>
              <a:gd name="T73" fmla="*/ 50 h 453"/>
              <a:gd name="T74" fmla="*/ 302 w 306"/>
              <a:gd name="T75" fmla="*/ 79 h 453"/>
              <a:gd name="T76" fmla="*/ 302 w 306"/>
              <a:gd name="T77" fmla="*/ 79 h 453"/>
              <a:gd name="T78" fmla="*/ 306 w 306"/>
              <a:gd name="T79" fmla="*/ 83 h 453"/>
              <a:gd name="T80" fmla="*/ 306 w 306"/>
              <a:gd name="T81" fmla="*/ 85 h 453"/>
              <a:gd name="T82" fmla="*/ 257 w 306"/>
              <a:gd name="T83" fmla="*/ 124 h 453"/>
              <a:gd name="T84" fmla="*/ 220 w 306"/>
              <a:gd name="T85" fmla="*/ 193 h 453"/>
              <a:gd name="T86" fmla="*/ 215 w 306"/>
              <a:gd name="T87" fmla="*/ 203 h 453"/>
              <a:gd name="T88" fmla="*/ 212 w 306"/>
              <a:gd name="T89" fmla="*/ 207 h 453"/>
              <a:gd name="T90" fmla="*/ 210 w 306"/>
              <a:gd name="T91" fmla="*/ 213 h 453"/>
              <a:gd name="T92" fmla="*/ 219 w 306"/>
              <a:gd name="T93" fmla="*/ 226 h 453"/>
              <a:gd name="T94" fmla="*/ 219 w 306"/>
              <a:gd name="T95" fmla="*/ 226 h 453"/>
              <a:gd name="T96" fmla="*/ 221 w 306"/>
              <a:gd name="T97" fmla="*/ 231 h 453"/>
              <a:gd name="T98" fmla="*/ 225 w 306"/>
              <a:gd name="T99" fmla="*/ 248 h 453"/>
              <a:gd name="T100" fmla="*/ 239 w 306"/>
              <a:gd name="T101" fmla="*/ 316 h 453"/>
              <a:gd name="T102" fmla="*/ 239 w 306"/>
              <a:gd name="T103" fmla="*/ 317 h 453"/>
              <a:gd name="T104" fmla="*/ 237 w 306"/>
              <a:gd name="T105" fmla="*/ 341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06" h="453">
                <a:moveTo>
                  <a:pt x="170" y="453"/>
                </a:moveTo>
                <a:cubicBezTo>
                  <a:pt x="115" y="366"/>
                  <a:pt x="115" y="366"/>
                  <a:pt x="115" y="366"/>
                </a:cubicBezTo>
                <a:cubicBezTo>
                  <a:pt x="84" y="350"/>
                  <a:pt x="84" y="350"/>
                  <a:pt x="84" y="350"/>
                </a:cubicBezTo>
                <a:cubicBezTo>
                  <a:pt x="64" y="342"/>
                  <a:pt x="64" y="342"/>
                  <a:pt x="64" y="342"/>
                </a:cubicBezTo>
                <a:cubicBezTo>
                  <a:pt x="61" y="341"/>
                  <a:pt x="61" y="341"/>
                  <a:pt x="61" y="341"/>
                </a:cubicBezTo>
                <a:cubicBezTo>
                  <a:pt x="61" y="341"/>
                  <a:pt x="61" y="341"/>
                  <a:pt x="61" y="341"/>
                </a:cubicBezTo>
                <a:cubicBezTo>
                  <a:pt x="44" y="323"/>
                  <a:pt x="44" y="323"/>
                  <a:pt x="44" y="323"/>
                </a:cubicBezTo>
                <a:cubicBezTo>
                  <a:pt x="11" y="290"/>
                  <a:pt x="11" y="290"/>
                  <a:pt x="11" y="290"/>
                </a:cubicBezTo>
                <a:cubicBezTo>
                  <a:pt x="10" y="290"/>
                  <a:pt x="10" y="290"/>
                  <a:pt x="10" y="289"/>
                </a:cubicBezTo>
                <a:cubicBezTo>
                  <a:pt x="10" y="289"/>
                  <a:pt x="10" y="289"/>
                  <a:pt x="10" y="289"/>
                </a:cubicBezTo>
                <a:cubicBezTo>
                  <a:pt x="0" y="235"/>
                  <a:pt x="0" y="235"/>
                  <a:pt x="0" y="235"/>
                </a:cubicBezTo>
                <a:cubicBezTo>
                  <a:pt x="0" y="235"/>
                  <a:pt x="0" y="234"/>
                  <a:pt x="1" y="234"/>
                </a:cubicBezTo>
                <a:cubicBezTo>
                  <a:pt x="11" y="232"/>
                  <a:pt x="11" y="232"/>
                  <a:pt x="11" y="232"/>
                </a:cubicBezTo>
                <a:cubicBezTo>
                  <a:pt x="54" y="223"/>
                  <a:pt x="54" y="223"/>
                  <a:pt x="54" y="223"/>
                </a:cubicBezTo>
                <a:cubicBezTo>
                  <a:pt x="58" y="150"/>
                  <a:pt x="58" y="150"/>
                  <a:pt x="58" y="150"/>
                </a:cubicBezTo>
                <a:cubicBezTo>
                  <a:pt x="55" y="107"/>
                  <a:pt x="55" y="107"/>
                  <a:pt x="55" y="107"/>
                </a:cubicBezTo>
                <a:cubicBezTo>
                  <a:pt x="56" y="91"/>
                  <a:pt x="56" y="91"/>
                  <a:pt x="56" y="91"/>
                </a:cubicBezTo>
                <a:cubicBezTo>
                  <a:pt x="57" y="70"/>
                  <a:pt x="57" y="70"/>
                  <a:pt x="57" y="70"/>
                </a:cubicBezTo>
                <a:cubicBezTo>
                  <a:pt x="35" y="6"/>
                  <a:pt x="35" y="6"/>
                  <a:pt x="35" y="6"/>
                </a:cubicBezTo>
                <a:cubicBezTo>
                  <a:pt x="35" y="6"/>
                  <a:pt x="35" y="5"/>
                  <a:pt x="35" y="5"/>
                </a:cubicBezTo>
                <a:cubicBezTo>
                  <a:pt x="35" y="5"/>
                  <a:pt x="36" y="5"/>
                  <a:pt x="36" y="5"/>
                </a:cubicBezTo>
                <a:cubicBezTo>
                  <a:pt x="56" y="11"/>
                  <a:pt x="56" y="11"/>
                  <a:pt x="56" y="11"/>
                </a:cubicBezTo>
                <a:cubicBezTo>
                  <a:pt x="57" y="1"/>
                  <a:pt x="57" y="1"/>
                  <a:pt x="57" y="1"/>
                </a:cubicBezTo>
                <a:cubicBezTo>
                  <a:pt x="57" y="0"/>
                  <a:pt x="57" y="0"/>
                  <a:pt x="58" y="0"/>
                </a:cubicBezTo>
                <a:cubicBezTo>
                  <a:pt x="58" y="0"/>
                  <a:pt x="58" y="0"/>
                  <a:pt x="58" y="0"/>
                </a:cubicBezTo>
                <a:cubicBezTo>
                  <a:pt x="83" y="13"/>
                  <a:pt x="83" y="13"/>
                  <a:pt x="83" y="13"/>
                </a:cubicBezTo>
                <a:cubicBezTo>
                  <a:pt x="132" y="43"/>
                  <a:pt x="132" y="43"/>
                  <a:pt x="132" y="43"/>
                </a:cubicBezTo>
                <a:cubicBezTo>
                  <a:pt x="170" y="70"/>
                  <a:pt x="170" y="70"/>
                  <a:pt x="170" y="70"/>
                </a:cubicBezTo>
                <a:cubicBezTo>
                  <a:pt x="177" y="76"/>
                  <a:pt x="177" y="76"/>
                  <a:pt x="177" y="76"/>
                </a:cubicBezTo>
                <a:cubicBezTo>
                  <a:pt x="182" y="80"/>
                  <a:pt x="182" y="80"/>
                  <a:pt x="182" y="80"/>
                </a:cubicBezTo>
                <a:cubicBezTo>
                  <a:pt x="186" y="83"/>
                  <a:pt x="186" y="83"/>
                  <a:pt x="186" y="83"/>
                </a:cubicBezTo>
                <a:cubicBezTo>
                  <a:pt x="184" y="58"/>
                  <a:pt x="184" y="58"/>
                  <a:pt x="184" y="58"/>
                </a:cubicBezTo>
                <a:cubicBezTo>
                  <a:pt x="184" y="57"/>
                  <a:pt x="185" y="57"/>
                  <a:pt x="185" y="57"/>
                </a:cubicBezTo>
                <a:cubicBezTo>
                  <a:pt x="204" y="49"/>
                  <a:pt x="204" y="49"/>
                  <a:pt x="204" y="49"/>
                </a:cubicBezTo>
                <a:cubicBezTo>
                  <a:pt x="204" y="49"/>
                  <a:pt x="204" y="49"/>
                  <a:pt x="204" y="49"/>
                </a:cubicBezTo>
                <a:cubicBezTo>
                  <a:pt x="205" y="49"/>
                  <a:pt x="205" y="49"/>
                  <a:pt x="205" y="49"/>
                </a:cubicBezTo>
                <a:cubicBezTo>
                  <a:pt x="209" y="50"/>
                  <a:pt x="209" y="50"/>
                  <a:pt x="209" y="50"/>
                </a:cubicBezTo>
                <a:cubicBezTo>
                  <a:pt x="302" y="79"/>
                  <a:pt x="302" y="79"/>
                  <a:pt x="302" y="79"/>
                </a:cubicBezTo>
                <a:cubicBezTo>
                  <a:pt x="302" y="79"/>
                  <a:pt x="302" y="79"/>
                  <a:pt x="302" y="79"/>
                </a:cubicBezTo>
                <a:cubicBezTo>
                  <a:pt x="306" y="83"/>
                  <a:pt x="306" y="83"/>
                  <a:pt x="306" y="83"/>
                </a:cubicBezTo>
                <a:cubicBezTo>
                  <a:pt x="306" y="84"/>
                  <a:pt x="306" y="84"/>
                  <a:pt x="306" y="85"/>
                </a:cubicBezTo>
                <a:cubicBezTo>
                  <a:pt x="257" y="124"/>
                  <a:pt x="257" y="124"/>
                  <a:pt x="257" y="124"/>
                </a:cubicBezTo>
                <a:cubicBezTo>
                  <a:pt x="220" y="193"/>
                  <a:pt x="220" y="193"/>
                  <a:pt x="220" y="193"/>
                </a:cubicBezTo>
                <a:cubicBezTo>
                  <a:pt x="215" y="203"/>
                  <a:pt x="215" y="203"/>
                  <a:pt x="215" y="203"/>
                </a:cubicBezTo>
                <a:cubicBezTo>
                  <a:pt x="212" y="207"/>
                  <a:pt x="212" y="207"/>
                  <a:pt x="212" y="207"/>
                </a:cubicBezTo>
                <a:cubicBezTo>
                  <a:pt x="210" y="213"/>
                  <a:pt x="210" y="213"/>
                  <a:pt x="210" y="213"/>
                </a:cubicBezTo>
                <a:cubicBezTo>
                  <a:pt x="219" y="226"/>
                  <a:pt x="219" y="226"/>
                  <a:pt x="219" y="226"/>
                </a:cubicBezTo>
                <a:cubicBezTo>
                  <a:pt x="219" y="226"/>
                  <a:pt x="219" y="226"/>
                  <a:pt x="219" y="226"/>
                </a:cubicBezTo>
                <a:cubicBezTo>
                  <a:pt x="221" y="231"/>
                  <a:pt x="221" y="231"/>
                  <a:pt x="221" y="231"/>
                </a:cubicBezTo>
                <a:cubicBezTo>
                  <a:pt x="225" y="248"/>
                  <a:pt x="225" y="248"/>
                  <a:pt x="225" y="248"/>
                </a:cubicBezTo>
                <a:cubicBezTo>
                  <a:pt x="239" y="316"/>
                  <a:pt x="239" y="316"/>
                  <a:pt x="239" y="316"/>
                </a:cubicBezTo>
                <a:cubicBezTo>
                  <a:pt x="239" y="316"/>
                  <a:pt x="239" y="317"/>
                  <a:pt x="239" y="317"/>
                </a:cubicBezTo>
                <a:cubicBezTo>
                  <a:pt x="237" y="341"/>
                  <a:pt x="237" y="341"/>
                  <a:pt x="237" y="34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4">
            <a:extLst>
              <a:ext uri="{FF2B5EF4-FFF2-40B4-BE49-F238E27FC236}">
                <a16:creationId xmlns:a16="http://schemas.microsoft.com/office/drawing/2014/main" id="{C5FFFD88-A821-D113-0FF1-B73B0A5AA270}"/>
              </a:ext>
            </a:extLst>
          </p:cNvPr>
          <p:cNvSpPr>
            <a:spLocks noEditPoints="1"/>
          </p:cNvSpPr>
          <p:nvPr/>
        </p:nvSpPr>
        <p:spPr bwMode="auto">
          <a:xfrm>
            <a:off x="3590926" y="2349500"/>
            <a:ext cx="1949450" cy="563563"/>
          </a:xfrm>
          <a:custGeom>
            <a:avLst/>
            <a:gdLst>
              <a:gd name="T0" fmla="*/ 0 w 678"/>
              <a:gd name="T1" fmla="*/ 93 h 196"/>
              <a:gd name="T2" fmla="*/ 59 w 678"/>
              <a:gd name="T3" fmla="*/ 129 h 196"/>
              <a:gd name="T4" fmla="*/ 102 w 678"/>
              <a:gd name="T5" fmla="*/ 122 h 196"/>
              <a:gd name="T6" fmla="*/ 169 w 678"/>
              <a:gd name="T7" fmla="*/ 109 h 196"/>
              <a:gd name="T8" fmla="*/ 170 w 678"/>
              <a:gd name="T9" fmla="*/ 109 h 196"/>
              <a:gd name="T10" fmla="*/ 238 w 678"/>
              <a:gd name="T11" fmla="*/ 139 h 196"/>
              <a:gd name="T12" fmla="*/ 238 w 678"/>
              <a:gd name="T13" fmla="*/ 140 h 196"/>
              <a:gd name="T14" fmla="*/ 236 w 678"/>
              <a:gd name="T15" fmla="*/ 183 h 196"/>
              <a:gd name="T16" fmla="*/ 266 w 678"/>
              <a:gd name="T17" fmla="*/ 167 h 196"/>
              <a:gd name="T18" fmla="*/ 275 w 678"/>
              <a:gd name="T19" fmla="*/ 163 h 196"/>
              <a:gd name="T20" fmla="*/ 276 w 678"/>
              <a:gd name="T21" fmla="*/ 163 h 196"/>
              <a:gd name="T22" fmla="*/ 276 w 678"/>
              <a:gd name="T23" fmla="*/ 163 h 196"/>
              <a:gd name="T24" fmla="*/ 285 w 678"/>
              <a:gd name="T25" fmla="*/ 185 h 196"/>
              <a:gd name="T26" fmla="*/ 290 w 678"/>
              <a:gd name="T27" fmla="*/ 196 h 196"/>
              <a:gd name="T28" fmla="*/ 329 w 678"/>
              <a:gd name="T29" fmla="*/ 194 h 196"/>
              <a:gd name="T30" fmla="*/ 352 w 678"/>
              <a:gd name="T31" fmla="*/ 189 h 196"/>
              <a:gd name="T32" fmla="*/ 473 w 678"/>
              <a:gd name="T33" fmla="*/ 164 h 196"/>
              <a:gd name="T34" fmla="*/ 528 w 678"/>
              <a:gd name="T35" fmla="*/ 153 h 196"/>
              <a:gd name="T36" fmla="*/ 591 w 678"/>
              <a:gd name="T37" fmla="*/ 141 h 196"/>
              <a:gd name="T38" fmla="*/ 600 w 678"/>
              <a:gd name="T39" fmla="*/ 109 h 196"/>
              <a:gd name="T40" fmla="*/ 600 w 678"/>
              <a:gd name="T41" fmla="*/ 108 h 196"/>
              <a:gd name="T42" fmla="*/ 616 w 678"/>
              <a:gd name="T43" fmla="*/ 99 h 196"/>
              <a:gd name="T44" fmla="*/ 628 w 678"/>
              <a:gd name="T45" fmla="*/ 92 h 196"/>
              <a:gd name="T46" fmla="*/ 585 w 678"/>
              <a:gd name="T47" fmla="*/ 45 h 196"/>
              <a:gd name="T48" fmla="*/ 580 w 678"/>
              <a:gd name="T49" fmla="*/ 40 h 196"/>
              <a:gd name="T50" fmla="*/ 532 w 678"/>
              <a:gd name="T51" fmla="*/ 24 h 196"/>
              <a:gd name="T52" fmla="*/ 532 w 678"/>
              <a:gd name="T53" fmla="*/ 23 h 196"/>
              <a:gd name="T54" fmla="*/ 532 w 678"/>
              <a:gd name="T55" fmla="*/ 23 h 196"/>
              <a:gd name="T56" fmla="*/ 533 w 678"/>
              <a:gd name="T57" fmla="*/ 22 h 196"/>
              <a:gd name="T58" fmla="*/ 678 w 678"/>
              <a:gd name="T59" fmla="*/ 0 h 196"/>
              <a:gd name="T60" fmla="*/ 678 w 678"/>
              <a:gd name="T61" fmla="*/ 1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678" h="196">
                <a:moveTo>
                  <a:pt x="0" y="93"/>
                </a:moveTo>
                <a:cubicBezTo>
                  <a:pt x="59" y="129"/>
                  <a:pt x="59" y="129"/>
                  <a:pt x="59" y="129"/>
                </a:cubicBezTo>
                <a:cubicBezTo>
                  <a:pt x="102" y="122"/>
                  <a:pt x="102" y="122"/>
                  <a:pt x="102" y="122"/>
                </a:cubicBezTo>
                <a:cubicBezTo>
                  <a:pt x="169" y="109"/>
                  <a:pt x="169" y="109"/>
                  <a:pt x="169" y="109"/>
                </a:cubicBezTo>
                <a:cubicBezTo>
                  <a:pt x="169" y="109"/>
                  <a:pt x="170" y="109"/>
                  <a:pt x="170" y="109"/>
                </a:cubicBezTo>
                <a:cubicBezTo>
                  <a:pt x="238" y="139"/>
                  <a:pt x="238" y="139"/>
                  <a:pt x="238" y="139"/>
                </a:cubicBezTo>
                <a:cubicBezTo>
                  <a:pt x="238" y="139"/>
                  <a:pt x="238" y="139"/>
                  <a:pt x="238" y="140"/>
                </a:cubicBezTo>
                <a:cubicBezTo>
                  <a:pt x="236" y="183"/>
                  <a:pt x="236" y="183"/>
                  <a:pt x="236" y="183"/>
                </a:cubicBezTo>
                <a:cubicBezTo>
                  <a:pt x="266" y="167"/>
                  <a:pt x="266" y="167"/>
                  <a:pt x="266" y="167"/>
                </a:cubicBezTo>
                <a:cubicBezTo>
                  <a:pt x="275" y="163"/>
                  <a:pt x="275" y="163"/>
                  <a:pt x="275" y="163"/>
                </a:cubicBezTo>
                <a:cubicBezTo>
                  <a:pt x="275" y="163"/>
                  <a:pt x="276" y="163"/>
                  <a:pt x="276" y="163"/>
                </a:cubicBezTo>
                <a:cubicBezTo>
                  <a:pt x="276" y="163"/>
                  <a:pt x="276" y="163"/>
                  <a:pt x="276" y="163"/>
                </a:cubicBezTo>
                <a:cubicBezTo>
                  <a:pt x="285" y="185"/>
                  <a:pt x="285" y="185"/>
                  <a:pt x="285" y="185"/>
                </a:cubicBezTo>
                <a:cubicBezTo>
                  <a:pt x="290" y="196"/>
                  <a:pt x="290" y="196"/>
                  <a:pt x="290" y="196"/>
                </a:cubicBezTo>
                <a:cubicBezTo>
                  <a:pt x="329" y="194"/>
                  <a:pt x="329" y="194"/>
                  <a:pt x="329" y="194"/>
                </a:cubicBezTo>
                <a:cubicBezTo>
                  <a:pt x="352" y="189"/>
                  <a:pt x="352" y="189"/>
                  <a:pt x="352" y="189"/>
                </a:cubicBezTo>
                <a:cubicBezTo>
                  <a:pt x="473" y="164"/>
                  <a:pt x="473" y="164"/>
                  <a:pt x="473" y="164"/>
                </a:cubicBezTo>
                <a:cubicBezTo>
                  <a:pt x="528" y="153"/>
                  <a:pt x="528" y="153"/>
                  <a:pt x="528" y="153"/>
                </a:cubicBezTo>
                <a:cubicBezTo>
                  <a:pt x="591" y="141"/>
                  <a:pt x="591" y="141"/>
                  <a:pt x="591" y="141"/>
                </a:cubicBezTo>
                <a:cubicBezTo>
                  <a:pt x="600" y="109"/>
                  <a:pt x="600" y="109"/>
                  <a:pt x="600" y="109"/>
                </a:cubicBezTo>
                <a:cubicBezTo>
                  <a:pt x="600" y="109"/>
                  <a:pt x="600" y="108"/>
                  <a:pt x="600" y="108"/>
                </a:cubicBezTo>
                <a:cubicBezTo>
                  <a:pt x="616" y="99"/>
                  <a:pt x="616" y="99"/>
                  <a:pt x="616" y="99"/>
                </a:cubicBezTo>
                <a:cubicBezTo>
                  <a:pt x="628" y="92"/>
                  <a:pt x="628" y="92"/>
                  <a:pt x="628" y="92"/>
                </a:cubicBezTo>
                <a:cubicBezTo>
                  <a:pt x="585" y="45"/>
                  <a:pt x="585" y="45"/>
                  <a:pt x="585" y="45"/>
                </a:cubicBezTo>
                <a:cubicBezTo>
                  <a:pt x="580" y="40"/>
                  <a:pt x="580" y="40"/>
                  <a:pt x="580" y="40"/>
                </a:cubicBezTo>
                <a:cubicBezTo>
                  <a:pt x="532" y="24"/>
                  <a:pt x="532" y="24"/>
                  <a:pt x="532" y="24"/>
                </a:cubicBezTo>
                <a:cubicBezTo>
                  <a:pt x="532" y="24"/>
                  <a:pt x="532" y="24"/>
                  <a:pt x="532" y="23"/>
                </a:cubicBezTo>
                <a:moveTo>
                  <a:pt x="532" y="23"/>
                </a:moveTo>
                <a:cubicBezTo>
                  <a:pt x="532" y="23"/>
                  <a:pt x="532" y="23"/>
                  <a:pt x="533" y="22"/>
                </a:cubicBezTo>
                <a:cubicBezTo>
                  <a:pt x="678" y="0"/>
                  <a:pt x="678" y="0"/>
                  <a:pt x="678" y="0"/>
                </a:cubicBezTo>
                <a:cubicBezTo>
                  <a:pt x="678" y="0"/>
                  <a:pt x="678" y="0"/>
                  <a:pt x="678" y="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35">
            <a:extLst>
              <a:ext uri="{FF2B5EF4-FFF2-40B4-BE49-F238E27FC236}">
                <a16:creationId xmlns:a16="http://schemas.microsoft.com/office/drawing/2014/main" id="{908CA455-AADE-9E5B-A466-1E6725F3D564}"/>
              </a:ext>
            </a:extLst>
          </p:cNvPr>
          <p:cNvSpPr>
            <a:spLocks/>
          </p:cNvSpPr>
          <p:nvPr/>
        </p:nvSpPr>
        <p:spPr bwMode="auto">
          <a:xfrm>
            <a:off x="3948113" y="782638"/>
            <a:ext cx="1176338" cy="1676400"/>
          </a:xfrm>
          <a:custGeom>
            <a:avLst/>
            <a:gdLst>
              <a:gd name="T0" fmla="*/ 0 w 409"/>
              <a:gd name="T1" fmla="*/ 0 h 583"/>
              <a:gd name="T2" fmla="*/ 1 w 409"/>
              <a:gd name="T3" fmla="*/ 0 h 583"/>
              <a:gd name="T4" fmla="*/ 72 w 409"/>
              <a:gd name="T5" fmla="*/ 60 h 583"/>
              <a:gd name="T6" fmla="*/ 85 w 409"/>
              <a:gd name="T7" fmla="*/ 46 h 583"/>
              <a:gd name="T8" fmla="*/ 86 w 409"/>
              <a:gd name="T9" fmla="*/ 45 h 583"/>
              <a:gd name="T10" fmla="*/ 87 w 409"/>
              <a:gd name="T11" fmla="*/ 46 h 583"/>
              <a:gd name="T12" fmla="*/ 100 w 409"/>
              <a:gd name="T13" fmla="*/ 93 h 583"/>
              <a:gd name="T14" fmla="*/ 147 w 409"/>
              <a:gd name="T15" fmla="*/ 125 h 583"/>
              <a:gd name="T16" fmla="*/ 147 w 409"/>
              <a:gd name="T17" fmla="*/ 126 h 583"/>
              <a:gd name="T18" fmla="*/ 136 w 409"/>
              <a:gd name="T19" fmla="*/ 153 h 583"/>
              <a:gd name="T20" fmla="*/ 177 w 409"/>
              <a:gd name="T21" fmla="*/ 169 h 583"/>
              <a:gd name="T22" fmla="*/ 178 w 409"/>
              <a:gd name="T23" fmla="*/ 170 h 583"/>
              <a:gd name="T24" fmla="*/ 206 w 409"/>
              <a:gd name="T25" fmla="*/ 230 h 583"/>
              <a:gd name="T26" fmla="*/ 239 w 409"/>
              <a:gd name="T27" fmla="*/ 231 h 583"/>
              <a:gd name="T28" fmla="*/ 240 w 409"/>
              <a:gd name="T29" fmla="*/ 232 h 583"/>
              <a:gd name="T30" fmla="*/ 240 w 409"/>
              <a:gd name="T31" fmla="*/ 232 h 583"/>
              <a:gd name="T32" fmla="*/ 236 w 409"/>
              <a:gd name="T33" fmla="*/ 253 h 583"/>
              <a:gd name="T34" fmla="*/ 276 w 409"/>
              <a:gd name="T35" fmla="*/ 263 h 583"/>
              <a:gd name="T36" fmla="*/ 294 w 409"/>
              <a:gd name="T37" fmla="*/ 267 h 583"/>
              <a:gd name="T38" fmla="*/ 295 w 409"/>
              <a:gd name="T39" fmla="*/ 268 h 583"/>
              <a:gd name="T40" fmla="*/ 296 w 409"/>
              <a:gd name="T41" fmla="*/ 309 h 583"/>
              <a:gd name="T42" fmla="*/ 328 w 409"/>
              <a:gd name="T43" fmla="*/ 326 h 583"/>
              <a:gd name="T44" fmla="*/ 330 w 409"/>
              <a:gd name="T45" fmla="*/ 327 h 583"/>
              <a:gd name="T46" fmla="*/ 345 w 409"/>
              <a:gd name="T47" fmla="*/ 336 h 583"/>
              <a:gd name="T48" fmla="*/ 345 w 409"/>
              <a:gd name="T49" fmla="*/ 336 h 583"/>
              <a:gd name="T50" fmla="*/ 373 w 409"/>
              <a:gd name="T51" fmla="*/ 366 h 583"/>
              <a:gd name="T52" fmla="*/ 390 w 409"/>
              <a:gd name="T53" fmla="*/ 384 h 583"/>
              <a:gd name="T54" fmla="*/ 390 w 409"/>
              <a:gd name="T55" fmla="*/ 385 h 583"/>
              <a:gd name="T56" fmla="*/ 393 w 409"/>
              <a:gd name="T57" fmla="*/ 418 h 583"/>
              <a:gd name="T58" fmla="*/ 393 w 409"/>
              <a:gd name="T59" fmla="*/ 418 h 583"/>
              <a:gd name="T60" fmla="*/ 386 w 409"/>
              <a:gd name="T61" fmla="*/ 430 h 583"/>
              <a:gd name="T62" fmla="*/ 382 w 409"/>
              <a:gd name="T63" fmla="*/ 434 h 583"/>
              <a:gd name="T64" fmla="*/ 364 w 409"/>
              <a:gd name="T65" fmla="*/ 461 h 583"/>
              <a:gd name="T66" fmla="*/ 370 w 409"/>
              <a:gd name="T67" fmla="*/ 484 h 583"/>
              <a:gd name="T68" fmla="*/ 370 w 409"/>
              <a:gd name="T69" fmla="*/ 485 h 583"/>
              <a:gd name="T70" fmla="*/ 370 w 409"/>
              <a:gd name="T71" fmla="*/ 485 h 583"/>
              <a:gd name="T72" fmla="*/ 369 w 409"/>
              <a:gd name="T73" fmla="*/ 485 h 583"/>
              <a:gd name="T74" fmla="*/ 341 w 409"/>
              <a:gd name="T75" fmla="*/ 491 h 583"/>
              <a:gd name="T76" fmla="*/ 328 w 409"/>
              <a:gd name="T77" fmla="*/ 543 h 583"/>
              <a:gd name="T78" fmla="*/ 351 w 409"/>
              <a:gd name="T79" fmla="*/ 583 h 583"/>
              <a:gd name="T80" fmla="*/ 409 w 409"/>
              <a:gd name="T81" fmla="*/ 567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09" h="583">
                <a:moveTo>
                  <a:pt x="0" y="0"/>
                </a:moveTo>
                <a:cubicBezTo>
                  <a:pt x="0" y="0"/>
                  <a:pt x="1" y="0"/>
                  <a:pt x="1" y="0"/>
                </a:cubicBezTo>
                <a:cubicBezTo>
                  <a:pt x="72" y="60"/>
                  <a:pt x="72" y="60"/>
                  <a:pt x="72" y="60"/>
                </a:cubicBezTo>
                <a:cubicBezTo>
                  <a:pt x="85" y="46"/>
                  <a:pt x="85" y="46"/>
                  <a:pt x="85" y="46"/>
                </a:cubicBezTo>
                <a:cubicBezTo>
                  <a:pt x="86" y="45"/>
                  <a:pt x="86" y="45"/>
                  <a:pt x="86" y="45"/>
                </a:cubicBezTo>
                <a:cubicBezTo>
                  <a:pt x="87" y="45"/>
                  <a:pt x="87" y="46"/>
                  <a:pt x="87" y="46"/>
                </a:cubicBezTo>
                <a:cubicBezTo>
                  <a:pt x="100" y="93"/>
                  <a:pt x="100" y="93"/>
                  <a:pt x="100" y="93"/>
                </a:cubicBezTo>
                <a:cubicBezTo>
                  <a:pt x="147" y="125"/>
                  <a:pt x="147" y="125"/>
                  <a:pt x="147" y="125"/>
                </a:cubicBezTo>
                <a:cubicBezTo>
                  <a:pt x="147" y="125"/>
                  <a:pt x="147" y="126"/>
                  <a:pt x="147" y="126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77" y="169"/>
                  <a:pt x="177" y="169"/>
                  <a:pt x="177" y="169"/>
                </a:cubicBezTo>
                <a:cubicBezTo>
                  <a:pt x="177" y="169"/>
                  <a:pt x="178" y="170"/>
                  <a:pt x="178" y="170"/>
                </a:cubicBezTo>
                <a:cubicBezTo>
                  <a:pt x="206" y="230"/>
                  <a:pt x="206" y="230"/>
                  <a:pt x="206" y="230"/>
                </a:cubicBezTo>
                <a:cubicBezTo>
                  <a:pt x="239" y="231"/>
                  <a:pt x="239" y="231"/>
                  <a:pt x="239" y="231"/>
                </a:cubicBezTo>
                <a:cubicBezTo>
                  <a:pt x="239" y="231"/>
                  <a:pt x="239" y="231"/>
                  <a:pt x="240" y="232"/>
                </a:cubicBezTo>
                <a:cubicBezTo>
                  <a:pt x="240" y="232"/>
                  <a:pt x="240" y="232"/>
                  <a:pt x="240" y="232"/>
                </a:cubicBezTo>
                <a:cubicBezTo>
                  <a:pt x="236" y="253"/>
                  <a:pt x="236" y="253"/>
                  <a:pt x="236" y="253"/>
                </a:cubicBezTo>
                <a:cubicBezTo>
                  <a:pt x="276" y="263"/>
                  <a:pt x="276" y="263"/>
                  <a:pt x="276" y="263"/>
                </a:cubicBezTo>
                <a:cubicBezTo>
                  <a:pt x="294" y="267"/>
                  <a:pt x="294" y="267"/>
                  <a:pt x="294" y="267"/>
                </a:cubicBezTo>
                <a:cubicBezTo>
                  <a:pt x="295" y="267"/>
                  <a:pt x="295" y="267"/>
                  <a:pt x="295" y="268"/>
                </a:cubicBezTo>
                <a:cubicBezTo>
                  <a:pt x="296" y="309"/>
                  <a:pt x="296" y="309"/>
                  <a:pt x="296" y="309"/>
                </a:cubicBezTo>
                <a:cubicBezTo>
                  <a:pt x="328" y="326"/>
                  <a:pt x="328" y="326"/>
                  <a:pt x="328" y="326"/>
                </a:cubicBezTo>
                <a:cubicBezTo>
                  <a:pt x="330" y="327"/>
                  <a:pt x="330" y="327"/>
                  <a:pt x="330" y="327"/>
                </a:cubicBezTo>
                <a:cubicBezTo>
                  <a:pt x="345" y="336"/>
                  <a:pt x="345" y="336"/>
                  <a:pt x="345" y="336"/>
                </a:cubicBezTo>
                <a:cubicBezTo>
                  <a:pt x="345" y="336"/>
                  <a:pt x="345" y="336"/>
                  <a:pt x="345" y="336"/>
                </a:cubicBezTo>
                <a:cubicBezTo>
                  <a:pt x="373" y="366"/>
                  <a:pt x="373" y="366"/>
                  <a:pt x="373" y="366"/>
                </a:cubicBezTo>
                <a:cubicBezTo>
                  <a:pt x="390" y="384"/>
                  <a:pt x="390" y="384"/>
                  <a:pt x="390" y="384"/>
                </a:cubicBezTo>
                <a:cubicBezTo>
                  <a:pt x="390" y="384"/>
                  <a:pt x="390" y="385"/>
                  <a:pt x="390" y="385"/>
                </a:cubicBezTo>
                <a:cubicBezTo>
                  <a:pt x="393" y="418"/>
                  <a:pt x="393" y="418"/>
                  <a:pt x="393" y="418"/>
                </a:cubicBezTo>
                <a:cubicBezTo>
                  <a:pt x="393" y="418"/>
                  <a:pt x="393" y="418"/>
                  <a:pt x="393" y="418"/>
                </a:cubicBezTo>
                <a:cubicBezTo>
                  <a:pt x="386" y="430"/>
                  <a:pt x="386" y="430"/>
                  <a:pt x="386" y="430"/>
                </a:cubicBezTo>
                <a:cubicBezTo>
                  <a:pt x="382" y="434"/>
                  <a:pt x="382" y="434"/>
                  <a:pt x="382" y="434"/>
                </a:cubicBezTo>
                <a:cubicBezTo>
                  <a:pt x="364" y="461"/>
                  <a:pt x="364" y="461"/>
                  <a:pt x="364" y="461"/>
                </a:cubicBezTo>
                <a:cubicBezTo>
                  <a:pt x="370" y="484"/>
                  <a:pt x="370" y="484"/>
                  <a:pt x="370" y="484"/>
                </a:cubicBezTo>
                <a:cubicBezTo>
                  <a:pt x="371" y="484"/>
                  <a:pt x="371" y="485"/>
                  <a:pt x="370" y="485"/>
                </a:cubicBezTo>
                <a:cubicBezTo>
                  <a:pt x="370" y="485"/>
                  <a:pt x="370" y="485"/>
                  <a:pt x="370" y="485"/>
                </a:cubicBezTo>
                <a:cubicBezTo>
                  <a:pt x="369" y="485"/>
                  <a:pt x="369" y="485"/>
                  <a:pt x="369" y="485"/>
                </a:cubicBezTo>
                <a:cubicBezTo>
                  <a:pt x="341" y="491"/>
                  <a:pt x="341" y="491"/>
                  <a:pt x="341" y="491"/>
                </a:cubicBezTo>
                <a:cubicBezTo>
                  <a:pt x="328" y="543"/>
                  <a:pt x="328" y="543"/>
                  <a:pt x="328" y="543"/>
                </a:cubicBezTo>
                <a:cubicBezTo>
                  <a:pt x="351" y="583"/>
                  <a:pt x="351" y="583"/>
                  <a:pt x="351" y="583"/>
                </a:cubicBezTo>
                <a:cubicBezTo>
                  <a:pt x="409" y="567"/>
                  <a:pt x="409" y="567"/>
                  <a:pt x="409" y="56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36">
            <a:extLst>
              <a:ext uri="{FF2B5EF4-FFF2-40B4-BE49-F238E27FC236}">
                <a16:creationId xmlns:a16="http://schemas.microsoft.com/office/drawing/2014/main" id="{DBC54063-C6E2-C28B-0E1D-4B63860F9431}"/>
              </a:ext>
            </a:extLst>
          </p:cNvPr>
          <p:cNvSpPr>
            <a:spLocks/>
          </p:cNvSpPr>
          <p:nvPr/>
        </p:nvSpPr>
        <p:spPr bwMode="auto">
          <a:xfrm>
            <a:off x="6294438" y="2892425"/>
            <a:ext cx="98425" cy="127000"/>
          </a:xfrm>
          <a:custGeom>
            <a:avLst/>
            <a:gdLst>
              <a:gd name="T0" fmla="*/ 34 w 34"/>
              <a:gd name="T1" fmla="*/ 44 h 44"/>
              <a:gd name="T2" fmla="*/ 33 w 34"/>
              <a:gd name="T3" fmla="*/ 44 h 44"/>
              <a:gd name="T4" fmla="*/ 0 w 34"/>
              <a:gd name="T5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4" h="44">
                <a:moveTo>
                  <a:pt x="34" y="44"/>
                </a:moveTo>
                <a:cubicBezTo>
                  <a:pt x="34" y="44"/>
                  <a:pt x="34" y="44"/>
                  <a:pt x="33" y="44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37">
            <a:extLst>
              <a:ext uri="{FF2B5EF4-FFF2-40B4-BE49-F238E27FC236}">
                <a16:creationId xmlns:a16="http://schemas.microsoft.com/office/drawing/2014/main" id="{7EFEE81D-0A25-AE2E-3DEB-4FB8FA2999DA}"/>
              </a:ext>
            </a:extLst>
          </p:cNvPr>
          <p:cNvSpPr>
            <a:spLocks/>
          </p:cNvSpPr>
          <p:nvPr/>
        </p:nvSpPr>
        <p:spPr bwMode="auto">
          <a:xfrm>
            <a:off x="5943601" y="3852863"/>
            <a:ext cx="511175" cy="290513"/>
          </a:xfrm>
          <a:custGeom>
            <a:avLst/>
            <a:gdLst>
              <a:gd name="T0" fmla="*/ 0 w 178"/>
              <a:gd name="T1" fmla="*/ 85 h 101"/>
              <a:gd name="T2" fmla="*/ 32 w 178"/>
              <a:gd name="T3" fmla="*/ 91 h 101"/>
              <a:gd name="T4" fmla="*/ 78 w 178"/>
              <a:gd name="T5" fmla="*/ 101 h 101"/>
              <a:gd name="T6" fmla="*/ 87 w 178"/>
              <a:gd name="T7" fmla="*/ 86 h 101"/>
              <a:gd name="T8" fmla="*/ 88 w 178"/>
              <a:gd name="T9" fmla="*/ 82 h 101"/>
              <a:gd name="T10" fmla="*/ 110 w 178"/>
              <a:gd name="T11" fmla="*/ 43 h 101"/>
              <a:gd name="T12" fmla="*/ 110 w 178"/>
              <a:gd name="T13" fmla="*/ 43 h 101"/>
              <a:gd name="T14" fmla="*/ 177 w 178"/>
              <a:gd name="T15" fmla="*/ 1 h 101"/>
              <a:gd name="T16" fmla="*/ 178 w 178"/>
              <a:gd name="T17" fmla="*/ 0 h 101"/>
              <a:gd name="T18" fmla="*/ 178 w 178"/>
              <a:gd name="T19" fmla="*/ 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8" h="101">
                <a:moveTo>
                  <a:pt x="0" y="85"/>
                </a:moveTo>
                <a:cubicBezTo>
                  <a:pt x="32" y="91"/>
                  <a:pt x="32" y="91"/>
                  <a:pt x="32" y="91"/>
                </a:cubicBezTo>
                <a:cubicBezTo>
                  <a:pt x="78" y="101"/>
                  <a:pt x="78" y="101"/>
                  <a:pt x="78" y="101"/>
                </a:cubicBezTo>
                <a:cubicBezTo>
                  <a:pt x="87" y="86"/>
                  <a:pt x="87" y="86"/>
                  <a:pt x="87" y="86"/>
                </a:cubicBezTo>
                <a:cubicBezTo>
                  <a:pt x="88" y="82"/>
                  <a:pt x="88" y="82"/>
                  <a:pt x="88" y="82"/>
                </a:cubicBezTo>
                <a:cubicBezTo>
                  <a:pt x="110" y="43"/>
                  <a:pt x="110" y="43"/>
                  <a:pt x="110" y="43"/>
                </a:cubicBezTo>
                <a:cubicBezTo>
                  <a:pt x="110" y="43"/>
                  <a:pt x="110" y="43"/>
                  <a:pt x="110" y="43"/>
                </a:cubicBezTo>
                <a:cubicBezTo>
                  <a:pt x="177" y="1"/>
                  <a:pt x="177" y="1"/>
                  <a:pt x="177" y="1"/>
                </a:cubicBezTo>
                <a:cubicBezTo>
                  <a:pt x="177" y="0"/>
                  <a:pt x="177" y="0"/>
                  <a:pt x="178" y="0"/>
                </a:cubicBezTo>
                <a:cubicBezTo>
                  <a:pt x="178" y="1"/>
                  <a:pt x="178" y="1"/>
                  <a:pt x="178" y="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38">
            <a:extLst>
              <a:ext uri="{FF2B5EF4-FFF2-40B4-BE49-F238E27FC236}">
                <a16:creationId xmlns:a16="http://schemas.microsoft.com/office/drawing/2014/main" id="{1085953E-657B-606C-656A-2A2BC8C09A82}"/>
              </a:ext>
            </a:extLst>
          </p:cNvPr>
          <p:cNvSpPr>
            <a:spLocks/>
          </p:cNvSpPr>
          <p:nvPr/>
        </p:nvSpPr>
        <p:spPr bwMode="auto">
          <a:xfrm>
            <a:off x="7354888" y="3922713"/>
            <a:ext cx="1141413" cy="1014413"/>
          </a:xfrm>
          <a:custGeom>
            <a:avLst/>
            <a:gdLst>
              <a:gd name="T0" fmla="*/ 397 w 397"/>
              <a:gd name="T1" fmla="*/ 277 h 353"/>
              <a:gd name="T2" fmla="*/ 330 w 397"/>
              <a:gd name="T3" fmla="*/ 202 h 353"/>
              <a:gd name="T4" fmla="*/ 282 w 397"/>
              <a:gd name="T5" fmla="*/ 181 h 353"/>
              <a:gd name="T6" fmla="*/ 263 w 397"/>
              <a:gd name="T7" fmla="*/ 192 h 353"/>
              <a:gd name="T8" fmla="*/ 263 w 397"/>
              <a:gd name="T9" fmla="*/ 192 h 353"/>
              <a:gd name="T10" fmla="*/ 234 w 397"/>
              <a:gd name="T11" fmla="*/ 180 h 353"/>
              <a:gd name="T12" fmla="*/ 218 w 397"/>
              <a:gd name="T13" fmla="*/ 173 h 353"/>
              <a:gd name="T14" fmla="*/ 211 w 397"/>
              <a:gd name="T15" fmla="*/ 169 h 353"/>
              <a:gd name="T16" fmla="*/ 210 w 397"/>
              <a:gd name="T17" fmla="*/ 169 h 353"/>
              <a:gd name="T18" fmla="*/ 178 w 397"/>
              <a:gd name="T19" fmla="*/ 118 h 353"/>
              <a:gd name="T20" fmla="*/ 178 w 397"/>
              <a:gd name="T21" fmla="*/ 117 h 353"/>
              <a:gd name="T22" fmla="*/ 191 w 397"/>
              <a:gd name="T23" fmla="*/ 9 h 353"/>
              <a:gd name="T24" fmla="*/ 136 w 397"/>
              <a:gd name="T25" fmla="*/ 0 h 353"/>
              <a:gd name="T26" fmla="*/ 135 w 397"/>
              <a:gd name="T27" fmla="*/ 49 h 353"/>
              <a:gd name="T28" fmla="*/ 135 w 397"/>
              <a:gd name="T29" fmla="*/ 49 h 353"/>
              <a:gd name="T30" fmla="*/ 86 w 397"/>
              <a:gd name="T31" fmla="*/ 85 h 353"/>
              <a:gd name="T32" fmla="*/ 77 w 397"/>
              <a:gd name="T33" fmla="*/ 91 h 353"/>
              <a:gd name="T34" fmla="*/ 74 w 397"/>
              <a:gd name="T35" fmla="*/ 93 h 353"/>
              <a:gd name="T36" fmla="*/ 48 w 397"/>
              <a:gd name="T37" fmla="*/ 116 h 353"/>
              <a:gd name="T38" fmla="*/ 45 w 397"/>
              <a:gd name="T39" fmla="*/ 119 h 353"/>
              <a:gd name="T40" fmla="*/ 101 w 397"/>
              <a:gd name="T41" fmla="*/ 261 h 353"/>
              <a:gd name="T42" fmla="*/ 101 w 397"/>
              <a:gd name="T43" fmla="*/ 262 h 353"/>
              <a:gd name="T44" fmla="*/ 83 w 397"/>
              <a:gd name="T45" fmla="*/ 284 h 353"/>
              <a:gd name="T46" fmla="*/ 81 w 397"/>
              <a:gd name="T47" fmla="*/ 285 h 353"/>
              <a:gd name="T48" fmla="*/ 80 w 397"/>
              <a:gd name="T49" fmla="*/ 285 h 353"/>
              <a:gd name="T50" fmla="*/ 41 w 397"/>
              <a:gd name="T51" fmla="*/ 270 h 353"/>
              <a:gd name="T52" fmla="*/ 38 w 397"/>
              <a:gd name="T53" fmla="*/ 272 h 353"/>
              <a:gd name="T54" fmla="*/ 29 w 397"/>
              <a:gd name="T55" fmla="*/ 277 h 353"/>
              <a:gd name="T56" fmla="*/ 29 w 397"/>
              <a:gd name="T57" fmla="*/ 280 h 353"/>
              <a:gd name="T58" fmla="*/ 28 w 397"/>
              <a:gd name="T59" fmla="*/ 286 h 353"/>
              <a:gd name="T60" fmla="*/ 27 w 397"/>
              <a:gd name="T61" fmla="*/ 286 h 353"/>
              <a:gd name="T62" fmla="*/ 0 w 397"/>
              <a:gd name="T63" fmla="*/ 303 h 353"/>
              <a:gd name="T64" fmla="*/ 8 w 397"/>
              <a:gd name="T65" fmla="*/ 341 h 353"/>
              <a:gd name="T66" fmla="*/ 12 w 397"/>
              <a:gd name="T67" fmla="*/ 353 h 3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97" h="353">
                <a:moveTo>
                  <a:pt x="397" y="277"/>
                </a:moveTo>
                <a:cubicBezTo>
                  <a:pt x="330" y="202"/>
                  <a:pt x="330" y="202"/>
                  <a:pt x="330" y="202"/>
                </a:cubicBezTo>
                <a:cubicBezTo>
                  <a:pt x="282" y="181"/>
                  <a:pt x="282" y="181"/>
                  <a:pt x="282" y="181"/>
                </a:cubicBezTo>
                <a:cubicBezTo>
                  <a:pt x="263" y="192"/>
                  <a:pt x="263" y="192"/>
                  <a:pt x="263" y="192"/>
                </a:cubicBezTo>
                <a:cubicBezTo>
                  <a:pt x="263" y="192"/>
                  <a:pt x="263" y="192"/>
                  <a:pt x="263" y="192"/>
                </a:cubicBezTo>
                <a:cubicBezTo>
                  <a:pt x="234" y="180"/>
                  <a:pt x="234" y="180"/>
                  <a:pt x="234" y="180"/>
                </a:cubicBezTo>
                <a:cubicBezTo>
                  <a:pt x="218" y="173"/>
                  <a:pt x="218" y="173"/>
                  <a:pt x="218" y="173"/>
                </a:cubicBezTo>
                <a:cubicBezTo>
                  <a:pt x="211" y="169"/>
                  <a:pt x="211" y="169"/>
                  <a:pt x="211" y="169"/>
                </a:cubicBezTo>
                <a:cubicBezTo>
                  <a:pt x="211" y="169"/>
                  <a:pt x="210" y="169"/>
                  <a:pt x="210" y="169"/>
                </a:cubicBezTo>
                <a:cubicBezTo>
                  <a:pt x="178" y="118"/>
                  <a:pt x="178" y="118"/>
                  <a:pt x="178" y="118"/>
                </a:cubicBezTo>
                <a:cubicBezTo>
                  <a:pt x="178" y="118"/>
                  <a:pt x="178" y="117"/>
                  <a:pt x="178" y="117"/>
                </a:cubicBezTo>
                <a:cubicBezTo>
                  <a:pt x="191" y="9"/>
                  <a:pt x="191" y="9"/>
                  <a:pt x="191" y="9"/>
                </a:cubicBezTo>
                <a:cubicBezTo>
                  <a:pt x="136" y="0"/>
                  <a:pt x="136" y="0"/>
                  <a:pt x="136" y="0"/>
                </a:cubicBezTo>
                <a:cubicBezTo>
                  <a:pt x="135" y="49"/>
                  <a:pt x="135" y="49"/>
                  <a:pt x="135" y="49"/>
                </a:cubicBezTo>
                <a:cubicBezTo>
                  <a:pt x="135" y="49"/>
                  <a:pt x="135" y="49"/>
                  <a:pt x="135" y="49"/>
                </a:cubicBezTo>
                <a:cubicBezTo>
                  <a:pt x="86" y="85"/>
                  <a:pt x="86" y="85"/>
                  <a:pt x="86" y="85"/>
                </a:cubicBezTo>
                <a:cubicBezTo>
                  <a:pt x="77" y="91"/>
                  <a:pt x="77" y="91"/>
                  <a:pt x="77" y="91"/>
                </a:cubicBezTo>
                <a:cubicBezTo>
                  <a:pt x="74" y="93"/>
                  <a:pt x="74" y="93"/>
                  <a:pt x="74" y="93"/>
                </a:cubicBezTo>
                <a:cubicBezTo>
                  <a:pt x="48" y="116"/>
                  <a:pt x="48" y="116"/>
                  <a:pt x="48" y="116"/>
                </a:cubicBezTo>
                <a:cubicBezTo>
                  <a:pt x="45" y="119"/>
                  <a:pt x="45" y="119"/>
                  <a:pt x="45" y="119"/>
                </a:cubicBezTo>
                <a:cubicBezTo>
                  <a:pt x="101" y="261"/>
                  <a:pt x="101" y="261"/>
                  <a:pt x="101" y="261"/>
                </a:cubicBezTo>
                <a:cubicBezTo>
                  <a:pt x="102" y="262"/>
                  <a:pt x="102" y="262"/>
                  <a:pt x="101" y="262"/>
                </a:cubicBezTo>
                <a:cubicBezTo>
                  <a:pt x="83" y="284"/>
                  <a:pt x="83" y="284"/>
                  <a:pt x="83" y="284"/>
                </a:cubicBezTo>
                <a:cubicBezTo>
                  <a:pt x="81" y="285"/>
                  <a:pt x="81" y="285"/>
                  <a:pt x="81" y="285"/>
                </a:cubicBezTo>
                <a:cubicBezTo>
                  <a:pt x="81" y="285"/>
                  <a:pt x="80" y="286"/>
                  <a:pt x="80" y="285"/>
                </a:cubicBezTo>
                <a:cubicBezTo>
                  <a:pt x="41" y="270"/>
                  <a:pt x="41" y="270"/>
                  <a:pt x="41" y="270"/>
                </a:cubicBezTo>
                <a:cubicBezTo>
                  <a:pt x="38" y="272"/>
                  <a:pt x="38" y="272"/>
                  <a:pt x="38" y="272"/>
                </a:cubicBezTo>
                <a:cubicBezTo>
                  <a:pt x="29" y="277"/>
                  <a:pt x="29" y="277"/>
                  <a:pt x="29" y="277"/>
                </a:cubicBezTo>
                <a:cubicBezTo>
                  <a:pt x="29" y="280"/>
                  <a:pt x="29" y="280"/>
                  <a:pt x="29" y="280"/>
                </a:cubicBezTo>
                <a:cubicBezTo>
                  <a:pt x="28" y="286"/>
                  <a:pt x="28" y="286"/>
                  <a:pt x="28" y="286"/>
                </a:cubicBezTo>
                <a:cubicBezTo>
                  <a:pt x="28" y="286"/>
                  <a:pt x="27" y="286"/>
                  <a:pt x="27" y="286"/>
                </a:cubicBezTo>
                <a:cubicBezTo>
                  <a:pt x="0" y="303"/>
                  <a:pt x="0" y="303"/>
                  <a:pt x="0" y="303"/>
                </a:cubicBezTo>
                <a:cubicBezTo>
                  <a:pt x="8" y="341"/>
                  <a:pt x="8" y="341"/>
                  <a:pt x="8" y="341"/>
                </a:cubicBezTo>
                <a:cubicBezTo>
                  <a:pt x="12" y="353"/>
                  <a:pt x="12" y="353"/>
                  <a:pt x="12" y="35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39">
            <a:extLst>
              <a:ext uri="{FF2B5EF4-FFF2-40B4-BE49-F238E27FC236}">
                <a16:creationId xmlns:a16="http://schemas.microsoft.com/office/drawing/2014/main" id="{9275A066-33CF-47A2-A94D-2277CF914435}"/>
              </a:ext>
            </a:extLst>
          </p:cNvPr>
          <p:cNvSpPr>
            <a:spLocks/>
          </p:cNvSpPr>
          <p:nvPr/>
        </p:nvSpPr>
        <p:spPr bwMode="auto">
          <a:xfrm>
            <a:off x="3062288" y="17463"/>
            <a:ext cx="6084888" cy="6829425"/>
          </a:xfrm>
          <a:custGeom>
            <a:avLst/>
            <a:gdLst>
              <a:gd name="T0" fmla="*/ 1882 w 2116"/>
              <a:gd name="T1" fmla="*/ 2104 h 2375"/>
              <a:gd name="T2" fmla="*/ 1834 w 2116"/>
              <a:gd name="T3" fmla="*/ 2041 h 2375"/>
              <a:gd name="T4" fmla="*/ 1766 w 2116"/>
              <a:gd name="T5" fmla="*/ 2043 h 2375"/>
              <a:gd name="T6" fmla="*/ 1664 w 2116"/>
              <a:gd name="T7" fmla="*/ 2042 h 2375"/>
              <a:gd name="T8" fmla="*/ 1639 w 2116"/>
              <a:gd name="T9" fmla="*/ 2106 h 2375"/>
              <a:gd name="T10" fmla="*/ 1651 w 2116"/>
              <a:gd name="T11" fmla="*/ 2322 h 2375"/>
              <a:gd name="T12" fmla="*/ 1583 w 2116"/>
              <a:gd name="T13" fmla="*/ 2323 h 2375"/>
              <a:gd name="T14" fmla="*/ 1475 w 2116"/>
              <a:gd name="T15" fmla="*/ 2346 h 2375"/>
              <a:gd name="T16" fmla="*/ 1332 w 2116"/>
              <a:gd name="T17" fmla="*/ 2260 h 2375"/>
              <a:gd name="T18" fmla="*/ 1284 w 2116"/>
              <a:gd name="T19" fmla="*/ 2157 h 2375"/>
              <a:gd name="T20" fmla="*/ 1218 w 2116"/>
              <a:gd name="T21" fmla="*/ 1919 h 2375"/>
              <a:gd name="T22" fmla="*/ 1125 w 2116"/>
              <a:gd name="T23" fmla="*/ 1705 h 2375"/>
              <a:gd name="T24" fmla="*/ 1108 w 2116"/>
              <a:gd name="T25" fmla="*/ 1623 h 2375"/>
              <a:gd name="T26" fmla="*/ 1011 w 2116"/>
              <a:gd name="T27" fmla="*/ 1526 h 2375"/>
              <a:gd name="T28" fmla="*/ 1003 w 2116"/>
              <a:gd name="T29" fmla="*/ 1419 h 2375"/>
              <a:gd name="T30" fmla="*/ 685 w 2116"/>
              <a:gd name="T31" fmla="*/ 1266 h 2375"/>
              <a:gd name="T32" fmla="*/ 428 w 2116"/>
              <a:gd name="T33" fmla="*/ 1219 h 2375"/>
              <a:gd name="T34" fmla="*/ 110 w 2116"/>
              <a:gd name="T35" fmla="*/ 1262 h 2375"/>
              <a:gd name="T36" fmla="*/ 104 w 2116"/>
              <a:gd name="T37" fmla="*/ 1101 h 2375"/>
              <a:gd name="T38" fmla="*/ 228 w 2116"/>
              <a:gd name="T39" fmla="*/ 734 h 2375"/>
              <a:gd name="T40" fmla="*/ 180 w 2116"/>
              <a:gd name="T41" fmla="*/ 575 h 2375"/>
              <a:gd name="T42" fmla="*/ 79 w 2116"/>
              <a:gd name="T43" fmla="*/ 526 h 2375"/>
              <a:gd name="T44" fmla="*/ 183 w 2116"/>
              <a:gd name="T45" fmla="*/ 423 h 2375"/>
              <a:gd name="T46" fmla="*/ 251 w 2116"/>
              <a:gd name="T47" fmla="*/ 362 h 2375"/>
              <a:gd name="T48" fmla="*/ 385 w 2116"/>
              <a:gd name="T49" fmla="*/ 198 h 2375"/>
              <a:gd name="T50" fmla="*/ 574 w 2116"/>
              <a:gd name="T51" fmla="*/ 140 h 2375"/>
              <a:gd name="T52" fmla="*/ 623 w 2116"/>
              <a:gd name="T53" fmla="*/ 112 h 2375"/>
              <a:gd name="T54" fmla="*/ 627 w 2116"/>
              <a:gd name="T55" fmla="*/ 44 h 2375"/>
              <a:gd name="T56" fmla="*/ 875 w 2116"/>
              <a:gd name="T57" fmla="*/ 168 h 2375"/>
              <a:gd name="T58" fmla="*/ 940 w 2116"/>
              <a:gd name="T59" fmla="*/ 254 h 2375"/>
              <a:gd name="T60" fmla="*/ 1065 w 2116"/>
              <a:gd name="T61" fmla="*/ 347 h 2375"/>
              <a:gd name="T62" fmla="*/ 1302 w 2116"/>
              <a:gd name="T63" fmla="*/ 528 h 2375"/>
              <a:gd name="T64" fmla="*/ 1311 w 2116"/>
              <a:gd name="T65" fmla="*/ 598 h 2375"/>
              <a:gd name="T66" fmla="*/ 1358 w 2116"/>
              <a:gd name="T67" fmla="*/ 776 h 2375"/>
              <a:gd name="T68" fmla="*/ 1433 w 2116"/>
              <a:gd name="T69" fmla="*/ 840 h 2375"/>
              <a:gd name="T70" fmla="*/ 1605 w 2116"/>
              <a:gd name="T71" fmla="*/ 945 h 2375"/>
              <a:gd name="T72" fmla="*/ 1628 w 2116"/>
              <a:gd name="T73" fmla="*/ 930 h 2375"/>
              <a:gd name="T74" fmla="*/ 1625 w 2116"/>
              <a:gd name="T75" fmla="*/ 846 h 2375"/>
              <a:gd name="T76" fmla="*/ 1689 w 2116"/>
              <a:gd name="T77" fmla="*/ 777 h 2375"/>
              <a:gd name="T78" fmla="*/ 1703 w 2116"/>
              <a:gd name="T79" fmla="*/ 728 h 2375"/>
              <a:gd name="T80" fmla="*/ 1866 w 2116"/>
              <a:gd name="T81" fmla="*/ 1051 h 2375"/>
              <a:gd name="T82" fmla="*/ 1953 w 2116"/>
              <a:gd name="T83" fmla="*/ 1300 h 2375"/>
              <a:gd name="T84" fmla="*/ 1972 w 2116"/>
              <a:gd name="T85" fmla="*/ 1301 h 2375"/>
              <a:gd name="T86" fmla="*/ 2112 w 2116"/>
              <a:gd name="T87" fmla="*/ 1426 h 2375"/>
              <a:gd name="T88" fmla="*/ 2030 w 2116"/>
              <a:gd name="T89" fmla="*/ 1585 h 2375"/>
              <a:gd name="T90" fmla="*/ 1981 w 2116"/>
              <a:gd name="T91" fmla="*/ 1616 h 2375"/>
              <a:gd name="T92" fmla="*/ 1928 w 2116"/>
              <a:gd name="T93" fmla="*/ 1662 h 2375"/>
              <a:gd name="T94" fmla="*/ 1923 w 2116"/>
              <a:gd name="T95" fmla="*/ 1758 h 2375"/>
              <a:gd name="T96" fmla="*/ 1907 w 2116"/>
              <a:gd name="T97" fmla="*/ 1792 h 2375"/>
              <a:gd name="T98" fmla="*/ 1912 w 2116"/>
              <a:gd name="T99" fmla="*/ 1818 h 2375"/>
              <a:gd name="T100" fmla="*/ 1909 w 2116"/>
              <a:gd name="T101" fmla="*/ 1883 h 2375"/>
              <a:gd name="T102" fmla="*/ 1884 w 2116"/>
              <a:gd name="T103" fmla="*/ 1970 h 23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116" h="2375">
                <a:moveTo>
                  <a:pt x="1907" y="2233"/>
                </a:moveTo>
                <a:cubicBezTo>
                  <a:pt x="1897" y="2220"/>
                  <a:pt x="1897" y="2220"/>
                  <a:pt x="1897" y="2220"/>
                </a:cubicBezTo>
                <a:cubicBezTo>
                  <a:pt x="1890" y="2212"/>
                  <a:pt x="1890" y="2212"/>
                  <a:pt x="1890" y="2212"/>
                </a:cubicBezTo>
                <a:cubicBezTo>
                  <a:pt x="1877" y="2140"/>
                  <a:pt x="1877" y="2140"/>
                  <a:pt x="1877" y="2140"/>
                </a:cubicBezTo>
                <a:cubicBezTo>
                  <a:pt x="1882" y="2104"/>
                  <a:pt x="1882" y="2104"/>
                  <a:pt x="1882" y="2104"/>
                </a:cubicBezTo>
                <a:cubicBezTo>
                  <a:pt x="1882" y="2104"/>
                  <a:pt x="1882" y="2104"/>
                  <a:pt x="1882" y="2104"/>
                </a:cubicBezTo>
                <a:cubicBezTo>
                  <a:pt x="1863" y="2051"/>
                  <a:pt x="1863" y="2051"/>
                  <a:pt x="1863" y="2051"/>
                </a:cubicBezTo>
                <a:cubicBezTo>
                  <a:pt x="1863" y="2051"/>
                  <a:pt x="1862" y="2050"/>
                  <a:pt x="1862" y="2050"/>
                </a:cubicBezTo>
                <a:cubicBezTo>
                  <a:pt x="1836" y="2042"/>
                  <a:pt x="1836" y="2042"/>
                  <a:pt x="1836" y="2042"/>
                </a:cubicBezTo>
                <a:cubicBezTo>
                  <a:pt x="1834" y="2041"/>
                  <a:pt x="1834" y="2041"/>
                  <a:pt x="1834" y="2041"/>
                </a:cubicBezTo>
                <a:cubicBezTo>
                  <a:pt x="1834" y="2041"/>
                  <a:pt x="1834" y="2041"/>
                  <a:pt x="1834" y="2041"/>
                </a:cubicBezTo>
                <a:cubicBezTo>
                  <a:pt x="1811" y="2049"/>
                  <a:pt x="1811" y="2049"/>
                  <a:pt x="1811" y="2049"/>
                </a:cubicBezTo>
                <a:cubicBezTo>
                  <a:pt x="1809" y="2049"/>
                  <a:pt x="1809" y="2049"/>
                  <a:pt x="1809" y="2049"/>
                </a:cubicBezTo>
                <a:cubicBezTo>
                  <a:pt x="1796" y="2048"/>
                  <a:pt x="1796" y="2048"/>
                  <a:pt x="1796" y="2048"/>
                </a:cubicBezTo>
                <a:cubicBezTo>
                  <a:pt x="1766" y="2043"/>
                  <a:pt x="1766" y="2043"/>
                  <a:pt x="1766" y="2043"/>
                </a:cubicBezTo>
                <a:cubicBezTo>
                  <a:pt x="1738" y="2038"/>
                  <a:pt x="1738" y="2038"/>
                  <a:pt x="1738" y="2038"/>
                </a:cubicBezTo>
                <a:cubicBezTo>
                  <a:pt x="1737" y="2038"/>
                  <a:pt x="1737" y="2038"/>
                  <a:pt x="1737" y="2038"/>
                </a:cubicBezTo>
                <a:cubicBezTo>
                  <a:pt x="1715" y="2076"/>
                  <a:pt x="1715" y="2076"/>
                  <a:pt x="1715" y="2076"/>
                </a:cubicBezTo>
                <a:cubicBezTo>
                  <a:pt x="1683" y="2074"/>
                  <a:pt x="1683" y="2074"/>
                  <a:pt x="1683" y="2074"/>
                </a:cubicBezTo>
                <a:cubicBezTo>
                  <a:pt x="1664" y="2042"/>
                  <a:pt x="1664" y="2042"/>
                  <a:pt x="1664" y="2042"/>
                </a:cubicBezTo>
                <a:cubicBezTo>
                  <a:pt x="1663" y="2041"/>
                  <a:pt x="1663" y="2041"/>
                  <a:pt x="1663" y="2041"/>
                </a:cubicBezTo>
                <a:cubicBezTo>
                  <a:pt x="1659" y="2041"/>
                  <a:pt x="1659" y="2041"/>
                  <a:pt x="1659" y="2041"/>
                </a:cubicBezTo>
                <a:cubicBezTo>
                  <a:pt x="1659" y="2043"/>
                  <a:pt x="1659" y="2043"/>
                  <a:pt x="1659" y="2043"/>
                </a:cubicBezTo>
                <a:cubicBezTo>
                  <a:pt x="1657" y="2044"/>
                  <a:pt x="1657" y="2044"/>
                  <a:pt x="1657" y="2044"/>
                </a:cubicBezTo>
                <a:cubicBezTo>
                  <a:pt x="1639" y="2106"/>
                  <a:pt x="1639" y="2106"/>
                  <a:pt x="1639" y="2106"/>
                </a:cubicBezTo>
                <a:cubicBezTo>
                  <a:pt x="1593" y="2149"/>
                  <a:pt x="1593" y="2149"/>
                  <a:pt x="1593" y="2149"/>
                </a:cubicBezTo>
                <a:cubicBezTo>
                  <a:pt x="1592" y="2151"/>
                  <a:pt x="1592" y="2151"/>
                  <a:pt x="1592" y="2151"/>
                </a:cubicBezTo>
                <a:cubicBezTo>
                  <a:pt x="1667" y="2283"/>
                  <a:pt x="1667" y="2283"/>
                  <a:pt x="1667" y="2283"/>
                </a:cubicBezTo>
                <a:cubicBezTo>
                  <a:pt x="1681" y="2307"/>
                  <a:pt x="1681" y="2307"/>
                  <a:pt x="1681" y="2307"/>
                </a:cubicBezTo>
                <a:cubicBezTo>
                  <a:pt x="1651" y="2322"/>
                  <a:pt x="1651" y="2322"/>
                  <a:pt x="1651" y="2322"/>
                </a:cubicBezTo>
                <a:cubicBezTo>
                  <a:pt x="1647" y="2324"/>
                  <a:pt x="1647" y="2324"/>
                  <a:pt x="1647" y="2324"/>
                </a:cubicBezTo>
                <a:cubicBezTo>
                  <a:pt x="1639" y="2320"/>
                  <a:pt x="1639" y="2320"/>
                  <a:pt x="1639" y="2320"/>
                </a:cubicBezTo>
                <a:cubicBezTo>
                  <a:pt x="1602" y="2307"/>
                  <a:pt x="1602" y="2307"/>
                  <a:pt x="1602" y="2307"/>
                </a:cubicBezTo>
                <a:cubicBezTo>
                  <a:pt x="1601" y="2307"/>
                  <a:pt x="1601" y="2307"/>
                  <a:pt x="1601" y="2307"/>
                </a:cubicBezTo>
                <a:cubicBezTo>
                  <a:pt x="1583" y="2323"/>
                  <a:pt x="1583" y="2323"/>
                  <a:pt x="1583" y="2323"/>
                </a:cubicBezTo>
                <a:cubicBezTo>
                  <a:pt x="1512" y="2300"/>
                  <a:pt x="1512" y="2300"/>
                  <a:pt x="1512" y="2300"/>
                </a:cubicBezTo>
                <a:cubicBezTo>
                  <a:pt x="1511" y="2300"/>
                  <a:pt x="1511" y="2300"/>
                  <a:pt x="1511" y="2300"/>
                </a:cubicBezTo>
                <a:cubicBezTo>
                  <a:pt x="1471" y="2311"/>
                  <a:pt x="1471" y="2311"/>
                  <a:pt x="1471" y="2311"/>
                </a:cubicBezTo>
                <a:cubicBezTo>
                  <a:pt x="1471" y="2311"/>
                  <a:pt x="1471" y="2311"/>
                  <a:pt x="1471" y="2312"/>
                </a:cubicBezTo>
                <a:cubicBezTo>
                  <a:pt x="1475" y="2346"/>
                  <a:pt x="1475" y="2346"/>
                  <a:pt x="1475" y="2346"/>
                </a:cubicBezTo>
                <a:cubicBezTo>
                  <a:pt x="1479" y="2375"/>
                  <a:pt x="1479" y="2375"/>
                  <a:pt x="1479" y="2375"/>
                </a:cubicBezTo>
                <a:cubicBezTo>
                  <a:pt x="1433" y="2374"/>
                  <a:pt x="1433" y="2374"/>
                  <a:pt x="1433" y="2374"/>
                </a:cubicBezTo>
                <a:cubicBezTo>
                  <a:pt x="1398" y="2374"/>
                  <a:pt x="1398" y="2374"/>
                  <a:pt x="1398" y="2374"/>
                </a:cubicBezTo>
                <a:cubicBezTo>
                  <a:pt x="1375" y="2349"/>
                  <a:pt x="1375" y="2349"/>
                  <a:pt x="1375" y="2349"/>
                </a:cubicBezTo>
                <a:cubicBezTo>
                  <a:pt x="1332" y="2260"/>
                  <a:pt x="1332" y="2260"/>
                  <a:pt x="1332" y="2260"/>
                </a:cubicBezTo>
                <a:cubicBezTo>
                  <a:pt x="1332" y="2259"/>
                  <a:pt x="1332" y="2259"/>
                  <a:pt x="1331" y="2259"/>
                </a:cubicBezTo>
                <a:cubicBezTo>
                  <a:pt x="1277" y="2262"/>
                  <a:pt x="1277" y="2262"/>
                  <a:pt x="1277" y="2262"/>
                </a:cubicBezTo>
                <a:cubicBezTo>
                  <a:pt x="1313" y="2189"/>
                  <a:pt x="1313" y="2189"/>
                  <a:pt x="1313" y="2189"/>
                </a:cubicBezTo>
                <a:cubicBezTo>
                  <a:pt x="1313" y="2189"/>
                  <a:pt x="1313" y="2188"/>
                  <a:pt x="1312" y="2188"/>
                </a:cubicBezTo>
                <a:cubicBezTo>
                  <a:pt x="1284" y="2157"/>
                  <a:pt x="1284" y="2157"/>
                  <a:pt x="1284" y="2157"/>
                </a:cubicBezTo>
                <a:cubicBezTo>
                  <a:pt x="1273" y="2093"/>
                  <a:pt x="1273" y="2093"/>
                  <a:pt x="1273" y="2093"/>
                </a:cubicBezTo>
                <a:cubicBezTo>
                  <a:pt x="1253" y="1983"/>
                  <a:pt x="1253" y="1983"/>
                  <a:pt x="1253" y="1983"/>
                </a:cubicBezTo>
                <a:cubicBezTo>
                  <a:pt x="1253" y="1983"/>
                  <a:pt x="1253" y="1982"/>
                  <a:pt x="1253" y="1982"/>
                </a:cubicBezTo>
                <a:cubicBezTo>
                  <a:pt x="1205" y="1967"/>
                  <a:pt x="1205" y="1967"/>
                  <a:pt x="1205" y="1967"/>
                </a:cubicBezTo>
                <a:cubicBezTo>
                  <a:pt x="1218" y="1919"/>
                  <a:pt x="1218" y="1919"/>
                  <a:pt x="1218" y="1919"/>
                </a:cubicBezTo>
                <a:cubicBezTo>
                  <a:pt x="1224" y="1902"/>
                  <a:pt x="1224" y="1902"/>
                  <a:pt x="1224" y="1902"/>
                </a:cubicBezTo>
                <a:cubicBezTo>
                  <a:pt x="1238" y="1851"/>
                  <a:pt x="1238" y="1851"/>
                  <a:pt x="1238" y="1851"/>
                </a:cubicBezTo>
                <a:cubicBezTo>
                  <a:pt x="1238" y="1848"/>
                  <a:pt x="1238" y="1848"/>
                  <a:pt x="1238" y="1848"/>
                </a:cubicBezTo>
                <a:cubicBezTo>
                  <a:pt x="1119" y="1775"/>
                  <a:pt x="1119" y="1775"/>
                  <a:pt x="1119" y="1775"/>
                </a:cubicBezTo>
                <a:cubicBezTo>
                  <a:pt x="1125" y="1705"/>
                  <a:pt x="1125" y="1705"/>
                  <a:pt x="1125" y="1705"/>
                </a:cubicBezTo>
                <a:cubicBezTo>
                  <a:pt x="1123" y="1705"/>
                  <a:pt x="1123" y="1705"/>
                  <a:pt x="1123" y="1705"/>
                </a:cubicBezTo>
                <a:cubicBezTo>
                  <a:pt x="1123" y="1688"/>
                  <a:pt x="1123" y="1688"/>
                  <a:pt x="1123" y="1688"/>
                </a:cubicBezTo>
                <a:cubicBezTo>
                  <a:pt x="1125" y="1659"/>
                  <a:pt x="1125" y="1659"/>
                  <a:pt x="1125" y="1659"/>
                </a:cubicBezTo>
                <a:cubicBezTo>
                  <a:pt x="1125" y="1637"/>
                  <a:pt x="1125" y="1637"/>
                  <a:pt x="1125" y="1637"/>
                </a:cubicBezTo>
                <a:cubicBezTo>
                  <a:pt x="1108" y="1623"/>
                  <a:pt x="1108" y="1623"/>
                  <a:pt x="1108" y="1623"/>
                </a:cubicBezTo>
                <a:cubicBezTo>
                  <a:pt x="1023" y="1554"/>
                  <a:pt x="1023" y="1554"/>
                  <a:pt x="1023" y="1554"/>
                </a:cubicBezTo>
                <a:cubicBezTo>
                  <a:pt x="1005" y="1556"/>
                  <a:pt x="1005" y="1556"/>
                  <a:pt x="1005" y="1556"/>
                </a:cubicBezTo>
                <a:cubicBezTo>
                  <a:pt x="1005" y="1556"/>
                  <a:pt x="1005" y="1556"/>
                  <a:pt x="1005" y="1556"/>
                </a:cubicBezTo>
                <a:cubicBezTo>
                  <a:pt x="1005" y="1556"/>
                  <a:pt x="1004" y="1555"/>
                  <a:pt x="1005" y="1555"/>
                </a:cubicBezTo>
                <a:cubicBezTo>
                  <a:pt x="1011" y="1526"/>
                  <a:pt x="1011" y="1526"/>
                  <a:pt x="1011" y="1526"/>
                </a:cubicBezTo>
                <a:cubicBezTo>
                  <a:pt x="1005" y="1469"/>
                  <a:pt x="1005" y="1469"/>
                  <a:pt x="1005" y="1469"/>
                </a:cubicBezTo>
                <a:cubicBezTo>
                  <a:pt x="1001" y="1420"/>
                  <a:pt x="1001" y="1420"/>
                  <a:pt x="1001" y="1420"/>
                </a:cubicBezTo>
                <a:cubicBezTo>
                  <a:pt x="1001" y="1420"/>
                  <a:pt x="1001" y="1420"/>
                  <a:pt x="1001" y="1420"/>
                </a:cubicBezTo>
                <a:cubicBezTo>
                  <a:pt x="1002" y="1419"/>
                  <a:pt x="1002" y="1419"/>
                  <a:pt x="1002" y="1419"/>
                </a:cubicBezTo>
                <a:cubicBezTo>
                  <a:pt x="1003" y="1419"/>
                  <a:pt x="1003" y="1419"/>
                  <a:pt x="1003" y="1419"/>
                </a:cubicBezTo>
                <a:cubicBezTo>
                  <a:pt x="997" y="1393"/>
                  <a:pt x="997" y="1393"/>
                  <a:pt x="997" y="1393"/>
                </a:cubicBezTo>
                <a:cubicBezTo>
                  <a:pt x="997" y="1393"/>
                  <a:pt x="997" y="1392"/>
                  <a:pt x="997" y="1392"/>
                </a:cubicBezTo>
                <a:cubicBezTo>
                  <a:pt x="848" y="1262"/>
                  <a:pt x="848" y="1262"/>
                  <a:pt x="848" y="1262"/>
                </a:cubicBezTo>
                <a:cubicBezTo>
                  <a:pt x="848" y="1261"/>
                  <a:pt x="848" y="1261"/>
                  <a:pt x="847" y="1261"/>
                </a:cubicBezTo>
                <a:cubicBezTo>
                  <a:pt x="685" y="1266"/>
                  <a:pt x="685" y="1266"/>
                  <a:pt x="685" y="1266"/>
                </a:cubicBezTo>
                <a:cubicBezTo>
                  <a:pt x="472" y="1220"/>
                  <a:pt x="472" y="1220"/>
                  <a:pt x="472" y="1220"/>
                </a:cubicBezTo>
                <a:cubicBezTo>
                  <a:pt x="471" y="1220"/>
                  <a:pt x="471" y="1220"/>
                  <a:pt x="471" y="1220"/>
                </a:cubicBezTo>
                <a:cubicBezTo>
                  <a:pt x="470" y="1220"/>
                  <a:pt x="470" y="1221"/>
                  <a:pt x="471" y="1221"/>
                </a:cubicBezTo>
                <a:cubicBezTo>
                  <a:pt x="480" y="1238"/>
                  <a:pt x="480" y="1238"/>
                  <a:pt x="480" y="1238"/>
                </a:cubicBezTo>
                <a:cubicBezTo>
                  <a:pt x="428" y="1219"/>
                  <a:pt x="428" y="1219"/>
                  <a:pt x="428" y="1219"/>
                </a:cubicBezTo>
                <a:cubicBezTo>
                  <a:pt x="428" y="1219"/>
                  <a:pt x="428" y="1219"/>
                  <a:pt x="428" y="1219"/>
                </a:cubicBezTo>
                <a:cubicBezTo>
                  <a:pt x="405" y="1228"/>
                  <a:pt x="405" y="1228"/>
                  <a:pt x="405" y="1228"/>
                </a:cubicBezTo>
                <a:cubicBezTo>
                  <a:pt x="248" y="1293"/>
                  <a:pt x="248" y="1293"/>
                  <a:pt x="248" y="1293"/>
                </a:cubicBezTo>
                <a:cubicBezTo>
                  <a:pt x="219" y="1308"/>
                  <a:pt x="219" y="1308"/>
                  <a:pt x="219" y="1308"/>
                </a:cubicBezTo>
                <a:cubicBezTo>
                  <a:pt x="110" y="1262"/>
                  <a:pt x="110" y="1262"/>
                  <a:pt x="110" y="1262"/>
                </a:cubicBezTo>
                <a:cubicBezTo>
                  <a:pt x="110" y="1262"/>
                  <a:pt x="110" y="1262"/>
                  <a:pt x="110" y="1262"/>
                </a:cubicBezTo>
                <a:cubicBezTo>
                  <a:pt x="0" y="1288"/>
                  <a:pt x="0" y="1288"/>
                  <a:pt x="0" y="1288"/>
                </a:cubicBezTo>
                <a:cubicBezTo>
                  <a:pt x="75" y="1192"/>
                  <a:pt x="75" y="1192"/>
                  <a:pt x="75" y="1192"/>
                </a:cubicBezTo>
                <a:cubicBezTo>
                  <a:pt x="75" y="1192"/>
                  <a:pt x="75" y="1192"/>
                  <a:pt x="75" y="1192"/>
                </a:cubicBezTo>
                <a:cubicBezTo>
                  <a:pt x="104" y="1101"/>
                  <a:pt x="104" y="1101"/>
                  <a:pt x="104" y="1101"/>
                </a:cubicBezTo>
                <a:cubicBezTo>
                  <a:pt x="155" y="1039"/>
                  <a:pt x="155" y="1039"/>
                  <a:pt x="155" y="1039"/>
                </a:cubicBezTo>
                <a:cubicBezTo>
                  <a:pt x="155" y="1039"/>
                  <a:pt x="155" y="1038"/>
                  <a:pt x="155" y="1038"/>
                </a:cubicBezTo>
                <a:cubicBezTo>
                  <a:pt x="159" y="1013"/>
                  <a:pt x="159" y="1013"/>
                  <a:pt x="159" y="1013"/>
                </a:cubicBezTo>
                <a:cubicBezTo>
                  <a:pt x="185" y="877"/>
                  <a:pt x="185" y="877"/>
                  <a:pt x="185" y="877"/>
                </a:cubicBezTo>
                <a:cubicBezTo>
                  <a:pt x="228" y="734"/>
                  <a:pt x="228" y="734"/>
                  <a:pt x="228" y="734"/>
                </a:cubicBezTo>
                <a:cubicBezTo>
                  <a:pt x="228" y="734"/>
                  <a:pt x="228" y="734"/>
                  <a:pt x="227" y="734"/>
                </a:cubicBezTo>
                <a:cubicBezTo>
                  <a:pt x="188" y="691"/>
                  <a:pt x="188" y="691"/>
                  <a:pt x="188" y="691"/>
                </a:cubicBezTo>
                <a:cubicBezTo>
                  <a:pt x="172" y="674"/>
                  <a:pt x="172" y="674"/>
                  <a:pt x="172" y="674"/>
                </a:cubicBezTo>
                <a:cubicBezTo>
                  <a:pt x="172" y="674"/>
                  <a:pt x="172" y="674"/>
                  <a:pt x="172" y="674"/>
                </a:cubicBezTo>
                <a:cubicBezTo>
                  <a:pt x="180" y="575"/>
                  <a:pt x="180" y="575"/>
                  <a:pt x="180" y="575"/>
                </a:cubicBezTo>
                <a:cubicBezTo>
                  <a:pt x="180" y="574"/>
                  <a:pt x="180" y="574"/>
                  <a:pt x="180" y="574"/>
                </a:cubicBezTo>
                <a:cubicBezTo>
                  <a:pt x="127" y="536"/>
                  <a:pt x="127" y="536"/>
                  <a:pt x="127" y="536"/>
                </a:cubicBezTo>
                <a:cubicBezTo>
                  <a:pt x="125" y="534"/>
                  <a:pt x="125" y="534"/>
                  <a:pt x="125" y="534"/>
                </a:cubicBezTo>
                <a:cubicBezTo>
                  <a:pt x="125" y="534"/>
                  <a:pt x="124" y="534"/>
                  <a:pt x="124" y="534"/>
                </a:cubicBezTo>
                <a:cubicBezTo>
                  <a:pt x="79" y="526"/>
                  <a:pt x="79" y="526"/>
                  <a:pt x="79" y="526"/>
                </a:cubicBezTo>
                <a:cubicBezTo>
                  <a:pt x="55" y="522"/>
                  <a:pt x="55" y="522"/>
                  <a:pt x="55" y="522"/>
                </a:cubicBezTo>
                <a:cubicBezTo>
                  <a:pt x="76" y="505"/>
                  <a:pt x="76" y="505"/>
                  <a:pt x="76" y="505"/>
                </a:cubicBezTo>
                <a:cubicBezTo>
                  <a:pt x="148" y="449"/>
                  <a:pt x="148" y="449"/>
                  <a:pt x="148" y="449"/>
                </a:cubicBezTo>
                <a:cubicBezTo>
                  <a:pt x="158" y="442"/>
                  <a:pt x="158" y="442"/>
                  <a:pt x="158" y="442"/>
                </a:cubicBezTo>
                <a:cubicBezTo>
                  <a:pt x="183" y="423"/>
                  <a:pt x="183" y="423"/>
                  <a:pt x="183" y="423"/>
                </a:cubicBezTo>
                <a:cubicBezTo>
                  <a:pt x="241" y="436"/>
                  <a:pt x="241" y="436"/>
                  <a:pt x="241" y="436"/>
                </a:cubicBezTo>
                <a:cubicBezTo>
                  <a:pt x="241" y="436"/>
                  <a:pt x="242" y="436"/>
                  <a:pt x="242" y="436"/>
                </a:cubicBezTo>
                <a:cubicBezTo>
                  <a:pt x="260" y="408"/>
                  <a:pt x="260" y="408"/>
                  <a:pt x="260" y="408"/>
                </a:cubicBezTo>
                <a:cubicBezTo>
                  <a:pt x="260" y="407"/>
                  <a:pt x="260" y="407"/>
                  <a:pt x="260" y="407"/>
                </a:cubicBezTo>
                <a:cubicBezTo>
                  <a:pt x="251" y="362"/>
                  <a:pt x="251" y="362"/>
                  <a:pt x="251" y="362"/>
                </a:cubicBezTo>
                <a:cubicBezTo>
                  <a:pt x="289" y="300"/>
                  <a:pt x="289" y="300"/>
                  <a:pt x="289" y="300"/>
                </a:cubicBezTo>
                <a:cubicBezTo>
                  <a:pt x="309" y="268"/>
                  <a:pt x="309" y="268"/>
                  <a:pt x="309" y="268"/>
                </a:cubicBezTo>
                <a:cubicBezTo>
                  <a:pt x="309" y="267"/>
                  <a:pt x="309" y="267"/>
                  <a:pt x="309" y="267"/>
                </a:cubicBezTo>
                <a:cubicBezTo>
                  <a:pt x="331" y="229"/>
                  <a:pt x="331" y="229"/>
                  <a:pt x="331" y="229"/>
                </a:cubicBezTo>
                <a:cubicBezTo>
                  <a:pt x="385" y="198"/>
                  <a:pt x="385" y="198"/>
                  <a:pt x="385" y="198"/>
                </a:cubicBezTo>
                <a:cubicBezTo>
                  <a:pt x="418" y="238"/>
                  <a:pt x="418" y="238"/>
                  <a:pt x="418" y="238"/>
                </a:cubicBezTo>
                <a:cubicBezTo>
                  <a:pt x="418" y="238"/>
                  <a:pt x="418" y="238"/>
                  <a:pt x="419" y="238"/>
                </a:cubicBezTo>
                <a:cubicBezTo>
                  <a:pt x="487" y="251"/>
                  <a:pt x="487" y="251"/>
                  <a:pt x="487" y="251"/>
                </a:cubicBezTo>
                <a:cubicBezTo>
                  <a:pt x="489" y="250"/>
                  <a:pt x="489" y="250"/>
                  <a:pt x="489" y="250"/>
                </a:cubicBezTo>
                <a:cubicBezTo>
                  <a:pt x="574" y="140"/>
                  <a:pt x="574" y="140"/>
                  <a:pt x="574" y="140"/>
                </a:cubicBezTo>
                <a:cubicBezTo>
                  <a:pt x="576" y="138"/>
                  <a:pt x="576" y="138"/>
                  <a:pt x="576" y="138"/>
                </a:cubicBezTo>
                <a:cubicBezTo>
                  <a:pt x="619" y="162"/>
                  <a:pt x="619" y="162"/>
                  <a:pt x="619" y="162"/>
                </a:cubicBezTo>
                <a:cubicBezTo>
                  <a:pt x="619" y="162"/>
                  <a:pt x="619" y="162"/>
                  <a:pt x="619" y="162"/>
                </a:cubicBezTo>
                <a:cubicBezTo>
                  <a:pt x="620" y="162"/>
                  <a:pt x="620" y="161"/>
                  <a:pt x="620" y="161"/>
                </a:cubicBezTo>
                <a:cubicBezTo>
                  <a:pt x="623" y="112"/>
                  <a:pt x="623" y="112"/>
                  <a:pt x="623" y="112"/>
                </a:cubicBezTo>
                <a:cubicBezTo>
                  <a:pt x="647" y="109"/>
                  <a:pt x="647" y="109"/>
                  <a:pt x="647" y="109"/>
                </a:cubicBezTo>
                <a:cubicBezTo>
                  <a:pt x="647" y="109"/>
                  <a:pt x="648" y="109"/>
                  <a:pt x="648" y="109"/>
                </a:cubicBezTo>
                <a:cubicBezTo>
                  <a:pt x="668" y="77"/>
                  <a:pt x="668" y="77"/>
                  <a:pt x="668" y="77"/>
                </a:cubicBezTo>
                <a:cubicBezTo>
                  <a:pt x="668" y="76"/>
                  <a:pt x="668" y="76"/>
                  <a:pt x="668" y="75"/>
                </a:cubicBezTo>
                <a:cubicBezTo>
                  <a:pt x="627" y="44"/>
                  <a:pt x="627" y="44"/>
                  <a:pt x="627" y="44"/>
                </a:cubicBezTo>
                <a:cubicBezTo>
                  <a:pt x="654" y="20"/>
                  <a:pt x="654" y="20"/>
                  <a:pt x="654" y="20"/>
                </a:cubicBezTo>
                <a:cubicBezTo>
                  <a:pt x="693" y="0"/>
                  <a:pt x="693" y="0"/>
                  <a:pt x="693" y="0"/>
                </a:cubicBezTo>
                <a:cubicBezTo>
                  <a:pt x="724" y="62"/>
                  <a:pt x="724" y="62"/>
                  <a:pt x="724" y="62"/>
                </a:cubicBezTo>
                <a:cubicBezTo>
                  <a:pt x="725" y="62"/>
                  <a:pt x="725" y="62"/>
                  <a:pt x="725" y="62"/>
                </a:cubicBezTo>
                <a:cubicBezTo>
                  <a:pt x="875" y="168"/>
                  <a:pt x="875" y="168"/>
                  <a:pt x="875" y="168"/>
                </a:cubicBezTo>
                <a:cubicBezTo>
                  <a:pt x="875" y="178"/>
                  <a:pt x="875" y="178"/>
                  <a:pt x="875" y="178"/>
                </a:cubicBezTo>
                <a:cubicBezTo>
                  <a:pt x="880" y="209"/>
                  <a:pt x="880" y="209"/>
                  <a:pt x="880" y="209"/>
                </a:cubicBezTo>
                <a:cubicBezTo>
                  <a:pt x="880" y="210"/>
                  <a:pt x="880" y="210"/>
                  <a:pt x="880" y="210"/>
                </a:cubicBezTo>
                <a:cubicBezTo>
                  <a:pt x="902" y="230"/>
                  <a:pt x="902" y="230"/>
                  <a:pt x="902" y="230"/>
                </a:cubicBezTo>
                <a:cubicBezTo>
                  <a:pt x="940" y="254"/>
                  <a:pt x="940" y="254"/>
                  <a:pt x="940" y="254"/>
                </a:cubicBezTo>
                <a:cubicBezTo>
                  <a:pt x="1002" y="292"/>
                  <a:pt x="1002" y="292"/>
                  <a:pt x="1002" y="292"/>
                </a:cubicBezTo>
                <a:cubicBezTo>
                  <a:pt x="1002" y="292"/>
                  <a:pt x="1002" y="293"/>
                  <a:pt x="1002" y="293"/>
                </a:cubicBezTo>
                <a:cubicBezTo>
                  <a:pt x="1016" y="296"/>
                  <a:pt x="1016" y="296"/>
                  <a:pt x="1016" y="296"/>
                </a:cubicBezTo>
                <a:cubicBezTo>
                  <a:pt x="1050" y="303"/>
                  <a:pt x="1050" y="303"/>
                  <a:pt x="1050" y="303"/>
                </a:cubicBezTo>
                <a:cubicBezTo>
                  <a:pt x="1065" y="347"/>
                  <a:pt x="1065" y="347"/>
                  <a:pt x="1065" y="347"/>
                </a:cubicBezTo>
                <a:cubicBezTo>
                  <a:pt x="1066" y="349"/>
                  <a:pt x="1066" y="349"/>
                  <a:pt x="1066" y="349"/>
                </a:cubicBezTo>
                <a:cubicBezTo>
                  <a:pt x="1185" y="434"/>
                  <a:pt x="1185" y="434"/>
                  <a:pt x="1185" y="434"/>
                </a:cubicBezTo>
                <a:cubicBezTo>
                  <a:pt x="1213" y="454"/>
                  <a:pt x="1213" y="454"/>
                  <a:pt x="1213" y="454"/>
                </a:cubicBezTo>
                <a:cubicBezTo>
                  <a:pt x="1279" y="500"/>
                  <a:pt x="1279" y="500"/>
                  <a:pt x="1279" y="500"/>
                </a:cubicBezTo>
                <a:cubicBezTo>
                  <a:pt x="1302" y="528"/>
                  <a:pt x="1302" y="528"/>
                  <a:pt x="1302" y="528"/>
                </a:cubicBezTo>
                <a:cubicBezTo>
                  <a:pt x="1324" y="555"/>
                  <a:pt x="1324" y="555"/>
                  <a:pt x="1324" y="555"/>
                </a:cubicBezTo>
                <a:cubicBezTo>
                  <a:pt x="1316" y="580"/>
                  <a:pt x="1316" y="580"/>
                  <a:pt x="1316" y="580"/>
                </a:cubicBezTo>
                <a:cubicBezTo>
                  <a:pt x="1311" y="596"/>
                  <a:pt x="1311" y="596"/>
                  <a:pt x="1311" y="596"/>
                </a:cubicBezTo>
                <a:cubicBezTo>
                  <a:pt x="1311" y="596"/>
                  <a:pt x="1311" y="596"/>
                  <a:pt x="1311" y="596"/>
                </a:cubicBezTo>
                <a:cubicBezTo>
                  <a:pt x="1311" y="598"/>
                  <a:pt x="1311" y="598"/>
                  <a:pt x="1311" y="598"/>
                </a:cubicBezTo>
                <a:cubicBezTo>
                  <a:pt x="1332" y="680"/>
                  <a:pt x="1332" y="680"/>
                  <a:pt x="1332" y="680"/>
                </a:cubicBezTo>
                <a:cubicBezTo>
                  <a:pt x="1332" y="680"/>
                  <a:pt x="1332" y="680"/>
                  <a:pt x="1332" y="680"/>
                </a:cubicBezTo>
                <a:cubicBezTo>
                  <a:pt x="1377" y="738"/>
                  <a:pt x="1377" y="738"/>
                  <a:pt x="1377" y="738"/>
                </a:cubicBezTo>
                <a:cubicBezTo>
                  <a:pt x="1358" y="774"/>
                  <a:pt x="1358" y="774"/>
                  <a:pt x="1358" y="774"/>
                </a:cubicBezTo>
                <a:cubicBezTo>
                  <a:pt x="1358" y="776"/>
                  <a:pt x="1358" y="776"/>
                  <a:pt x="1358" y="776"/>
                </a:cubicBezTo>
                <a:cubicBezTo>
                  <a:pt x="1359" y="809"/>
                  <a:pt x="1359" y="809"/>
                  <a:pt x="1359" y="809"/>
                </a:cubicBezTo>
                <a:cubicBezTo>
                  <a:pt x="1359" y="809"/>
                  <a:pt x="1360" y="809"/>
                  <a:pt x="1360" y="810"/>
                </a:cubicBezTo>
                <a:cubicBezTo>
                  <a:pt x="1402" y="838"/>
                  <a:pt x="1402" y="838"/>
                  <a:pt x="1402" y="838"/>
                </a:cubicBezTo>
                <a:cubicBezTo>
                  <a:pt x="1402" y="838"/>
                  <a:pt x="1402" y="839"/>
                  <a:pt x="1403" y="839"/>
                </a:cubicBezTo>
                <a:cubicBezTo>
                  <a:pt x="1433" y="840"/>
                  <a:pt x="1433" y="840"/>
                  <a:pt x="1433" y="840"/>
                </a:cubicBezTo>
                <a:cubicBezTo>
                  <a:pt x="1487" y="842"/>
                  <a:pt x="1487" y="842"/>
                  <a:pt x="1487" y="842"/>
                </a:cubicBezTo>
                <a:cubicBezTo>
                  <a:pt x="1486" y="859"/>
                  <a:pt x="1486" y="859"/>
                  <a:pt x="1486" y="859"/>
                </a:cubicBezTo>
                <a:cubicBezTo>
                  <a:pt x="1484" y="883"/>
                  <a:pt x="1484" y="883"/>
                  <a:pt x="1484" y="883"/>
                </a:cubicBezTo>
                <a:cubicBezTo>
                  <a:pt x="1484" y="884"/>
                  <a:pt x="1484" y="884"/>
                  <a:pt x="1485" y="884"/>
                </a:cubicBezTo>
                <a:cubicBezTo>
                  <a:pt x="1605" y="945"/>
                  <a:pt x="1605" y="945"/>
                  <a:pt x="1605" y="945"/>
                </a:cubicBezTo>
                <a:cubicBezTo>
                  <a:pt x="1627" y="956"/>
                  <a:pt x="1627" y="956"/>
                  <a:pt x="1627" y="956"/>
                </a:cubicBezTo>
                <a:cubicBezTo>
                  <a:pt x="1628" y="956"/>
                  <a:pt x="1628" y="956"/>
                  <a:pt x="1628" y="956"/>
                </a:cubicBezTo>
                <a:cubicBezTo>
                  <a:pt x="1630" y="941"/>
                  <a:pt x="1630" y="941"/>
                  <a:pt x="1630" y="941"/>
                </a:cubicBezTo>
                <a:cubicBezTo>
                  <a:pt x="1630" y="940"/>
                  <a:pt x="1630" y="940"/>
                  <a:pt x="1630" y="940"/>
                </a:cubicBezTo>
                <a:cubicBezTo>
                  <a:pt x="1628" y="930"/>
                  <a:pt x="1628" y="930"/>
                  <a:pt x="1628" y="930"/>
                </a:cubicBezTo>
                <a:cubicBezTo>
                  <a:pt x="1627" y="899"/>
                  <a:pt x="1627" y="899"/>
                  <a:pt x="1627" y="899"/>
                </a:cubicBezTo>
                <a:cubicBezTo>
                  <a:pt x="1622" y="879"/>
                  <a:pt x="1622" y="879"/>
                  <a:pt x="1622" y="879"/>
                </a:cubicBezTo>
                <a:cubicBezTo>
                  <a:pt x="1625" y="870"/>
                  <a:pt x="1625" y="870"/>
                  <a:pt x="1625" y="870"/>
                </a:cubicBezTo>
                <a:cubicBezTo>
                  <a:pt x="1625" y="870"/>
                  <a:pt x="1625" y="870"/>
                  <a:pt x="1625" y="870"/>
                </a:cubicBezTo>
                <a:cubicBezTo>
                  <a:pt x="1625" y="846"/>
                  <a:pt x="1625" y="846"/>
                  <a:pt x="1625" y="846"/>
                </a:cubicBezTo>
                <a:cubicBezTo>
                  <a:pt x="1650" y="786"/>
                  <a:pt x="1650" y="786"/>
                  <a:pt x="1650" y="786"/>
                </a:cubicBezTo>
                <a:cubicBezTo>
                  <a:pt x="1654" y="806"/>
                  <a:pt x="1654" y="806"/>
                  <a:pt x="1654" y="806"/>
                </a:cubicBezTo>
                <a:cubicBezTo>
                  <a:pt x="1654" y="806"/>
                  <a:pt x="1654" y="806"/>
                  <a:pt x="1655" y="806"/>
                </a:cubicBezTo>
                <a:cubicBezTo>
                  <a:pt x="1655" y="806"/>
                  <a:pt x="1655" y="806"/>
                  <a:pt x="1655" y="806"/>
                </a:cubicBezTo>
                <a:cubicBezTo>
                  <a:pt x="1689" y="777"/>
                  <a:pt x="1689" y="777"/>
                  <a:pt x="1689" y="777"/>
                </a:cubicBezTo>
                <a:cubicBezTo>
                  <a:pt x="1726" y="753"/>
                  <a:pt x="1726" y="753"/>
                  <a:pt x="1726" y="753"/>
                </a:cubicBezTo>
                <a:cubicBezTo>
                  <a:pt x="1727" y="752"/>
                  <a:pt x="1727" y="752"/>
                  <a:pt x="1727" y="752"/>
                </a:cubicBezTo>
                <a:cubicBezTo>
                  <a:pt x="1727" y="752"/>
                  <a:pt x="1727" y="751"/>
                  <a:pt x="1727" y="751"/>
                </a:cubicBezTo>
                <a:cubicBezTo>
                  <a:pt x="1727" y="751"/>
                  <a:pt x="1727" y="751"/>
                  <a:pt x="1727" y="750"/>
                </a:cubicBezTo>
                <a:cubicBezTo>
                  <a:pt x="1703" y="728"/>
                  <a:pt x="1703" y="728"/>
                  <a:pt x="1703" y="728"/>
                </a:cubicBezTo>
                <a:cubicBezTo>
                  <a:pt x="1783" y="727"/>
                  <a:pt x="1783" y="727"/>
                  <a:pt x="1783" y="727"/>
                </a:cubicBezTo>
                <a:cubicBezTo>
                  <a:pt x="1833" y="863"/>
                  <a:pt x="1833" y="863"/>
                  <a:pt x="1833" y="863"/>
                </a:cubicBezTo>
                <a:cubicBezTo>
                  <a:pt x="1833" y="864"/>
                  <a:pt x="1833" y="864"/>
                  <a:pt x="1833" y="864"/>
                </a:cubicBezTo>
                <a:cubicBezTo>
                  <a:pt x="1853" y="883"/>
                  <a:pt x="1853" y="883"/>
                  <a:pt x="1853" y="883"/>
                </a:cubicBezTo>
                <a:cubicBezTo>
                  <a:pt x="1866" y="1051"/>
                  <a:pt x="1866" y="1051"/>
                  <a:pt x="1866" y="1051"/>
                </a:cubicBezTo>
                <a:cubicBezTo>
                  <a:pt x="1866" y="1051"/>
                  <a:pt x="1866" y="1051"/>
                  <a:pt x="1866" y="1051"/>
                </a:cubicBezTo>
                <a:cubicBezTo>
                  <a:pt x="1937" y="1244"/>
                  <a:pt x="1937" y="1244"/>
                  <a:pt x="1937" y="1244"/>
                </a:cubicBezTo>
                <a:cubicBezTo>
                  <a:pt x="1929" y="1259"/>
                  <a:pt x="1929" y="1259"/>
                  <a:pt x="1929" y="1259"/>
                </a:cubicBezTo>
                <a:cubicBezTo>
                  <a:pt x="1929" y="1260"/>
                  <a:pt x="1929" y="1260"/>
                  <a:pt x="1929" y="1260"/>
                </a:cubicBezTo>
                <a:cubicBezTo>
                  <a:pt x="1953" y="1300"/>
                  <a:pt x="1953" y="1300"/>
                  <a:pt x="1953" y="1300"/>
                </a:cubicBezTo>
                <a:cubicBezTo>
                  <a:pt x="1955" y="1303"/>
                  <a:pt x="1955" y="1303"/>
                  <a:pt x="1955" y="1303"/>
                </a:cubicBezTo>
                <a:cubicBezTo>
                  <a:pt x="1958" y="1308"/>
                  <a:pt x="1958" y="1308"/>
                  <a:pt x="1958" y="1308"/>
                </a:cubicBezTo>
                <a:cubicBezTo>
                  <a:pt x="1958" y="1309"/>
                  <a:pt x="1958" y="1309"/>
                  <a:pt x="1958" y="1309"/>
                </a:cubicBezTo>
                <a:cubicBezTo>
                  <a:pt x="1959" y="1309"/>
                  <a:pt x="1959" y="1309"/>
                  <a:pt x="1959" y="1309"/>
                </a:cubicBezTo>
                <a:cubicBezTo>
                  <a:pt x="1972" y="1301"/>
                  <a:pt x="1972" y="1301"/>
                  <a:pt x="1972" y="1301"/>
                </a:cubicBezTo>
                <a:cubicBezTo>
                  <a:pt x="2025" y="1351"/>
                  <a:pt x="2025" y="1351"/>
                  <a:pt x="2025" y="1351"/>
                </a:cubicBezTo>
                <a:cubicBezTo>
                  <a:pt x="2061" y="1379"/>
                  <a:pt x="2061" y="1379"/>
                  <a:pt x="2061" y="1379"/>
                </a:cubicBezTo>
                <a:cubicBezTo>
                  <a:pt x="2061" y="1379"/>
                  <a:pt x="2061" y="1379"/>
                  <a:pt x="2061" y="1379"/>
                </a:cubicBezTo>
                <a:cubicBezTo>
                  <a:pt x="2091" y="1389"/>
                  <a:pt x="2091" y="1389"/>
                  <a:pt x="2091" y="1389"/>
                </a:cubicBezTo>
                <a:cubicBezTo>
                  <a:pt x="2112" y="1426"/>
                  <a:pt x="2112" y="1426"/>
                  <a:pt x="2112" y="1426"/>
                </a:cubicBezTo>
                <a:cubicBezTo>
                  <a:pt x="2116" y="1436"/>
                  <a:pt x="2116" y="1436"/>
                  <a:pt x="2116" y="1436"/>
                </a:cubicBezTo>
                <a:cubicBezTo>
                  <a:pt x="2096" y="1454"/>
                  <a:pt x="2096" y="1454"/>
                  <a:pt x="2096" y="1454"/>
                </a:cubicBezTo>
                <a:cubicBezTo>
                  <a:pt x="2095" y="1455"/>
                  <a:pt x="2095" y="1455"/>
                  <a:pt x="2095" y="1455"/>
                </a:cubicBezTo>
                <a:cubicBezTo>
                  <a:pt x="2108" y="1510"/>
                  <a:pt x="2108" y="1510"/>
                  <a:pt x="2108" y="1510"/>
                </a:cubicBezTo>
                <a:cubicBezTo>
                  <a:pt x="2030" y="1585"/>
                  <a:pt x="2030" y="1585"/>
                  <a:pt x="2030" y="1585"/>
                </a:cubicBezTo>
                <a:cubicBezTo>
                  <a:pt x="2024" y="1566"/>
                  <a:pt x="2024" y="1566"/>
                  <a:pt x="2024" y="1566"/>
                </a:cubicBezTo>
                <a:cubicBezTo>
                  <a:pt x="2022" y="1565"/>
                  <a:pt x="2022" y="1565"/>
                  <a:pt x="2022" y="1565"/>
                </a:cubicBezTo>
                <a:cubicBezTo>
                  <a:pt x="1994" y="1565"/>
                  <a:pt x="1994" y="1565"/>
                  <a:pt x="1994" y="1565"/>
                </a:cubicBezTo>
                <a:cubicBezTo>
                  <a:pt x="1994" y="1565"/>
                  <a:pt x="1994" y="1566"/>
                  <a:pt x="1994" y="1566"/>
                </a:cubicBezTo>
                <a:cubicBezTo>
                  <a:pt x="1981" y="1616"/>
                  <a:pt x="1981" y="1616"/>
                  <a:pt x="1981" y="1616"/>
                </a:cubicBezTo>
                <a:cubicBezTo>
                  <a:pt x="1954" y="1633"/>
                  <a:pt x="1954" y="1633"/>
                  <a:pt x="1954" y="1633"/>
                </a:cubicBezTo>
                <a:cubicBezTo>
                  <a:pt x="1954" y="1633"/>
                  <a:pt x="1954" y="1633"/>
                  <a:pt x="1954" y="1633"/>
                </a:cubicBezTo>
                <a:cubicBezTo>
                  <a:pt x="1932" y="1657"/>
                  <a:pt x="1932" y="1657"/>
                  <a:pt x="1932" y="1657"/>
                </a:cubicBezTo>
                <a:cubicBezTo>
                  <a:pt x="1929" y="1660"/>
                  <a:pt x="1929" y="1660"/>
                  <a:pt x="1929" y="1660"/>
                </a:cubicBezTo>
                <a:cubicBezTo>
                  <a:pt x="1928" y="1662"/>
                  <a:pt x="1928" y="1662"/>
                  <a:pt x="1928" y="1662"/>
                </a:cubicBezTo>
                <a:cubicBezTo>
                  <a:pt x="1932" y="1733"/>
                  <a:pt x="1932" y="1733"/>
                  <a:pt x="1932" y="1733"/>
                </a:cubicBezTo>
                <a:cubicBezTo>
                  <a:pt x="1932" y="1736"/>
                  <a:pt x="1932" y="1736"/>
                  <a:pt x="1932" y="1736"/>
                </a:cubicBezTo>
                <a:cubicBezTo>
                  <a:pt x="1931" y="1749"/>
                  <a:pt x="1931" y="1749"/>
                  <a:pt x="1931" y="1749"/>
                </a:cubicBezTo>
                <a:cubicBezTo>
                  <a:pt x="1926" y="1757"/>
                  <a:pt x="1926" y="1757"/>
                  <a:pt x="1926" y="1757"/>
                </a:cubicBezTo>
                <a:cubicBezTo>
                  <a:pt x="1923" y="1758"/>
                  <a:pt x="1923" y="1758"/>
                  <a:pt x="1923" y="1758"/>
                </a:cubicBezTo>
                <a:cubicBezTo>
                  <a:pt x="1923" y="1758"/>
                  <a:pt x="1923" y="1759"/>
                  <a:pt x="1923" y="1759"/>
                </a:cubicBezTo>
                <a:cubicBezTo>
                  <a:pt x="1922" y="1770"/>
                  <a:pt x="1922" y="1770"/>
                  <a:pt x="1922" y="1770"/>
                </a:cubicBezTo>
                <a:cubicBezTo>
                  <a:pt x="1907" y="1779"/>
                  <a:pt x="1907" y="1779"/>
                  <a:pt x="1907" y="1779"/>
                </a:cubicBezTo>
                <a:cubicBezTo>
                  <a:pt x="1907" y="1780"/>
                  <a:pt x="1907" y="1780"/>
                  <a:pt x="1907" y="1780"/>
                </a:cubicBezTo>
                <a:cubicBezTo>
                  <a:pt x="1907" y="1792"/>
                  <a:pt x="1907" y="1792"/>
                  <a:pt x="1907" y="1792"/>
                </a:cubicBezTo>
                <a:cubicBezTo>
                  <a:pt x="1906" y="1800"/>
                  <a:pt x="1906" y="1800"/>
                  <a:pt x="1906" y="1800"/>
                </a:cubicBezTo>
                <a:cubicBezTo>
                  <a:pt x="1906" y="1801"/>
                  <a:pt x="1906" y="1801"/>
                  <a:pt x="1906" y="1801"/>
                </a:cubicBezTo>
                <a:cubicBezTo>
                  <a:pt x="1909" y="1810"/>
                  <a:pt x="1909" y="1810"/>
                  <a:pt x="1909" y="1810"/>
                </a:cubicBezTo>
                <a:cubicBezTo>
                  <a:pt x="1912" y="1818"/>
                  <a:pt x="1912" y="1818"/>
                  <a:pt x="1912" y="1818"/>
                </a:cubicBezTo>
                <a:cubicBezTo>
                  <a:pt x="1912" y="1818"/>
                  <a:pt x="1912" y="1818"/>
                  <a:pt x="1912" y="1818"/>
                </a:cubicBezTo>
                <a:cubicBezTo>
                  <a:pt x="1916" y="1822"/>
                  <a:pt x="1916" y="1822"/>
                  <a:pt x="1916" y="1822"/>
                </a:cubicBezTo>
                <a:cubicBezTo>
                  <a:pt x="1917" y="1832"/>
                  <a:pt x="1917" y="1832"/>
                  <a:pt x="1917" y="1832"/>
                </a:cubicBezTo>
                <a:cubicBezTo>
                  <a:pt x="1918" y="1846"/>
                  <a:pt x="1918" y="1846"/>
                  <a:pt x="1918" y="1846"/>
                </a:cubicBezTo>
                <a:cubicBezTo>
                  <a:pt x="1918" y="1847"/>
                  <a:pt x="1918" y="1847"/>
                  <a:pt x="1918" y="1847"/>
                </a:cubicBezTo>
                <a:cubicBezTo>
                  <a:pt x="1909" y="1883"/>
                  <a:pt x="1909" y="1883"/>
                  <a:pt x="1909" y="1883"/>
                </a:cubicBezTo>
                <a:cubicBezTo>
                  <a:pt x="1909" y="1883"/>
                  <a:pt x="1896" y="1904"/>
                  <a:pt x="1896" y="1904"/>
                </a:cubicBezTo>
                <a:cubicBezTo>
                  <a:pt x="1896" y="1904"/>
                  <a:pt x="1896" y="1904"/>
                  <a:pt x="1896" y="1904"/>
                </a:cubicBezTo>
                <a:cubicBezTo>
                  <a:pt x="1894" y="1912"/>
                  <a:pt x="1894" y="1912"/>
                  <a:pt x="1894" y="1912"/>
                </a:cubicBezTo>
                <a:cubicBezTo>
                  <a:pt x="1894" y="1912"/>
                  <a:pt x="1883" y="1958"/>
                  <a:pt x="1883" y="1958"/>
                </a:cubicBezTo>
                <a:cubicBezTo>
                  <a:pt x="1884" y="1970"/>
                  <a:pt x="1884" y="1970"/>
                  <a:pt x="1884" y="1970"/>
                </a:cubicBezTo>
                <a:cubicBezTo>
                  <a:pt x="1884" y="1975"/>
                  <a:pt x="1884" y="1975"/>
                  <a:pt x="1884" y="1975"/>
                </a:cubicBezTo>
                <a:cubicBezTo>
                  <a:pt x="1884" y="1975"/>
                  <a:pt x="1884" y="1975"/>
                  <a:pt x="1884" y="1975"/>
                </a:cubicBezTo>
              </a:path>
            </a:pathLst>
          </a:custGeom>
          <a:noFill/>
          <a:ln w="22225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Rectangle 40">
            <a:extLst>
              <a:ext uri="{FF2B5EF4-FFF2-40B4-BE49-F238E27FC236}">
                <a16:creationId xmlns:a16="http://schemas.microsoft.com/office/drawing/2014/main" id="{41AFA5EB-B69B-124F-F268-E5F659FC9A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16876" y="576262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41">
            <a:extLst>
              <a:ext uri="{FF2B5EF4-FFF2-40B4-BE49-F238E27FC236}">
                <a16:creationId xmlns:a16="http://schemas.microsoft.com/office/drawing/2014/main" id="{2CA0D1E3-BC3A-CB6D-0B5F-110E771A34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23251" y="517048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3312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42">
            <a:extLst>
              <a:ext uri="{FF2B5EF4-FFF2-40B4-BE49-F238E27FC236}">
                <a16:creationId xmlns:a16="http://schemas.microsoft.com/office/drawing/2014/main" id="{CC05AFB4-87FA-6CD1-19F8-3CAAD3CBD6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7276" y="563403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3314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3">
            <a:extLst>
              <a:ext uri="{FF2B5EF4-FFF2-40B4-BE49-F238E27FC236}">
                <a16:creationId xmlns:a16="http://schemas.microsoft.com/office/drawing/2014/main" id="{6302E515-4203-2513-E369-F9E09D2F1A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92951" y="624681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3303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44">
            <a:extLst>
              <a:ext uri="{FF2B5EF4-FFF2-40B4-BE49-F238E27FC236}">
                <a16:creationId xmlns:a16="http://schemas.microsoft.com/office/drawing/2014/main" id="{DDA5C27F-97D2-B7A5-B2DE-F819DFD521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9251" y="512445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3334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45">
            <a:extLst>
              <a:ext uri="{FF2B5EF4-FFF2-40B4-BE49-F238E27FC236}">
                <a16:creationId xmlns:a16="http://schemas.microsoft.com/office/drawing/2014/main" id="{4939D00B-23C9-7E0C-645E-3964A6005F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16663" y="445452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3336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46">
            <a:extLst>
              <a:ext uri="{FF2B5EF4-FFF2-40B4-BE49-F238E27FC236}">
                <a16:creationId xmlns:a16="http://schemas.microsoft.com/office/drawing/2014/main" id="{453B9916-8E6B-7EE8-CDB0-A59FC92F81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0388" y="42449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3332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47">
            <a:extLst>
              <a:ext uri="{FF2B5EF4-FFF2-40B4-BE49-F238E27FC236}">
                <a16:creationId xmlns:a16="http://schemas.microsoft.com/office/drawing/2014/main" id="{9D985723-F8C9-2E17-9F0C-14A592BF78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15188" y="381000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3318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48">
            <a:extLst>
              <a:ext uri="{FF2B5EF4-FFF2-40B4-BE49-F238E27FC236}">
                <a16:creationId xmlns:a16="http://schemas.microsoft.com/office/drawing/2014/main" id="{8A3E66A6-F5AA-FC6A-76CC-3B6BE08F3A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93063" y="358616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3305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49">
            <a:extLst>
              <a:ext uri="{FF2B5EF4-FFF2-40B4-BE49-F238E27FC236}">
                <a16:creationId xmlns:a16="http://schemas.microsoft.com/office/drawing/2014/main" id="{21A2D0A6-CF4D-CABF-31B3-2B39DF556E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18438" y="46767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3316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50">
            <a:extLst>
              <a:ext uri="{FF2B5EF4-FFF2-40B4-BE49-F238E27FC236}">
                <a16:creationId xmlns:a16="http://schemas.microsoft.com/office/drawing/2014/main" id="{4A2502D2-4B89-4914-B3E4-502570A963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53438" y="451008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3310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51">
            <a:extLst>
              <a:ext uri="{FF2B5EF4-FFF2-40B4-BE49-F238E27FC236}">
                <a16:creationId xmlns:a16="http://schemas.microsoft.com/office/drawing/2014/main" id="{A25C5F92-3F7C-4C02-4EF7-E7E57AF1E3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18338" y="289401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3320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52">
            <a:extLst>
              <a:ext uri="{FF2B5EF4-FFF2-40B4-BE49-F238E27FC236}">
                <a16:creationId xmlns:a16="http://schemas.microsoft.com/office/drawing/2014/main" id="{CD8F4D99-93FF-809F-7566-93A9435B0F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24588" y="228441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3322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53">
            <a:extLst>
              <a:ext uri="{FF2B5EF4-FFF2-40B4-BE49-F238E27FC236}">
                <a16:creationId xmlns:a16="http://schemas.microsoft.com/office/drawing/2014/main" id="{DB2B5A81-83E2-B606-896D-0DD94C8062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38738" y="321786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3338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54">
            <a:extLst>
              <a:ext uri="{FF2B5EF4-FFF2-40B4-BE49-F238E27FC236}">
                <a16:creationId xmlns:a16="http://schemas.microsoft.com/office/drawing/2014/main" id="{4BFD596D-E01B-6313-3B42-48C1008285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5363" y="150812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3324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55">
            <a:extLst>
              <a:ext uri="{FF2B5EF4-FFF2-40B4-BE49-F238E27FC236}">
                <a16:creationId xmlns:a16="http://schemas.microsoft.com/office/drawing/2014/main" id="{A3AFF1A7-66C8-0D26-08E8-D6B5F5E2DB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95888" y="16795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3328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56">
            <a:extLst>
              <a:ext uri="{FF2B5EF4-FFF2-40B4-BE49-F238E27FC236}">
                <a16:creationId xmlns:a16="http://schemas.microsoft.com/office/drawing/2014/main" id="{AE4C7AD8-456A-AAD7-9BEE-CBD388B2AF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5438" y="197643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3330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57">
            <a:extLst>
              <a:ext uri="{FF2B5EF4-FFF2-40B4-BE49-F238E27FC236}">
                <a16:creationId xmlns:a16="http://schemas.microsoft.com/office/drawing/2014/main" id="{B4EAEFB0-CBDF-AD95-E52C-7FE019650E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8601" y="91281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3326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58">
            <a:extLst>
              <a:ext uri="{FF2B5EF4-FFF2-40B4-BE49-F238E27FC236}">
                <a16:creationId xmlns:a16="http://schemas.microsoft.com/office/drawing/2014/main" id="{2A3294A9-3D76-7952-2E88-0035B992CA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70488" y="779463"/>
            <a:ext cx="5238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Hemsedal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59">
            <a:extLst>
              <a:ext uri="{FF2B5EF4-FFF2-40B4-BE49-F238E27FC236}">
                <a16:creationId xmlns:a16="http://schemas.microsoft.com/office/drawing/2014/main" id="{1AD3258E-5520-F1E5-1F90-6C12F7CFAD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45101" y="1544638"/>
            <a:ext cx="1555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0">
            <a:extLst>
              <a:ext uri="{FF2B5EF4-FFF2-40B4-BE49-F238E27FC236}">
                <a16:creationId xmlns:a16="http://schemas.microsoft.com/office/drawing/2014/main" id="{61A25491-295F-5A7D-1937-9D82A31D1E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89651" y="1374775"/>
            <a:ext cx="2190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1">
            <a:extLst>
              <a:ext uri="{FF2B5EF4-FFF2-40B4-BE49-F238E27FC236}">
                <a16:creationId xmlns:a16="http://schemas.microsoft.com/office/drawing/2014/main" id="{6F666A8A-E633-345F-940A-CA8A094346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49726" y="1843088"/>
            <a:ext cx="2190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2">
            <a:extLst>
              <a:ext uri="{FF2B5EF4-FFF2-40B4-BE49-F238E27FC236}">
                <a16:creationId xmlns:a16="http://schemas.microsoft.com/office/drawing/2014/main" id="{627E817E-1377-8743-413F-4DCD60251B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03938" y="2151063"/>
            <a:ext cx="2349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63">
            <a:extLst>
              <a:ext uri="{FF2B5EF4-FFF2-40B4-BE49-F238E27FC236}">
                <a16:creationId xmlns:a16="http://schemas.microsoft.com/office/drawing/2014/main" id="{8AD5E284-11D1-18F0-59CA-DDADABD3BE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80151" y="2151063"/>
            <a:ext cx="1206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64">
            <a:extLst>
              <a:ext uri="{FF2B5EF4-FFF2-40B4-BE49-F238E27FC236}">
                <a16:creationId xmlns:a16="http://schemas.microsoft.com/office/drawing/2014/main" id="{F9C3270C-9B25-98B9-81A3-9453074B8F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40476" y="2151063"/>
            <a:ext cx="1127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65">
            <a:extLst>
              <a:ext uri="{FF2B5EF4-FFF2-40B4-BE49-F238E27FC236}">
                <a16:creationId xmlns:a16="http://schemas.microsoft.com/office/drawing/2014/main" id="{1B2A7216-C30C-89B8-337B-FE340D5ED4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89688" y="2151063"/>
            <a:ext cx="1778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66">
            <a:extLst>
              <a:ext uri="{FF2B5EF4-FFF2-40B4-BE49-F238E27FC236}">
                <a16:creationId xmlns:a16="http://schemas.microsoft.com/office/drawing/2014/main" id="{F750984C-3CB8-0B67-5496-0BDE1927BD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99026" y="3084513"/>
            <a:ext cx="1920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67">
            <a:extLst>
              <a:ext uri="{FF2B5EF4-FFF2-40B4-BE49-F238E27FC236}">
                <a16:creationId xmlns:a16="http://schemas.microsoft.com/office/drawing/2014/main" id="{5F9D3624-1965-93D0-B9A1-90A5C21BDE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35551" y="3084513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68">
            <a:extLst>
              <a:ext uri="{FF2B5EF4-FFF2-40B4-BE49-F238E27FC236}">
                <a16:creationId xmlns:a16="http://schemas.microsoft.com/office/drawing/2014/main" id="{25C3D16C-5246-1DAD-C528-288A2784FD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5238" y="3084513"/>
            <a:ext cx="3571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 og 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69">
            <a:extLst>
              <a:ext uri="{FF2B5EF4-FFF2-40B4-BE49-F238E27FC236}">
                <a16:creationId xmlns:a16="http://schemas.microsoft.com/office/drawing/2014/main" id="{6AFA7964-D93B-F182-2DAE-050921D776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2101" y="3084513"/>
            <a:ext cx="1127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0">
            <a:extLst>
              <a:ext uri="{FF2B5EF4-FFF2-40B4-BE49-F238E27FC236}">
                <a16:creationId xmlns:a16="http://schemas.microsoft.com/office/drawing/2014/main" id="{2E41D531-1D10-C83B-F68A-5FBDE0E27D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22901" y="3084513"/>
            <a:ext cx="2016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1">
            <a:extLst>
              <a:ext uri="{FF2B5EF4-FFF2-40B4-BE49-F238E27FC236}">
                <a16:creationId xmlns:a16="http://schemas.microsoft.com/office/drawing/2014/main" id="{9B4C28DA-DAB6-6D27-325A-A22A514124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5326" y="2760663"/>
            <a:ext cx="1920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Flå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2">
            <a:extLst>
              <a:ext uri="{FF2B5EF4-FFF2-40B4-BE49-F238E27FC236}">
                <a16:creationId xmlns:a16="http://schemas.microsoft.com/office/drawing/2014/main" id="{8B813441-289C-7EC6-B30D-C6CFFC118EA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70826" y="3452813"/>
            <a:ext cx="2095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3">
            <a:extLst>
              <a:ext uri="{FF2B5EF4-FFF2-40B4-BE49-F238E27FC236}">
                <a16:creationId xmlns:a16="http://schemas.microsoft.com/office/drawing/2014/main" id="{96B69671-3475-8CC1-E798-56006E6912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20051" y="3452813"/>
            <a:ext cx="1143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4">
            <a:extLst>
              <a:ext uri="{FF2B5EF4-FFF2-40B4-BE49-F238E27FC236}">
                <a16:creationId xmlns:a16="http://schemas.microsoft.com/office/drawing/2014/main" id="{C2C8CEE8-934B-6277-351D-0EBAF54195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74026" y="3452813"/>
            <a:ext cx="1841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5">
            <a:extLst>
              <a:ext uri="{FF2B5EF4-FFF2-40B4-BE49-F238E27FC236}">
                <a16:creationId xmlns:a16="http://schemas.microsoft.com/office/drawing/2014/main" id="{964D1422-B5E4-61EB-E631-D3B86281C8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97851" y="3452813"/>
            <a:ext cx="1127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6">
            <a:extLst>
              <a:ext uri="{FF2B5EF4-FFF2-40B4-BE49-F238E27FC236}">
                <a16:creationId xmlns:a16="http://schemas.microsoft.com/office/drawing/2014/main" id="{DAFD3AA5-C3B8-BF85-4694-F0DCB3990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47063" y="3452813"/>
            <a:ext cx="1174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7">
            <a:extLst>
              <a:ext uri="{FF2B5EF4-FFF2-40B4-BE49-F238E27FC236}">
                <a16:creationId xmlns:a16="http://schemas.microsoft.com/office/drawing/2014/main" id="{74C6A04A-BF0A-AFBD-D15E-118CD8A9ED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5938" y="4108450"/>
            <a:ext cx="1412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8">
            <a:extLst>
              <a:ext uri="{FF2B5EF4-FFF2-40B4-BE49-F238E27FC236}">
                <a16:creationId xmlns:a16="http://schemas.microsoft.com/office/drawing/2014/main" id="{68425811-5C41-7A7A-E4E7-44C6843379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43726" y="4108450"/>
            <a:ext cx="1143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79">
            <a:extLst>
              <a:ext uri="{FF2B5EF4-FFF2-40B4-BE49-F238E27FC236}">
                <a16:creationId xmlns:a16="http://schemas.microsoft.com/office/drawing/2014/main" id="{BBA0091F-DF0C-4166-5516-B0AE705246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99288" y="4108450"/>
            <a:ext cx="2016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0">
            <a:extLst>
              <a:ext uri="{FF2B5EF4-FFF2-40B4-BE49-F238E27FC236}">
                <a16:creationId xmlns:a16="http://schemas.microsoft.com/office/drawing/2014/main" id="{2BEC210C-0E71-DD1C-047F-0C4238C6B4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9038" y="4321175"/>
            <a:ext cx="12382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1">
            <a:extLst>
              <a:ext uri="{FF2B5EF4-FFF2-40B4-BE49-F238E27FC236}">
                <a16:creationId xmlns:a16="http://schemas.microsoft.com/office/drawing/2014/main" id="{1A548C2D-C3C3-2E05-F534-81278C7474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29363" y="4321175"/>
            <a:ext cx="2809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ollag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2">
            <a:extLst>
              <a:ext uri="{FF2B5EF4-FFF2-40B4-BE49-F238E27FC236}">
                <a16:creationId xmlns:a16="http://schemas.microsoft.com/office/drawing/2014/main" id="{4FDC1EED-8EDA-7834-5D38-4DCFDB923A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59626" y="3562350"/>
            <a:ext cx="1587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3">
            <a:extLst>
              <a:ext uri="{FF2B5EF4-FFF2-40B4-BE49-F238E27FC236}">
                <a16:creationId xmlns:a16="http://schemas.microsoft.com/office/drawing/2014/main" id="{CE69D564-C79D-2F15-2E66-B7DE71D006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54876" y="3562350"/>
            <a:ext cx="26193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øds-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4">
            <a:extLst>
              <a:ext uri="{FF2B5EF4-FFF2-40B4-BE49-F238E27FC236}">
                <a16:creationId xmlns:a16="http://schemas.microsoft.com/office/drawing/2014/main" id="{9025B94C-71F1-D736-7312-940E264050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59626" y="3678238"/>
            <a:ext cx="1778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5">
            <a:extLst>
              <a:ext uri="{FF2B5EF4-FFF2-40B4-BE49-F238E27FC236}">
                <a16:creationId xmlns:a16="http://schemas.microsoft.com/office/drawing/2014/main" id="{D5677879-D78C-30A3-4B09-AE2F01360F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77101" y="3678238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6">
            <a:extLst>
              <a:ext uri="{FF2B5EF4-FFF2-40B4-BE49-F238E27FC236}">
                <a16:creationId xmlns:a16="http://schemas.microsoft.com/office/drawing/2014/main" id="{FFB094DB-4FC3-A786-6F20-8AA4491814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5201" y="3678238"/>
            <a:ext cx="17462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7">
            <a:extLst>
              <a:ext uri="{FF2B5EF4-FFF2-40B4-BE49-F238E27FC236}">
                <a16:creationId xmlns:a16="http://schemas.microsoft.com/office/drawing/2014/main" id="{44D3B365-6BEE-1962-3FBF-1CA2C588A9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26363" y="4540250"/>
            <a:ext cx="4318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Modum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8">
            <a:extLst>
              <a:ext uri="{FF2B5EF4-FFF2-40B4-BE49-F238E27FC236}">
                <a16:creationId xmlns:a16="http://schemas.microsoft.com/office/drawing/2014/main" id="{68096D1D-4930-438E-3268-6A125D3BE4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151" y="4376738"/>
            <a:ext cx="27622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89">
            <a:extLst>
              <a:ext uri="{FF2B5EF4-FFF2-40B4-BE49-F238E27FC236}">
                <a16:creationId xmlns:a16="http://schemas.microsoft.com/office/drawing/2014/main" id="{5C641417-81BE-28F9-C403-4170FCD90A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96063" y="4991100"/>
            <a:ext cx="3587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Flesbe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0">
            <a:extLst>
              <a:ext uri="{FF2B5EF4-FFF2-40B4-BE49-F238E27FC236}">
                <a16:creationId xmlns:a16="http://schemas.microsoft.com/office/drawing/2014/main" id="{C2A352DA-A425-A5D8-1F11-2E8FE6B0B4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6101" y="4991100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1">
            <a:extLst>
              <a:ext uri="{FF2B5EF4-FFF2-40B4-BE49-F238E27FC236}">
                <a16:creationId xmlns:a16="http://schemas.microsoft.com/office/drawing/2014/main" id="{0DD80EF0-8AC6-0ED1-C69F-5286472CE9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35788" y="4991100"/>
            <a:ext cx="1143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2">
            <a:extLst>
              <a:ext uri="{FF2B5EF4-FFF2-40B4-BE49-F238E27FC236}">
                <a16:creationId xmlns:a16="http://schemas.microsoft.com/office/drawing/2014/main" id="{BFF3367B-7E01-06C9-9F4A-FB3A5C4C56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32776" y="5037138"/>
            <a:ext cx="23336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3">
            <a:extLst>
              <a:ext uri="{FF2B5EF4-FFF2-40B4-BE49-F238E27FC236}">
                <a16:creationId xmlns:a16="http://schemas.microsoft.com/office/drawing/2014/main" id="{87A2ED1F-30AF-1BCA-31A0-EBDF0AF793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83463" y="5383213"/>
            <a:ext cx="1905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4">
            <a:extLst>
              <a:ext uri="{FF2B5EF4-FFF2-40B4-BE49-F238E27FC236}">
                <a16:creationId xmlns:a16="http://schemas.microsoft.com/office/drawing/2014/main" id="{83C16E13-2363-984C-5C32-4CAE5F0171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3638" y="5383213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5">
            <a:extLst>
              <a:ext uri="{FF2B5EF4-FFF2-40B4-BE49-F238E27FC236}">
                <a16:creationId xmlns:a16="http://schemas.microsoft.com/office/drawing/2014/main" id="{0CF3CA95-060B-784B-7913-8C21041DE9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50151" y="5383213"/>
            <a:ext cx="1174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6">
            <a:extLst>
              <a:ext uri="{FF2B5EF4-FFF2-40B4-BE49-F238E27FC236}">
                <a16:creationId xmlns:a16="http://schemas.microsoft.com/office/drawing/2014/main" id="{8EB0B3FE-7A28-2886-3A14-A0453E6909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83463" y="5497513"/>
            <a:ext cx="14446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97">
            <a:extLst>
              <a:ext uri="{FF2B5EF4-FFF2-40B4-BE49-F238E27FC236}">
                <a16:creationId xmlns:a16="http://schemas.microsoft.com/office/drawing/2014/main" id="{DE827612-805E-F113-9A20-5CE7068367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67601" y="5497513"/>
            <a:ext cx="1127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98">
            <a:extLst>
              <a:ext uri="{FF2B5EF4-FFF2-40B4-BE49-F238E27FC236}">
                <a16:creationId xmlns:a16="http://schemas.microsoft.com/office/drawing/2014/main" id="{7085D234-3C54-9DA6-3460-5A5634CEBE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6813" y="5497513"/>
            <a:ext cx="15875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99">
            <a:extLst>
              <a:ext uri="{FF2B5EF4-FFF2-40B4-BE49-F238E27FC236}">
                <a16:creationId xmlns:a16="http://schemas.microsoft.com/office/drawing/2014/main" id="{C437CB74-3005-6309-56A6-AD844C040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32726" y="5629275"/>
            <a:ext cx="128588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100">
            <a:extLst>
              <a:ext uri="{FF2B5EF4-FFF2-40B4-BE49-F238E27FC236}">
                <a16:creationId xmlns:a16="http://schemas.microsoft.com/office/drawing/2014/main" id="{33C72888-49D5-805F-F878-4E47C26AF0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04163" y="5629275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101">
            <a:extLst>
              <a:ext uri="{FF2B5EF4-FFF2-40B4-BE49-F238E27FC236}">
                <a16:creationId xmlns:a16="http://schemas.microsoft.com/office/drawing/2014/main" id="{24DD9A46-358F-F7EB-C7CB-C61E005287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42263" y="5629275"/>
            <a:ext cx="4175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ammen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102">
            <a:extLst>
              <a:ext uri="{FF2B5EF4-FFF2-40B4-BE49-F238E27FC236}">
                <a16:creationId xmlns:a16="http://schemas.microsoft.com/office/drawing/2014/main" id="{995B6BDC-7631-4F2C-2A9E-6AF4508E33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43726" y="6113463"/>
            <a:ext cx="1174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103">
            <a:extLst>
              <a:ext uri="{FF2B5EF4-FFF2-40B4-BE49-F238E27FC236}">
                <a16:creationId xmlns:a16="http://schemas.microsoft.com/office/drawing/2014/main" id="{F5DE6410-A1EA-1F2C-45D6-4DA0F70DA5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02463" y="6113463"/>
            <a:ext cx="3968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ongsbe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104">
            <a:extLst>
              <a:ext uri="{FF2B5EF4-FFF2-40B4-BE49-F238E27FC236}">
                <a16:creationId xmlns:a16="http://schemas.microsoft.com/office/drawing/2014/main" id="{60F80EC1-EFBE-A5FB-5AB3-61E087D4A9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7426" y="6113463"/>
            <a:ext cx="100013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105">
            <a:extLst>
              <a:ext uri="{FF2B5EF4-FFF2-40B4-BE49-F238E27FC236}">
                <a16:creationId xmlns:a16="http://schemas.microsoft.com/office/drawing/2014/main" id="{E3C55E5C-38FE-3DF1-53EA-F897EFE114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78701" y="6113463"/>
            <a:ext cx="114300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Line 106">
            <a:extLst>
              <a:ext uri="{FF2B5EF4-FFF2-40B4-BE49-F238E27FC236}">
                <a16:creationId xmlns:a16="http://schemas.microsoft.com/office/drawing/2014/main" id="{9D7ACFC2-66D7-9664-C414-D7D61E45B1B7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3922713" y="6492875"/>
            <a:ext cx="0" cy="571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Line 107">
            <a:extLst>
              <a:ext uri="{FF2B5EF4-FFF2-40B4-BE49-F238E27FC236}">
                <a16:creationId xmlns:a16="http://schemas.microsoft.com/office/drawing/2014/main" id="{2621FC0F-49C4-3D48-440E-13711B53FD41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603751" y="6492875"/>
            <a:ext cx="0" cy="571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Line 108">
            <a:extLst>
              <a:ext uri="{FF2B5EF4-FFF2-40B4-BE49-F238E27FC236}">
                <a16:creationId xmlns:a16="http://schemas.microsoft.com/office/drawing/2014/main" id="{D20CFE84-D323-2257-4BE4-CA04EFB6FF5B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943476" y="6492875"/>
            <a:ext cx="0" cy="5397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Line 109">
            <a:extLst>
              <a:ext uri="{FF2B5EF4-FFF2-40B4-BE49-F238E27FC236}">
                <a16:creationId xmlns:a16="http://schemas.microsoft.com/office/drawing/2014/main" id="{41AC66FD-A51F-FAFB-8597-D86840C0ADA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090988" y="6518275"/>
            <a:ext cx="0" cy="317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Line 110">
            <a:extLst>
              <a:ext uri="{FF2B5EF4-FFF2-40B4-BE49-F238E27FC236}">
                <a16:creationId xmlns:a16="http://schemas.microsoft.com/office/drawing/2014/main" id="{32A5F6DA-D006-1C6C-1B31-69FADD6D65D7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260851" y="6492875"/>
            <a:ext cx="0" cy="571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Line 111">
            <a:extLst>
              <a:ext uri="{FF2B5EF4-FFF2-40B4-BE49-F238E27FC236}">
                <a16:creationId xmlns:a16="http://schemas.microsoft.com/office/drawing/2014/main" id="{1B2B564A-15BA-9868-0FC1-F2B27E8AEC3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430713" y="6518275"/>
            <a:ext cx="0" cy="317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Line 112">
            <a:extLst>
              <a:ext uri="{FF2B5EF4-FFF2-40B4-BE49-F238E27FC236}">
                <a16:creationId xmlns:a16="http://schemas.microsoft.com/office/drawing/2014/main" id="{CDBDDD04-CA45-E188-48C7-6F7E31651063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773613" y="6518275"/>
            <a:ext cx="0" cy="317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Line 113">
            <a:extLst>
              <a:ext uri="{FF2B5EF4-FFF2-40B4-BE49-F238E27FC236}">
                <a16:creationId xmlns:a16="http://schemas.microsoft.com/office/drawing/2014/main" id="{02E61099-E702-2AB0-CFBD-7B3C4EB9CB21}"/>
              </a:ext>
            </a:extLst>
          </p:cNvPr>
          <p:cNvSpPr>
            <a:spLocks noChangeShapeType="1"/>
          </p:cNvSpPr>
          <p:nvPr/>
        </p:nvSpPr>
        <p:spPr bwMode="auto">
          <a:xfrm>
            <a:off x="3922713" y="6550025"/>
            <a:ext cx="1020763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114">
            <a:extLst>
              <a:ext uri="{FF2B5EF4-FFF2-40B4-BE49-F238E27FC236}">
                <a16:creationId xmlns:a16="http://schemas.microsoft.com/office/drawing/2014/main" id="{1E1C7823-34DC-2AC2-64F6-1235B0D201B8}"/>
              </a:ext>
            </a:extLst>
          </p:cNvPr>
          <p:cNvSpPr>
            <a:spLocks noEditPoints="1"/>
          </p:cNvSpPr>
          <p:nvPr/>
        </p:nvSpPr>
        <p:spPr bwMode="auto">
          <a:xfrm>
            <a:off x="3898901" y="6397625"/>
            <a:ext cx="46038" cy="66675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5" y="6"/>
                </a:cubicBezTo>
                <a:close/>
                <a:moveTo>
                  <a:pt x="13" y="14"/>
                </a:moveTo>
                <a:cubicBezTo>
                  <a:pt x="13" y="15"/>
                  <a:pt x="12" y="16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10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6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3"/>
                  <a:pt x="11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15">
            <a:extLst>
              <a:ext uri="{FF2B5EF4-FFF2-40B4-BE49-F238E27FC236}">
                <a16:creationId xmlns:a16="http://schemas.microsoft.com/office/drawing/2014/main" id="{9A6FD48D-E6A7-43F4-8494-D9B938716D01}"/>
              </a:ext>
            </a:extLst>
          </p:cNvPr>
          <p:cNvSpPr>
            <a:spLocks/>
          </p:cNvSpPr>
          <p:nvPr/>
        </p:nvSpPr>
        <p:spPr bwMode="auto">
          <a:xfrm>
            <a:off x="4554538" y="6397625"/>
            <a:ext cx="39688" cy="66675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0 h 23"/>
              <a:gd name="T6" fmla="*/ 14 w 14"/>
              <a:gd name="T7" fmla="*/ 20 h 23"/>
              <a:gd name="T8" fmla="*/ 4 w 14"/>
              <a:gd name="T9" fmla="*/ 20 h 23"/>
              <a:gd name="T10" fmla="*/ 7 w 14"/>
              <a:gd name="T11" fmla="*/ 16 h 23"/>
              <a:gd name="T12" fmla="*/ 10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2 w 14"/>
              <a:gd name="T23" fmla="*/ 1 h 23"/>
              <a:gd name="T24" fmla="*/ 9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0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0 w 14"/>
              <a:gd name="T39" fmla="*/ 2 h 23"/>
              <a:gd name="T40" fmla="*/ 0 w 14"/>
              <a:gd name="T41" fmla="*/ 2 h 23"/>
              <a:gd name="T42" fmla="*/ 0 w 14"/>
              <a:gd name="T43" fmla="*/ 3 h 23"/>
              <a:gd name="T44" fmla="*/ 0 w 14"/>
              <a:gd name="T45" fmla="*/ 4 h 23"/>
              <a:gd name="T46" fmla="*/ 1 w 14"/>
              <a:gd name="T47" fmla="*/ 4 h 23"/>
              <a:gd name="T48" fmla="*/ 1 w 14"/>
              <a:gd name="T49" fmla="*/ 4 h 23"/>
              <a:gd name="T50" fmla="*/ 1 w 14"/>
              <a:gd name="T51" fmla="*/ 4 h 23"/>
              <a:gd name="T52" fmla="*/ 2 w 14"/>
              <a:gd name="T53" fmla="*/ 4 h 23"/>
              <a:gd name="T54" fmla="*/ 3 w 14"/>
              <a:gd name="T55" fmla="*/ 3 h 23"/>
              <a:gd name="T56" fmla="*/ 4 w 14"/>
              <a:gd name="T57" fmla="*/ 3 h 23"/>
              <a:gd name="T58" fmla="*/ 6 w 14"/>
              <a:gd name="T59" fmla="*/ 2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1 w 14"/>
              <a:gd name="T77" fmla="*/ 20 h 23"/>
              <a:gd name="T78" fmla="*/ 0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1 h 23"/>
              <a:gd name="T86" fmla="*/ 0 w 14"/>
              <a:gd name="T87" fmla="*/ 22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2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7" y="16"/>
                  <a:pt x="7" y="16"/>
                  <a:pt x="7" y="16"/>
                </a:cubicBezTo>
                <a:cubicBezTo>
                  <a:pt x="9" y="15"/>
                  <a:pt x="10" y="14"/>
                  <a:pt x="10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2" y="3"/>
                  <a:pt x="12" y="2"/>
                  <a:pt x="12" y="1"/>
                </a:cubicBezTo>
                <a:cubicBezTo>
                  <a:pt x="11" y="1"/>
                  <a:pt x="10" y="1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2" y="1"/>
                </a:cubicBezTo>
                <a:cubicBezTo>
                  <a:pt x="1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4"/>
                  <a:pt x="2" y="4"/>
                  <a:pt x="3" y="3"/>
                </a:cubicBezTo>
                <a:cubicBezTo>
                  <a:pt x="3" y="3"/>
                  <a:pt x="4" y="3"/>
                  <a:pt x="4" y="3"/>
                </a:cubicBezTo>
                <a:cubicBezTo>
                  <a:pt x="5" y="2"/>
                  <a:pt x="5" y="2"/>
                  <a:pt x="6" y="2"/>
                </a:cubicBezTo>
                <a:cubicBezTo>
                  <a:pt x="7" y="2"/>
                  <a:pt x="7" y="2"/>
                  <a:pt x="8" y="3"/>
                </a:cubicBezTo>
                <a:cubicBezTo>
                  <a:pt x="8" y="3"/>
                  <a:pt x="9" y="3"/>
                  <a:pt x="9" y="4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9" y="10"/>
                </a:cubicBezTo>
                <a:cubicBezTo>
                  <a:pt x="9" y="10"/>
                  <a:pt x="8" y="11"/>
                  <a:pt x="8" y="12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16">
            <a:extLst>
              <a:ext uri="{FF2B5EF4-FFF2-40B4-BE49-F238E27FC236}">
                <a16:creationId xmlns:a16="http://schemas.microsoft.com/office/drawing/2014/main" id="{CE546A85-55A5-1989-7922-D79C82C0051E}"/>
              </a:ext>
            </a:extLst>
          </p:cNvPr>
          <p:cNvSpPr>
            <a:spLocks noEditPoints="1"/>
          </p:cNvSpPr>
          <p:nvPr/>
        </p:nvSpPr>
        <p:spPr bwMode="auto">
          <a:xfrm>
            <a:off x="4603751" y="6397625"/>
            <a:ext cx="46038" cy="66675"/>
          </a:xfrm>
          <a:custGeom>
            <a:avLst/>
            <a:gdLst>
              <a:gd name="T0" fmla="*/ 16 w 16"/>
              <a:gd name="T1" fmla="*/ 6 h 23"/>
              <a:gd name="T2" fmla="*/ 15 w 16"/>
              <a:gd name="T3" fmla="*/ 3 h 23"/>
              <a:gd name="T4" fmla="*/ 12 w 16"/>
              <a:gd name="T5" fmla="*/ 0 h 23"/>
              <a:gd name="T6" fmla="*/ 9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1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5 w 16"/>
              <a:gd name="T49" fmla="*/ 19 h 23"/>
              <a:gd name="T50" fmla="*/ 4 w 16"/>
              <a:gd name="T51" fmla="*/ 16 h 23"/>
              <a:gd name="T52" fmla="*/ 4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3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6" y="5"/>
                  <a:pt x="15" y="4"/>
                  <a:pt x="15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9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2" y="4"/>
                  <a:pt x="1" y="5"/>
                  <a:pt x="1" y="7"/>
                </a:cubicBezTo>
                <a:cubicBezTo>
                  <a:pt x="1" y="8"/>
                  <a:pt x="0" y="10"/>
                  <a:pt x="0" y="11"/>
                </a:cubicBezTo>
                <a:cubicBezTo>
                  <a:pt x="0" y="13"/>
                  <a:pt x="1" y="15"/>
                  <a:pt x="1" y="16"/>
                </a:cubicBezTo>
                <a:cubicBezTo>
                  <a:pt x="1" y="18"/>
                  <a:pt x="2" y="19"/>
                  <a:pt x="2" y="20"/>
                </a:cubicBezTo>
                <a:cubicBezTo>
                  <a:pt x="3" y="21"/>
                  <a:pt x="4" y="22"/>
                  <a:pt x="4" y="22"/>
                </a:cubicBezTo>
                <a:cubicBezTo>
                  <a:pt x="5" y="23"/>
                  <a:pt x="7" y="23"/>
                  <a:pt x="8" y="23"/>
                </a:cubicBezTo>
                <a:cubicBezTo>
                  <a:pt x="10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6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6"/>
                  <a:pt x="13" y="16"/>
                </a:cubicBezTo>
                <a:cubicBezTo>
                  <a:pt x="13" y="17"/>
                  <a:pt x="12" y="17"/>
                  <a:pt x="12" y="18"/>
                </a:cubicBezTo>
                <a:cubicBezTo>
                  <a:pt x="12" y="19"/>
                  <a:pt x="12" y="19"/>
                  <a:pt x="11" y="19"/>
                </a:cubicBezTo>
                <a:cubicBezTo>
                  <a:pt x="11" y="20"/>
                  <a:pt x="11" y="20"/>
                  <a:pt x="10" y="20"/>
                </a:cubicBezTo>
                <a:cubicBezTo>
                  <a:pt x="10" y="21"/>
                  <a:pt x="9" y="21"/>
                  <a:pt x="8" y="21"/>
                </a:cubicBezTo>
                <a:cubicBezTo>
                  <a:pt x="7" y="21"/>
                  <a:pt x="7" y="20"/>
                  <a:pt x="6" y="20"/>
                </a:cubicBezTo>
                <a:cubicBezTo>
                  <a:pt x="6" y="20"/>
                  <a:pt x="5" y="19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4"/>
                  <a:pt x="4" y="13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7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17">
            <a:extLst>
              <a:ext uri="{FF2B5EF4-FFF2-40B4-BE49-F238E27FC236}">
                <a16:creationId xmlns:a16="http://schemas.microsoft.com/office/drawing/2014/main" id="{BF80ABAF-4007-536C-B4CE-422735238B59}"/>
              </a:ext>
            </a:extLst>
          </p:cNvPr>
          <p:cNvSpPr>
            <a:spLocks/>
          </p:cNvSpPr>
          <p:nvPr/>
        </p:nvSpPr>
        <p:spPr bwMode="auto">
          <a:xfrm>
            <a:off x="4897438" y="6397625"/>
            <a:ext cx="39688" cy="69850"/>
          </a:xfrm>
          <a:custGeom>
            <a:avLst/>
            <a:gdLst>
              <a:gd name="T0" fmla="*/ 13 w 14"/>
              <a:gd name="T1" fmla="*/ 13 h 24"/>
              <a:gd name="T2" fmla="*/ 9 w 14"/>
              <a:gd name="T3" fmla="*/ 12 h 24"/>
              <a:gd name="T4" fmla="*/ 11 w 14"/>
              <a:gd name="T5" fmla="*/ 11 h 24"/>
              <a:gd name="T6" fmla="*/ 13 w 14"/>
              <a:gd name="T7" fmla="*/ 8 h 24"/>
              <a:gd name="T8" fmla="*/ 13 w 14"/>
              <a:gd name="T9" fmla="*/ 4 h 24"/>
              <a:gd name="T10" fmla="*/ 9 w 14"/>
              <a:gd name="T11" fmla="*/ 1 h 24"/>
              <a:gd name="T12" fmla="*/ 5 w 14"/>
              <a:gd name="T13" fmla="*/ 1 h 24"/>
              <a:gd name="T14" fmla="*/ 2 w 14"/>
              <a:gd name="T15" fmla="*/ 2 h 24"/>
              <a:gd name="T16" fmla="*/ 1 w 14"/>
              <a:gd name="T17" fmla="*/ 2 h 24"/>
              <a:gd name="T18" fmla="*/ 0 w 14"/>
              <a:gd name="T19" fmla="*/ 3 h 24"/>
              <a:gd name="T20" fmla="*/ 0 w 14"/>
              <a:gd name="T21" fmla="*/ 4 h 24"/>
              <a:gd name="T22" fmla="*/ 1 w 14"/>
              <a:gd name="T23" fmla="*/ 5 h 24"/>
              <a:gd name="T24" fmla="*/ 2 w 14"/>
              <a:gd name="T25" fmla="*/ 4 h 24"/>
              <a:gd name="T26" fmla="*/ 4 w 14"/>
              <a:gd name="T27" fmla="*/ 3 h 24"/>
              <a:gd name="T28" fmla="*/ 8 w 14"/>
              <a:gd name="T29" fmla="*/ 3 h 24"/>
              <a:gd name="T30" fmla="*/ 10 w 14"/>
              <a:gd name="T31" fmla="*/ 5 h 24"/>
              <a:gd name="T32" fmla="*/ 9 w 14"/>
              <a:gd name="T33" fmla="*/ 8 h 24"/>
              <a:gd name="T34" fmla="*/ 7 w 14"/>
              <a:gd name="T35" fmla="*/ 10 h 24"/>
              <a:gd name="T36" fmla="*/ 3 w 14"/>
              <a:gd name="T37" fmla="*/ 11 h 24"/>
              <a:gd name="T38" fmla="*/ 2 w 14"/>
              <a:gd name="T39" fmla="*/ 11 h 24"/>
              <a:gd name="T40" fmla="*/ 2 w 14"/>
              <a:gd name="T41" fmla="*/ 12 h 24"/>
              <a:gd name="T42" fmla="*/ 2 w 14"/>
              <a:gd name="T43" fmla="*/ 13 h 24"/>
              <a:gd name="T44" fmla="*/ 3 w 14"/>
              <a:gd name="T45" fmla="*/ 13 h 24"/>
              <a:gd name="T46" fmla="*/ 8 w 14"/>
              <a:gd name="T47" fmla="*/ 13 h 24"/>
              <a:gd name="T48" fmla="*/ 11 w 14"/>
              <a:gd name="T49" fmla="*/ 15 h 24"/>
              <a:gd name="T50" fmla="*/ 11 w 14"/>
              <a:gd name="T51" fmla="*/ 19 h 24"/>
              <a:gd name="T52" fmla="*/ 8 w 14"/>
              <a:gd name="T53" fmla="*/ 21 h 24"/>
              <a:gd name="T54" fmla="*/ 4 w 14"/>
              <a:gd name="T55" fmla="*/ 21 h 24"/>
              <a:gd name="T56" fmla="*/ 1 w 14"/>
              <a:gd name="T57" fmla="*/ 20 h 24"/>
              <a:gd name="T58" fmla="*/ 0 w 14"/>
              <a:gd name="T59" fmla="*/ 20 h 24"/>
              <a:gd name="T60" fmla="*/ 0 w 14"/>
              <a:gd name="T61" fmla="*/ 21 h 24"/>
              <a:gd name="T62" fmla="*/ 0 w 14"/>
              <a:gd name="T63" fmla="*/ 22 h 24"/>
              <a:gd name="T64" fmla="*/ 1 w 14"/>
              <a:gd name="T65" fmla="*/ 23 h 24"/>
              <a:gd name="T66" fmla="*/ 4 w 14"/>
              <a:gd name="T67" fmla="*/ 24 h 24"/>
              <a:gd name="T68" fmla="*/ 9 w 14"/>
              <a:gd name="T69" fmla="*/ 23 h 24"/>
              <a:gd name="T70" fmla="*/ 14 w 14"/>
              <a:gd name="T71" fmla="*/ 20 h 24"/>
              <a:gd name="T72" fmla="*/ 14 w 14"/>
              <a:gd name="T73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4">
                <a:moveTo>
                  <a:pt x="14" y="15"/>
                </a:moveTo>
                <a:cubicBezTo>
                  <a:pt x="13" y="14"/>
                  <a:pt x="13" y="14"/>
                  <a:pt x="13" y="13"/>
                </a:cubicBezTo>
                <a:cubicBezTo>
                  <a:pt x="12" y="13"/>
                  <a:pt x="12" y="12"/>
                  <a:pt x="11" y="12"/>
                </a:cubicBezTo>
                <a:cubicBezTo>
                  <a:pt x="10" y="12"/>
                  <a:pt x="10" y="12"/>
                  <a:pt x="9" y="12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10" y="11"/>
                  <a:pt x="11" y="11"/>
                </a:cubicBezTo>
                <a:cubicBezTo>
                  <a:pt x="11" y="10"/>
                  <a:pt x="12" y="10"/>
                  <a:pt x="12" y="10"/>
                </a:cubicBezTo>
                <a:cubicBezTo>
                  <a:pt x="12" y="9"/>
                  <a:pt x="13" y="9"/>
                  <a:pt x="13" y="8"/>
                </a:cubicBezTo>
                <a:cubicBezTo>
                  <a:pt x="13" y="7"/>
                  <a:pt x="13" y="7"/>
                  <a:pt x="13" y="6"/>
                </a:cubicBezTo>
                <a:cubicBezTo>
                  <a:pt x="13" y="5"/>
                  <a:pt x="13" y="4"/>
                  <a:pt x="13" y="4"/>
                </a:cubicBezTo>
                <a:cubicBezTo>
                  <a:pt x="12" y="3"/>
                  <a:pt x="12" y="2"/>
                  <a:pt x="11" y="2"/>
                </a:cubicBezTo>
                <a:cubicBezTo>
                  <a:pt x="11" y="1"/>
                  <a:pt x="10" y="1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6" y="0"/>
                  <a:pt x="5" y="0"/>
                  <a:pt x="5" y="1"/>
                </a:cubicBezTo>
                <a:cubicBezTo>
                  <a:pt x="4" y="1"/>
                  <a:pt x="3" y="1"/>
                  <a:pt x="3" y="1"/>
                </a:cubicBezTo>
                <a:cubicBezTo>
                  <a:pt x="2" y="1"/>
                  <a:pt x="2" y="2"/>
                  <a:pt x="2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1" y="4"/>
                  <a:pt x="1" y="4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2" y="4"/>
                </a:cubicBezTo>
                <a:cubicBezTo>
                  <a:pt x="2" y="4"/>
                  <a:pt x="2" y="4"/>
                  <a:pt x="3" y="4"/>
                </a:cubicBezTo>
                <a:cubicBezTo>
                  <a:pt x="3" y="4"/>
                  <a:pt x="4" y="3"/>
                  <a:pt x="4" y="3"/>
                </a:cubicBezTo>
                <a:cubicBezTo>
                  <a:pt x="5" y="3"/>
                  <a:pt x="5" y="3"/>
                  <a:pt x="6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3"/>
                  <a:pt x="9" y="4"/>
                  <a:pt x="9" y="4"/>
                </a:cubicBezTo>
                <a:cubicBezTo>
                  <a:pt x="9" y="4"/>
                  <a:pt x="9" y="5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8"/>
                  <a:pt x="9" y="8"/>
                </a:cubicBezTo>
                <a:cubicBezTo>
                  <a:pt x="9" y="9"/>
                  <a:pt x="9" y="9"/>
                  <a:pt x="8" y="9"/>
                </a:cubicBezTo>
                <a:cubicBezTo>
                  <a:pt x="8" y="10"/>
                  <a:pt x="8" y="10"/>
                  <a:pt x="7" y="10"/>
                </a:cubicBezTo>
                <a:cubicBezTo>
                  <a:pt x="6" y="11"/>
                  <a:pt x="6" y="11"/>
                  <a:pt x="5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2"/>
                  <a:pt x="2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3"/>
                  <a:pt x="2" y="13"/>
                  <a:pt x="2" y="13"/>
                </a:cubicBezTo>
                <a:cubicBezTo>
                  <a:pt x="2" y="13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6" y="13"/>
                  <a:pt x="7" y="13"/>
                  <a:pt x="8" y="13"/>
                </a:cubicBezTo>
                <a:cubicBezTo>
                  <a:pt x="8" y="13"/>
                  <a:pt x="9" y="14"/>
                  <a:pt x="9" y="14"/>
                </a:cubicBezTo>
                <a:cubicBezTo>
                  <a:pt x="10" y="15"/>
                  <a:pt x="10" y="15"/>
                  <a:pt x="11" y="15"/>
                </a:cubicBezTo>
                <a:cubicBezTo>
                  <a:pt x="11" y="16"/>
                  <a:pt x="11" y="17"/>
                  <a:pt x="11" y="17"/>
                </a:cubicBezTo>
                <a:cubicBezTo>
                  <a:pt x="11" y="18"/>
                  <a:pt x="11" y="18"/>
                  <a:pt x="11" y="19"/>
                </a:cubicBezTo>
                <a:cubicBezTo>
                  <a:pt x="10" y="19"/>
                  <a:pt x="10" y="20"/>
                  <a:pt x="10" y="20"/>
                </a:cubicBezTo>
                <a:cubicBezTo>
                  <a:pt x="9" y="21"/>
                  <a:pt x="9" y="21"/>
                  <a:pt x="8" y="21"/>
                </a:cubicBezTo>
                <a:cubicBezTo>
                  <a:pt x="8" y="21"/>
                  <a:pt x="7" y="21"/>
                  <a:pt x="6" y="21"/>
                </a:cubicBezTo>
                <a:cubicBezTo>
                  <a:pt x="5" y="21"/>
                  <a:pt x="5" y="21"/>
                  <a:pt x="4" y="21"/>
                </a:cubicBezTo>
                <a:cubicBezTo>
                  <a:pt x="3" y="21"/>
                  <a:pt x="3" y="21"/>
                  <a:pt x="2" y="20"/>
                </a:cubicBezTo>
                <a:cubicBezTo>
                  <a:pt x="2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1" y="22"/>
                  <a:pt x="1" y="23"/>
                </a:cubicBezTo>
                <a:cubicBezTo>
                  <a:pt x="1" y="23"/>
                  <a:pt x="2" y="23"/>
                  <a:pt x="2" y="23"/>
                </a:cubicBezTo>
                <a:cubicBezTo>
                  <a:pt x="3" y="23"/>
                  <a:pt x="3" y="23"/>
                  <a:pt x="4" y="24"/>
                </a:cubicBezTo>
                <a:cubicBezTo>
                  <a:pt x="5" y="24"/>
                  <a:pt x="5" y="24"/>
                  <a:pt x="6" y="24"/>
                </a:cubicBezTo>
                <a:cubicBezTo>
                  <a:pt x="7" y="24"/>
                  <a:pt x="8" y="24"/>
                  <a:pt x="9" y="23"/>
                </a:cubicBezTo>
                <a:cubicBezTo>
                  <a:pt x="10" y="23"/>
                  <a:pt x="11" y="23"/>
                  <a:pt x="12" y="22"/>
                </a:cubicBezTo>
                <a:cubicBezTo>
                  <a:pt x="13" y="21"/>
                  <a:pt x="13" y="21"/>
                  <a:pt x="14" y="20"/>
                </a:cubicBezTo>
                <a:cubicBezTo>
                  <a:pt x="14" y="19"/>
                  <a:pt x="14" y="18"/>
                  <a:pt x="14" y="17"/>
                </a:cubicBezTo>
                <a:cubicBezTo>
                  <a:pt x="14" y="16"/>
                  <a:pt x="14" y="16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18">
            <a:extLst>
              <a:ext uri="{FF2B5EF4-FFF2-40B4-BE49-F238E27FC236}">
                <a16:creationId xmlns:a16="http://schemas.microsoft.com/office/drawing/2014/main" id="{374F80F4-66CC-32F3-4950-3B57B25D6F55}"/>
              </a:ext>
            </a:extLst>
          </p:cNvPr>
          <p:cNvSpPr>
            <a:spLocks noEditPoints="1"/>
          </p:cNvSpPr>
          <p:nvPr/>
        </p:nvSpPr>
        <p:spPr bwMode="auto">
          <a:xfrm>
            <a:off x="4948238" y="6397625"/>
            <a:ext cx="42863" cy="69850"/>
          </a:xfrm>
          <a:custGeom>
            <a:avLst/>
            <a:gdLst>
              <a:gd name="T0" fmla="*/ 15 w 15"/>
              <a:gd name="T1" fmla="*/ 7 h 24"/>
              <a:gd name="T2" fmla="*/ 14 w 15"/>
              <a:gd name="T3" fmla="*/ 3 h 24"/>
              <a:gd name="T4" fmla="*/ 11 w 15"/>
              <a:gd name="T5" fmla="*/ 1 h 24"/>
              <a:gd name="T6" fmla="*/ 8 w 15"/>
              <a:gd name="T7" fmla="*/ 0 h 24"/>
              <a:gd name="T8" fmla="*/ 4 w 15"/>
              <a:gd name="T9" fmla="*/ 1 h 24"/>
              <a:gd name="T10" fmla="*/ 1 w 15"/>
              <a:gd name="T11" fmla="*/ 4 h 24"/>
              <a:gd name="T12" fmla="*/ 0 w 15"/>
              <a:gd name="T13" fmla="*/ 7 h 24"/>
              <a:gd name="T14" fmla="*/ 0 w 15"/>
              <a:gd name="T15" fmla="*/ 12 h 24"/>
              <a:gd name="T16" fmla="*/ 0 w 15"/>
              <a:gd name="T17" fmla="*/ 17 h 24"/>
              <a:gd name="T18" fmla="*/ 1 w 15"/>
              <a:gd name="T19" fmla="*/ 21 h 24"/>
              <a:gd name="T20" fmla="*/ 4 w 15"/>
              <a:gd name="T21" fmla="*/ 23 h 24"/>
              <a:gd name="T22" fmla="*/ 7 w 15"/>
              <a:gd name="T23" fmla="*/ 24 h 24"/>
              <a:gd name="T24" fmla="*/ 11 w 15"/>
              <a:gd name="T25" fmla="*/ 23 h 24"/>
              <a:gd name="T26" fmla="*/ 13 w 15"/>
              <a:gd name="T27" fmla="*/ 21 h 24"/>
              <a:gd name="T28" fmla="*/ 15 w 15"/>
              <a:gd name="T29" fmla="*/ 17 h 24"/>
              <a:gd name="T30" fmla="*/ 15 w 15"/>
              <a:gd name="T31" fmla="*/ 12 h 24"/>
              <a:gd name="T32" fmla="*/ 15 w 15"/>
              <a:gd name="T33" fmla="*/ 7 h 24"/>
              <a:gd name="T34" fmla="*/ 12 w 15"/>
              <a:gd name="T35" fmla="*/ 15 h 24"/>
              <a:gd name="T36" fmla="*/ 12 w 15"/>
              <a:gd name="T37" fmla="*/ 17 h 24"/>
              <a:gd name="T38" fmla="*/ 11 w 15"/>
              <a:gd name="T39" fmla="*/ 19 h 24"/>
              <a:gd name="T40" fmla="*/ 10 w 15"/>
              <a:gd name="T41" fmla="*/ 20 h 24"/>
              <a:gd name="T42" fmla="*/ 9 w 15"/>
              <a:gd name="T43" fmla="*/ 21 h 24"/>
              <a:gd name="T44" fmla="*/ 7 w 15"/>
              <a:gd name="T45" fmla="*/ 21 h 24"/>
              <a:gd name="T46" fmla="*/ 5 w 15"/>
              <a:gd name="T47" fmla="*/ 21 h 24"/>
              <a:gd name="T48" fmla="*/ 4 w 15"/>
              <a:gd name="T49" fmla="*/ 19 h 24"/>
              <a:gd name="T50" fmla="*/ 3 w 15"/>
              <a:gd name="T51" fmla="*/ 16 h 24"/>
              <a:gd name="T52" fmla="*/ 3 w 15"/>
              <a:gd name="T53" fmla="*/ 12 h 24"/>
              <a:gd name="T54" fmla="*/ 3 w 15"/>
              <a:gd name="T55" fmla="*/ 8 h 24"/>
              <a:gd name="T56" fmla="*/ 4 w 15"/>
              <a:gd name="T57" fmla="*/ 5 h 24"/>
              <a:gd name="T58" fmla="*/ 5 w 15"/>
              <a:gd name="T59" fmla="*/ 4 h 24"/>
              <a:gd name="T60" fmla="*/ 7 w 15"/>
              <a:gd name="T61" fmla="*/ 3 h 24"/>
              <a:gd name="T62" fmla="*/ 9 w 15"/>
              <a:gd name="T63" fmla="*/ 3 h 24"/>
              <a:gd name="T64" fmla="*/ 10 w 15"/>
              <a:gd name="T65" fmla="*/ 4 h 24"/>
              <a:gd name="T66" fmla="*/ 11 w 15"/>
              <a:gd name="T67" fmla="*/ 5 h 24"/>
              <a:gd name="T68" fmla="*/ 12 w 15"/>
              <a:gd name="T69" fmla="*/ 7 h 24"/>
              <a:gd name="T70" fmla="*/ 12 w 15"/>
              <a:gd name="T71" fmla="*/ 9 h 24"/>
              <a:gd name="T72" fmla="*/ 12 w 15"/>
              <a:gd name="T73" fmla="*/ 12 h 24"/>
              <a:gd name="T74" fmla="*/ 12 w 15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4">
                <a:moveTo>
                  <a:pt x="15" y="7"/>
                </a:moveTo>
                <a:cubicBezTo>
                  <a:pt x="15" y="6"/>
                  <a:pt x="14" y="4"/>
                  <a:pt x="14" y="3"/>
                </a:cubicBezTo>
                <a:cubicBezTo>
                  <a:pt x="13" y="2"/>
                  <a:pt x="12" y="2"/>
                  <a:pt x="11" y="1"/>
                </a:cubicBezTo>
                <a:cubicBezTo>
                  <a:pt x="10" y="1"/>
                  <a:pt x="9" y="0"/>
                  <a:pt x="8" y="0"/>
                </a:cubicBezTo>
                <a:cubicBezTo>
                  <a:pt x="6" y="0"/>
                  <a:pt x="5" y="1"/>
                  <a:pt x="4" y="1"/>
                </a:cubicBezTo>
                <a:cubicBezTo>
                  <a:pt x="3" y="2"/>
                  <a:pt x="2" y="3"/>
                  <a:pt x="1" y="4"/>
                </a:cubicBezTo>
                <a:cubicBezTo>
                  <a:pt x="1" y="5"/>
                  <a:pt x="0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0" y="19"/>
                  <a:pt x="1" y="20"/>
                  <a:pt x="1" y="21"/>
                </a:cubicBezTo>
                <a:cubicBezTo>
                  <a:pt x="2" y="22"/>
                  <a:pt x="3" y="23"/>
                  <a:pt x="4" y="23"/>
                </a:cubicBezTo>
                <a:cubicBezTo>
                  <a:pt x="5" y="24"/>
                  <a:pt x="6" y="24"/>
                  <a:pt x="7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2" y="22"/>
                  <a:pt x="13" y="22"/>
                  <a:pt x="13" y="21"/>
                </a:cubicBezTo>
                <a:cubicBezTo>
                  <a:pt x="14" y="19"/>
                  <a:pt x="15" y="18"/>
                  <a:pt x="15" y="17"/>
                </a:cubicBezTo>
                <a:cubicBezTo>
                  <a:pt x="15" y="15"/>
                  <a:pt x="15" y="14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5"/>
                </a:moveTo>
                <a:cubicBezTo>
                  <a:pt x="12" y="15"/>
                  <a:pt x="12" y="16"/>
                  <a:pt x="12" y="17"/>
                </a:cubicBezTo>
                <a:cubicBezTo>
                  <a:pt x="12" y="18"/>
                  <a:pt x="11" y="18"/>
                  <a:pt x="11" y="19"/>
                </a:cubicBezTo>
                <a:cubicBezTo>
                  <a:pt x="11" y="19"/>
                  <a:pt x="11" y="20"/>
                  <a:pt x="10" y="20"/>
                </a:cubicBezTo>
                <a:cubicBezTo>
                  <a:pt x="10" y="20"/>
                  <a:pt x="10" y="21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7" y="21"/>
                  <a:pt x="6" y="21"/>
                  <a:pt x="5" y="21"/>
                </a:cubicBezTo>
                <a:cubicBezTo>
                  <a:pt x="5" y="20"/>
                  <a:pt x="4" y="20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5"/>
                  <a:pt x="4" y="4"/>
                  <a:pt x="5" y="4"/>
                </a:cubicBezTo>
                <a:cubicBezTo>
                  <a:pt x="6" y="3"/>
                  <a:pt x="6" y="3"/>
                  <a:pt x="7" y="3"/>
                </a:cubicBezTo>
                <a:cubicBezTo>
                  <a:pt x="8" y="3"/>
                  <a:pt x="9" y="3"/>
                  <a:pt x="9" y="3"/>
                </a:cubicBezTo>
                <a:cubicBezTo>
                  <a:pt x="9" y="3"/>
                  <a:pt x="10" y="3"/>
                  <a:pt x="10" y="4"/>
                </a:cubicBezTo>
                <a:cubicBezTo>
                  <a:pt x="11" y="4"/>
                  <a:pt x="11" y="5"/>
                  <a:pt x="11" y="5"/>
                </a:cubicBezTo>
                <a:cubicBezTo>
                  <a:pt x="11" y="5"/>
                  <a:pt x="12" y="6"/>
                  <a:pt x="12" y="7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2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19">
            <a:extLst>
              <a:ext uri="{FF2B5EF4-FFF2-40B4-BE49-F238E27FC236}">
                <a16:creationId xmlns:a16="http://schemas.microsoft.com/office/drawing/2014/main" id="{2BCA9C86-75A1-07F0-EF05-EB54D1368E83}"/>
              </a:ext>
            </a:extLst>
          </p:cNvPr>
          <p:cNvSpPr>
            <a:spLocks/>
          </p:cNvSpPr>
          <p:nvPr/>
        </p:nvSpPr>
        <p:spPr bwMode="auto">
          <a:xfrm>
            <a:off x="4217988" y="6397625"/>
            <a:ext cx="38100" cy="66675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0 h 23"/>
              <a:gd name="T6" fmla="*/ 12 w 13"/>
              <a:gd name="T7" fmla="*/ 20 h 23"/>
              <a:gd name="T8" fmla="*/ 8 w 13"/>
              <a:gd name="T9" fmla="*/ 20 h 23"/>
              <a:gd name="T10" fmla="*/ 8 w 13"/>
              <a:gd name="T11" fmla="*/ 0 h 23"/>
              <a:gd name="T12" fmla="*/ 8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6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0 w 13"/>
              <a:gd name="T29" fmla="*/ 3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5 h 23"/>
              <a:gd name="T40" fmla="*/ 0 w 13"/>
              <a:gd name="T41" fmla="*/ 6 h 23"/>
              <a:gd name="T42" fmla="*/ 0 w 13"/>
              <a:gd name="T43" fmla="*/ 6 h 23"/>
              <a:gd name="T44" fmla="*/ 1 w 13"/>
              <a:gd name="T45" fmla="*/ 6 h 23"/>
              <a:gd name="T46" fmla="*/ 5 w 13"/>
              <a:gd name="T47" fmla="*/ 3 h 23"/>
              <a:gd name="T48" fmla="*/ 5 w 13"/>
              <a:gd name="T49" fmla="*/ 20 h 23"/>
              <a:gd name="T50" fmla="*/ 1 w 13"/>
              <a:gd name="T51" fmla="*/ 20 h 23"/>
              <a:gd name="T52" fmla="*/ 0 w 13"/>
              <a:gd name="T53" fmla="*/ 20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0 w 13"/>
              <a:gd name="T63" fmla="*/ 23 h 23"/>
              <a:gd name="T64" fmla="*/ 0 w 13"/>
              <a:gd name="T65" fmla="*/ 23 h 23"/>
              <a:gd name="T66" fmla="*/ 1 w 13"/>
              <a:gd name="T67" fmla="*/ 23 h 23"/>
              <a:gd name="T68" fmla="*/ 12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0"/>
                </a:cubicBezTo>
                <a:cubicBezTo>
                  <a:pt x="13" y="20"/>
                  <a:pt x="13" y="20"/>
                  <a:pt x="12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5" y="3"/>
                  <a:pt x="5" y="3"/>
                  <a:pt x="5" y="3"/>
                </a:cubicBezTo>
                <a:cubicBezTo>
                  <a:pt x="5" y="20"/>
                  <a:pt x="5" y="20"/>
                  <a:pt x="5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2" y="23"/>
                  <a:pt x="12" y="23"/>
                  <a:pt x="12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120">
            <a:extLst>
              <a:ext uri="{FF2B5EF4-FFF2-40B4-BE49-F238E27FC236}">
                <a16:creationId xmlns:a16="http://schemas.microsoft.com/office/drawing/2014/main" id="{EEB47771-E4A7-4ECD-DC50-BBD9B9F883CE}"/>
              </a:ext>
            </a:extLst>
          </p:cNvPr>
          <p:cNvSpPr>
            <a:spLocks noEditPoints="1"/>
          </p:cNvSpPr>
          <p:nvPr/>
        </p:nvSpPr>
        <p:spPr bwMode="auto">
          <a:xfrm>
            <a:off x="4264026" y="6397625"/>
            <a:ext cx="46038" cy="66675"/>
          </a:xfrm>
          <a:custGeom>
            <a:avLst/>
            <a:gdLst>
              <a:gd name="T0" fmla="*/ 16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1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4 w 16"/>
              <a:gd name="T51" fmla="*/ 16 h 23"/>
              <a:gd name="T52" fmla="*/ 3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1" y="4"/>
                  <a:pt x="1" y="5"/>
                  <a:pt x="1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3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6"/>
                  <a:pt x="13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2" y="19"/>
                  <a:pt x="11" y="19"/>
                  <a:pt x="11" y="19"/>
                </a:cubicBezTo>
                <a:cubicBezTo>
                  <a:pt x="11" y="20"/>
                  <a:pt x="10" y="20"/>
                  <a:pt x="10" y="20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0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6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21">
            <a:extLst>
              <a:ext uri="{FF2B5EF4-FFF2-40B4-BE49-F238E27FC236}">
                <a16:creationId xmlns:a16="http://schemas.microsoft.com/office/drawing/2014/main" id="{8F781236-1692-5B9F-309B-EAEDF072A5BC}"/>
              </a:ext>
            </a:extLst>
          </p:cNvPr>
          <p:cNvSpPr>
            <a:spLocks/>
          </p:cNvSpPr>
          <p:nvPr/>
        </p:nvSpPr>
        <p:spPr bwMode="auto">
          <a:xfrm>
            <a:off x="5021263" y="6394450"/>
            <a:ext cx="36513" cy="73025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2 w 13"/>
              <a:gd name="T9" fmla="*/ 9 h 25"/>
              <a:gd name="T10" fmla="*/ 13 w 13"/>
              <a:gd name="T11" fmla="*/ 8 h 25"/>
              <a:gd name="T12" fmla="*/ 12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9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0 h 25"/>
              <a:gd name="T34" fmla="*/ 3 w 13"/>
              <a:gd name="T35" fmla="*/ 0 h 25"/>
              <a:gd name="T36" fmla="*/ 2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0 w 13"/>
              <a:gd name="T43" fmla="*/ 0 h 25"/>
              <a:gd name="T44" fmla="*/ 0 w 13"/>
              <a:gd name="T45" fmla="*/ 0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0 w 13"/>
              <a:gd name="T53" fmla="*/ 24 h 25"/>
              <a:gd name="T54" fmla="*/ 1 w 13"/>
              <a:gd name="T55" fmla="*/ 25 h 25"/>
              <a:gd name="T56" fmla="*/ 2 w 13"/>
              <a:gd name="T57" fmla="*/ 25 h 25"/>
              <a:gd name="T58" fmla="*/ 2 w 13"/>
              <a:gd name="T59" fmla="*/ 25 h 25"/>
              <a:gd name="T60" fmla="*/ 3 w 13"/>
              <a:gd name="T61" fmla="*/ 24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4 h 25"/>
              <a:gd name="T72" fmla="*/ 10 w 13"/>
              <a:gd name="T73" fmla="*/ 24 h 25"/>
              <a:gd name="T74" fmla="*/ 11 w 13"/>
              <a:gd name="T75" fmla="*/ 25 h 25"/>
              <a:gd name="T76" fmla="*/ 12 w 13"/>
              <a:gd name="T77" fmla="*/ 25 h 25"/>
              <a:gd name="T78" fmla="*/ 12 w 13"/>
              <a:gd name="T79" fmla="*/ 25 h 25"/>
              <a:gd name="T80" fmla="*/ 13 w 13"/>
              <a:gd name="T81" fmla="*/ 24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9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3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1" y="24"/>
                  <a:pt x="1" y="24"/>
                  <a:pt x="1" y="25"/>
                </a:cubicBezTo>
                <a:cubicBezTo>
                  <a:pt x="1" y="25"/>
                  <a:pt x="1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22">
            <a:extLst>
              <a:ext uri="{FF2B5EF4-FFF2-40B4-BE49-F238E27FC236}">
                <a16:creationId xmlns:a16="http://schemas.microsoft.com/office/drawing/2014/main" id="{333EA8E2-A89D-3BCB-08C1-8A499B94E170}"/>
              </a:ext>
            </a:extLst>
          </p:cNvPr>
          <p:cNvSpPr>
            <a:spLocks/>
          </p:cNvSpPr>
          <p:nvPr/>
        </p:nvSpPr>
        <p:spPr bwMode="auto">
          <a:xfrm>
            <a:off x="5068888" y="6415088"/>
            <a:ext cx="66675" cy="52388"/>
          </a:xfrm>
          <a:custGeom>
            <a:avLst/>
            <a:gdLst>
              <a:gd name="T0" fmla="*/ 23 w 23"/>
              <a:gd name="T1" fmla="*/ 4 h 18"/>
              <a:gd name="T2" fmla="*/ 20 w 23"/>
              <a:gd name="T3" fmla="*/ 1 h 18"/>
              <a:gd name="T4" fmla="*/ 16 w 23"/>
              <a:gd name="T5" fmla="*/ 1 h 18"/>
              <a:gd name="T6" fmla="*/ 14 w 23"/>
              <a:gd name="T7" fmla="*/ 2 h 18"/>
              <a:gd name="T8" fmla="*/ 11 w 23"/>
              <a:gd name="T9" fmla="*/ 2 h 18"/>
              <a:gd name="T10" fmla="*/ 9 w 23"/>
              <a:gd name="T11" fmla="*/ 1 h 18"/>
              <a:gd name="T12" fmla="*/ 5 w 23"/>
              <a:gd name="T13" fmla="*/ 1 h 18"/>
              <a:gd name="T14" fmla="*/ 2 w 23"/>
              <a:gd name="T15" fmla="*/ 1 h 18"/>
              <a:gd name="T16" fmla="*/ 2 w 23"/>
              <a:gd name="T17" fmla="*/ 1 h 18"/>
              <a:gd name="T18" fmla="*/ 1 w 23"/>
              <a:gd name="T19" fmla="*/ 1 h 18"/>
              <a:gd name="T20" fmla="*/ 0 w 23"/>
              <a:gd name="T21" fmla="*/ 1 h 18"/>
              <a:gd name="T22" fmla="*/ 0 w 23"/>
              <a:gd name="T23" fmla="*/ 1 h 18"/>
              <a:gd name="T24" fmla="*/ 0 w 23"/>
              <a:gd name="T25" fmla="*/ 17 h 18"/>
              <a:gd name="T26" fmla="*/ 0 w 23"/>
              <a:gd name="T27" fmla="*/ 18 h 18"/>
              <a:gd name="T28" fmla="*/ 2 w 23"/>
              <a:gd name="T29" fmla="*/ 18 h 18"/>
              <a:gd name="T30" fmla="*/ 2 w 23"/>
              <a:gd name="T31" fmla="*/ 17 h 18"/>
              <a:gd name="T32" fmla="*/ 2 w 23"/>
              <a:gd name="T33" fmla="*/ 6 h 18"/>
              <a:gd name="T34" fmla="*/ 7 w 23"/>
              <a:gd name="T35" fmla="*/ 3 h 18"/>
              <a:gd name="T36" fmla="*/ 9 w 23"/>
              <a:gd name="T37" fmla="*/ 4 h 18"/>
              <a:gd name="T38" fmla="*/ 10 w 23"/>
              <a:gd name="T39" fmla="*/ 7 h 18"/>
              <a:gd name="T40" fmla="*/ 10 w 23"/>
              <a:gd name="T41" fmla="*/ 17 h 18"/>
              <a:gd name="T42" fmla="*/ 11 w 23"/>
              <a:gd name="T43" fmla="*/ 18 h 18"/>
              <a:gd name="T44" fmla="*/ 12 w 23"/>
              <a:gd name="T45" fmla="*/ 18 h 18"/>
              <a:gd name="T46" fmla="*/ 13 w 23"/>
              <a:gd name="T47" fmla="*/ 17 h 18"/>
              <a:gd name="T48" fmla="*/ 13 w 23"/>
              <a:gd name="T49" fmla="*/ 6 h 18"/>
              <a:gd name="T50" fmla="*/ 17 w 23"/>
              <a:gd name="T51" fmla="*/ 3 h 18"/>
              <a:gd name="T52" fmla="*/ 19 w 23"/>
              <a:gd name="T53" fmla="*/ 4 h 18"/>
              <a:gd name="T54" fmla="*/ 20 w 23"/>
              <a:gd name="T55" fmla="*/ 7 h 18"/>
              <a:gd name="T56" fmla="*/ 20 w 23"/>
              <a:gd name="T57" fmla="*/ 17 h 18"/>
              <a:gd name="T58" fmla="*/ 21 w 23"/>
              <a:gd name="T59" fmla="*/ 18 h 18"/>
              <a:gd name="T60" fmla="*/ 22 w 23"/>
              <a:gd name="T61" fmla="*/ 18 h 18"/>
              <a:gd name="T62" fmla="*/ 23 w 23"/>
              <a:gd name="T63" fmla="*/ 17 h 18"/>
              <a:gd name="T64" fmla="*/ 23 w 23"/>
              <a:gd name="T65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8">
                <a:moveTo>
                  <a:pt x="23" y="7"/>
                </a:moveTo>
                <a:cubicBezTo>
                  <a:pt x="23" y="6"/>
                  <a:pt x="23" y="5"/>
                  <a:pt x="23" y="4"/>
                </a:cubicBezTo>
                <a:cubicBezTo>
                  <a:pt x="23" y="4"/>
                  <a:pt x="22" y="3"/>
                  <a:pt x="22" y="2"/>
                </a:cubicBezTo>
                <a:cubicBezTo>
                  <a:pt x="21" y="2"/>
                  <a:pt x="21" y="1"/>
                  <a:pt x="20" y="1"/>
                </a:cubicBezTo>
                <a:cubicBezTo>
                  <a:pt x="19" y="1"/>
                  <a:pt x="19" y="0"/>
                  <a:pt x="18" y="0"/>
                </a:cubicBezTo>
                <a:cubicBezTo>
                  <a:pt x="17" y="0"/>
                  <a:pt x="17" y="0"/>
                  <a:pt x="16" y="1"/>
                </a:cubicBezTo>
                <a:cubicBezTo>
                  <a:pt x="16" y="1"/>
                  <a:pt x="15" y="1"/>
                  <a:pt x="15" y="1"/>
                </a:cubicBezTo>
                <a:cubicBezTo>
                  <a:pt x="15" y="1"/>
                  <a:pt x="14" y="2"/>
                  <a:pt x="14" y="2"/>
                </a:cubicBezTo>
                <a:cubicBezTo>
                  <a:pt x="13" y="2"/>
                  <a:pt x="13" y="3"/>
                  <a:pt x="12" y="4"/>
                </a:cubicBezTo>
                <a:cubicBezTo>
                  <a:pt x="12" y="3"/>
                  <a:pt x="12" y="3"/>
                  <a:pt x="11" y="2"/>
                </a:cubicBezTo>
                <a:cubicBezTo>
                  <a:pt x="11" y="2"/>
                  <a:pt x="11" y="2"/>
                  <a:pt x="10" y="1"/>
                </a:cubicBezTo>
                <a:cubicBezTo>
                  <a:pt x="10" y="1"/>
                  <a:pt x="10" y="1"/>
                  <a:pt x="9" y="1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1"/>
                  <a:pt x="5" y="1"/>
                </a:cubicBezTo>
                <a:cubicBezTo>
                  <a:pt x="4" y="2"/>
                  <a:pt x="3" y="2"/>
                  <a:pt x="2" y="3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8"/>
                </a:cubicBezTo>
                <a:cubicBezTo>
                  <a:pt x="0" y="18"/>
                  <a:pt x="1" y="18"/>
                  <a:pt x="1" y="18"/>
                </a:cubicBezTo>
                <a:cubicBezTo>
                  <a:pt x="1" y="18"/>
                  <a:pt x="2" y="18"/>
                  <a:pt x="2" y="18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6"/>
                  <a:pt x="2" y="6"/>
                  <a:pt x="2" y="6"/>
                </a:cubicBezTo>
                <a:cubicBezTo>
                  <a:pt x="3" y="5"/>
                  <a:pt x="4" y="4"/>
                  <a:pt x="5" y="4"/>
                </a:cubicBezTo>
                <a:cubicBezTo>
                  <a:pt x="5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8" y="3"/>
                  <a:pt x="9" y="4"/>
                  <a:pt x="9" y="4"/>
                </a:cubicBezTo>
                <a:cubicBezTo>
                  <a:pt x="9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1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7"/>
                  <a:pt x="12" y="17"/>
                  <a:pt x="12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6"/>
                  <a:pt x="13" y="6"/>
                  <a:pt x="13" y="6"/>
                </a:cubicBezTo>
                <a:cubicBezTo>
                  <a:pt x="14" y="5"/>
                  <a:pt x="14" y="4"/>
                  <a:pt x="15" y="4"/>
                </a:cubicBezTo>
                <a:cubicBezTo>
                  <a:pt x="16" y="3"/>
                  <a:pt x="16" y="3"/>
                  <a:pt x="17" y="3"/>
                </a:cubicBezTo>
                <a:cubicBezTo>
                  <a:pt x="18" y="3"/>
                  <a:pt x="18" y="3"/>
                  <a:pt x="18" y="3"/>
                </a:cubicBezTo>
                <a:cubicBezTo>
                  <a:pt x="19" y="3"/>
                  <a:pt x="19" y="4"/>
                  <a:pt x="19" y="4"/>
                </a:cubicBezTo>
                <a:cubicBezTo>
                  <a:pt x="20" y="5"/>
                  <a:pt x="20" y="5"/>
                  <a:pt x="20" y="6"/>
                </a:cubicBezTo>
                <a:cubicBezTo>
                  <a:pt x="20" y="6"/>
                  <a:pt x="20" y="7"/>
                  <a:pt x="20" y="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0" y="17"/>
                </a:cubicBezTo>
                <a:cubicBezTo>
                  <a:pt x="21" y="17"/>
                  <a:pt x="21" y="17"/>
                  <a:pt x="21" y="18"/>
                </a:cubicBezTo>
                <a:cubicBezTo>
                  <a:pt x="21" y="18"/>
                  <a:pt x="21" y="18"/>
                  <a:pt x="22" y="18"/>
                </a:cubicBezTo>
                <a:cubicBezTo>
                  <a:pt x="22" y="18"/>
                  <a:pt x="22" y="18"/>
                  <a:pt x="22" y="18"/>
                </a:cubicBezTo>
                <a:cubicBezTo>
                  <a:pt x="22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7"/>
                  <a:pt x="23" y="7"/>
                  <a:pt x="23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23">
            <a:extLst>
              <a:ext uri="{FF2B5EF4-FFF2-40B4-BE49-F238E27FC236}">
                <a16:creationId xmlns:a16="http://schemas.microsoft.com/office/drawing/2014/main" id="{5F7C35D0-0CD6-DF75-A8FC-853B5E7EEC0A}"/>
              </a:ext>
            </a:extLst>
          </p:cNvPr>
          <p:cNvSpPr>
            <a:spLocks/>
          </p:cNvSpPr>
          <p:nvPr/>
        </p:nvSpPr>
        <p:spPr bwMode="auto">
          <a:xfrm>
            <a:off x="4367213" y="5983288"/>
            <a:ext cx="138113" cy="138113"/>
          </a:xfrm>
          <a:custGeom>
            <a:avLst/>
            <a:gdLst>
              <a:gd name="T0" fmla="*/ 36 w 48"/>
              <a:gd name="T1" fmla="*/ 4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4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4"/>
                </a:moveTo>
                <a:cubicBezTo>
                  <a:pt x="43" y="8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4"/>
                </a:cubicBezTo>
                <a:cubicBezTo>
                  <a:pt x="14" y="3"/>
                  <a:pt x="15" y="2"/>
                  <a:pt x="17" y="1"/>
                </a:cubicBezTo>
                <a:cubicBezTo>
                  <a:pt x="19" y="1"/>
                  <a:pt x="22" y="0"/>
                  <a:pt x="24" y="0"/>
                </a:cubicBezTo>
                <a:cubicBezTo>
                  <a:pt x="29" y="0"/>
                  <a:pt x="33" y="1"/>
                  <a:pt x="36" y="4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124">
            <a:extLst>
              <a:ext uri="{FF2B5EF4-FFF2-40B4-BE49-F238E27FC236}">
                <a16:creationId xmlns:a16="http://schemas.microsoft.com/office/drawing/2014/main" id="{EC867006-FB82-08E2-CA84-8C44702E5C42}"/>
              </a:ext>
            </a:extLst>
          </p:cNvPr>
          <p:cNvSpPr>
            <a:spLocks/>
          </p:cNvSpPr>
          <p:nvPr/>
        </p:nvSpPr>
        <p:spPr bwMode="auto">
          <a:xfrm>
            <a:off x="4402138" y="5891213"/>
            <a:ext cx="69850" cy="104775"/>
          </a:xfrm>
          <a:custGeom>
            <a:avLst/>
            <a:gdLst>
              <a:gd name="T0" fmla="*/ 0 w 24"/>
              <a:gd name="T1" fmla="*/ 36 h 36"/>
              <a:gd name="T2" fmla="*/ 5 w 24"/>
              <a:gd name="T3" fmla="*/ 33 h 36"/>
              <a:gd name="T4" fmla="*/ 12 w 24"/>
              <a:gd name="T5" fmla="*/ 32 h 36"/>
              <a:gd name="T6" fmla="*/ 24 w 24"/>
              <a:gd name="T7" fmla="*/ 36 h 36"/>
              <a:gd name="T8" fmla="*/ 12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2" y="35"/>
                  <a:pt x="3" y="34"/>
                  <a:pt x="5" y="33"/>
                </a:cubicBezTo>
                <a:cubicBezTo>
                  <a:pt x="7" y="33"/>
                  <a:pt x="10" y="32"/>
                  <a:pt x="12" y="32"/>
                </a:cubicBezTo>
                <a:cubicBezTo>
                  <a:pt x="17" y="32"/>
                  <a:pt x="21" y="33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125">
            <a:extLst>
              <a:ext uri="{FF2B5EF4-FFF2-40B4-BE49-F238E27FC236}">
                <a16:creationId xmlns:a16="http://schemas.microsoft.com/office/drawing/2014/main" id="{EAAA33C1-31DD-F04D-187E-3E12A3362116}"/>
              </a:ext>
            </a:extLst>
          </p:cNvPr>
          <p:cNvSpPr>
            <a:spLocks/>
          </p:cNvSpPr>
          <p:nvPr/>
        </p:nvSpPr>
        <p:spPr bwMode="auto">
          <a:xfrm>
            <a:off x="4437063" y="5891213"/>
            <a:ext cx="34925" cy="104775"/>
          </a:xfrm>
          <a:custGeom>
            <a:avLst/>
            <a:gdLst>
              <a:gd name="T0" fmla="*/ 0 w 12"/>
              <a:gd name="T1" fmla="*/ 32 h 36"/>
              <a:gd name="T2" fmla="*/ 12 w 12"/>
              <a:gd name="T3" fmla="*/ 36 h 36"/>
              <a:gd name="T4" fmla="*/ 0 w 12"/>
              <a:gd name="T5" fmla="*/ 0 h 36"/>
              <a:gd name="T6" fmla="*/ 0 w 12"/>
              <a:gd name="T7" fmla="*/ 3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0" y="32"/>
                </a:moveTo>
                <a:cubicBezTo>
                  <a:pt x="5" y="32"/>
                  <a:pt x="9" y="33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126">
            <a:extLst>
              <a:ext uri="{FF2B5EF4-FFF2-40B4-BE49-F238E27FC236}">
                <a16:creationId xmlns:a16="http://schemas.microsoft.com/office/drawing/2014/main" id="{82AC63B9-FE10-8C4E-B72C-767E773CC0D6}"/>
              </a:ext>
            </a:extLst>
          </p:cNvPr>
          <p:cNvSpPr>
            <a:spLocks/>
          </p:cNvSpPr>
          <p:nvPr/>
        </p:nvSpPr>
        <p:spPr bwMode="auto">
          <a:xfrm>
            <a:off x="4275138" y="6018213"/>
            <a:ext cx="104775" cy="69850"/>
          </a:xfrm>
          <a:custGeom>
            <a:avLst/>
            <a:gdLst>
              <a:gd name="T0" fmla="*/ 36 w 36"/>
              <a:gd name="T1" fmla="*/ 24 h 24"/>
              <a:gd name="T2" fmla="*/ 33 w 36"/>
              <a:gd name="T3" fmla="*/ 19 h 24"/>
              <a:gd name="T4" fmla="*/ 32 w 36"/>
              <a:gd name="T5" fmla="*/ 12 h 24"/>
              <a:gd name="T6" fmla="*/ 36 w 36"/>
              <a:gd name="T7" fmla="*/ 0 h 24"/>
              <a:gd name="T8" fmla="*/ 0 w 36"/>
              <a:gd name="T9" fmla="*/ 12 h 24"/>
              <a:gd name="T10" fmla="*/ 36 w 36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3" y="19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127">
            <a:extLst>
              <a:ext uri="{FF2B5EF4-FFF2-40B4-BE49-F238E27FC236}">
                <a16:creationId xmlns:a16="http://schemas.microsoft.com/office/drawing/2014/main" id="{47890EFA-C598-F38C-5F93-596CC4E38030}"/>
              </a:ext>
            </a:extLst>
          </p:cNvPr>
          <p:cNvSpPr>
            <a:spLocks/>
          </p:cNvSpPr>
          <p:nvPr/>
        </p:nvSpPr>
        <p:spPr bwMode="auto">
          <a:xfrm>
            <a:off x="4275138" y="6018213"/>
            <a:ext cx="104775" cy="34925"/>
          </a:xfrm>
          <a:custGeom>
            <a:avLst/>
            <a:gdLst>
              <a:gd name="T0" fmla="*/ 32 w 36"/>
              <a:gd name="T1" fmla="*/ 12 h 12"/>
              <a:gd name="T2" fmla="*/ 36 w 36"/>
              <a:gd name="T3" fmla="*/ 0 h 12"/>
              <a:gd name="T4" fmla="*/ 0 w 36"/>
              <a:gd name="T5" fmla="*/ 12 h 12"/>
              <a:gd name="T6" fmla="*/ 32 w 36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2" y="12"/>
                </a:move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128">
            <a:extLst>
              <a:ext uri="{FF2B5EF4-FFF2-40B4-BE49-F238E27FC236}">
                <a16:creationId xmlns:a16="http://schemas.microsoft.com/office/drawing/2014/main" id="{69987931-CC7C-7EB5-B3D0-B1AE39E05B57}"/>
              </a:ext>
            </a:extLst>
          </p:cNvPr>
          <p:cNvSpPr>
            <a:spLocks/>
          </p:cNvSpPr>
          <p:nvPr/>
        </p:nvSpPr>
        <p:spPr bwMode="auto">
          <a:xfrm>
            <a:off x="4402138" y="6113463"/>
            <a:ext cx="69850" cy="103188"/>
          </a:xfrm>
          <a:custGeom>
            <a:avLst/>
            <a:gdLst>
              <a:gd name="T0" fmla="*/ 24 w 24"/>
              <a:gd name="T1" fmla="*/ 0 h 36"/>
              <a:gd name="T2" fmla="*/ 19 w 24"/>
              <a:gd name="T3" fmla="*/ 2 h 36"/>
              <a:gd name="T4" fmla="*/ 12 w 24"/>
              <a:gd name="T5" fmla="*/ 3 h 36"/>
              <a:gd name="T6" fmla="*/ 0 w 24"/>
              <a:gd name="T7" fmla="*/ 0 h 36"/>
              <a:gd name="T8" fmla="*/ 12 w 24"/>
              <a:gd name="T9" fmla="*/ 36 h 36"/>
              <a:gd name="T10" fmla="*/ 24 w 24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129">
            <a:extLst>
              <a:ext uri="{FF2B5EF4-FFF2-40B4-BE49-F238E27FC236}">
                <a16:creationId xmlns:a16="http://schemas.microsoft.com/office/drawing/2014/main" id="{AEF2F226-7130-2E08-B119-A837E03797B6}"/>
              </a:ext>
            </a:extLst>
          </p:cNvPr>
          <p:cNvSpPr>
            <a:spLocks/>
          </p:cNvSpPr>
          <p:nvPr/>
        </p:nvSpPr>
        <p:spPr bwMode="auto">
          <a:xfrm>
            <a:off x="4402138" y="6113463"/>
            <a:ext cx="34925" cy="103188"/>
          </a:xfrm>
          <a:custGeom>
            <a:avLst/>
            <a:gdLst>
              <a:gd name="T0" fmla="*/ 12 w 12"/>
              <a:gd name="T1" fmla="*/ 3 h 36"/>
              <a:gd name="T2" fmla="*/ 0 w 12"/>
              <a:gd name="T3" fmla="*/ 0 h 36"/>
              <a:gd name="T4" fmla="*/ 12 w 12"/>
              <a:gd name="T5" fmla="*/ 36 h 36"/>
              <a:gd name="T6" fmla="*/ 12 w 12"/>
              <a:gd name="T7" fmla="*/ 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130">
            <a:extLst>
              <a:ext uri="{FF2B5EF4-FFF2-40B4-BE49-F238E27FC236}">
                <a16:creationId xmlns:a16="http://schemas.microsoft.com/office/drawing/2014/main" id="{604AF1B6-4F7C-B1A0-FFC8-C5B2B56103F0}"/>
              </a:ext>
            </a:extLst>
          </p:cNvPr>
          <p:cNvSpPr>
            <a:spLocks/>
          </p:cNvSpPr>
          <p:nvPr/>
        </p:nvSpPr>
        <p:spPr bwMode="auto">
          <a:xfrm>
            <a:off x="4497388" y="6018213"/>
            <a:ext cx="103188" cy="69850"/>
          </a:xfrm>
          <a:custGeom>
            <a:avLst/>
            <a:gdLst>
              <a:gd name="T0" fmla="*/ 0 w 36"/>
              <a:gd name="T1" fmla="*/ 0 h 24"/>
              <a:gd name="T2" fmla="*/ 2 w 36"/>
              <a:gd name="T3" fmla="*/ 5 h 24"/>
              <a:gd name="T4" fmla="*/ 3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2"/>
                  <a:pt x="1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131">
            <a:extLst>
              <a:ext uri="{FF2B5EF4-FFF2-40B4-BE49-F238E27FC236}">
                <a16:creationId xmlns:a16="http://schemas.microsoft.com/office/drawing/2014/main" id="{B200813C-5492-AC6E-1D1F-1445D487D857}"/>
              </a:ext>
            </a:extLst>
          </p:cNvPr>
          <p:cNvSpPr>
            <a:spLocks/>
          </p:cNvSpPr>
          <p:nvPr/>
        </p:nvSpPr>
        <p:spPr bwMode="auto">
          <a:xfrm>
            <a:off x="4497388" y="6053138"/>
            <a:ext cx="103188" cy="34925"/>
          </a:xfrm>
          <a:custGeom>
            <a:avLst/>
            <a:gdLst>
              <a:gd name="T0" fmla="*/ 3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3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132">
            <a:extLst>
              <a:ext uri="{FF2B5EF4-FFF2-40B4-BE49-F238E27FC236}">
                <a16:creationId xmlns:a16="http://schemas.microsoft.com/office/drawing/2014/main" id="{A32BE30A-8E11-7313-E32A-DBD8FCD41C2A}"/>
              </a:ext>
            </a:extLst>
          </p:cNvPr>
          <p:cNvSpPr>
            <a:spLocks/>
          </p:cNvSpPr>
          <p:nvPr/>
        </p:nvSpPr>
        <p:spPr bwMode="auto">
          <a:xfrm>
            <a:off x="4413251" y="5816600"/>
            <a:ext cx="49213" cy="55563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4 h 19"/>
              <a:gd name="T4" fmla="*/ 15 w 17"/>
              <a:gd name="T5" fmla="*/ 19 h 19"/>
              <a:gd name="T6" fmla="*/ 14 w 17"/>
              <a:gd name="T7" fmla="*/ 19 h 19"/>
              <a:gd name="T8" fmla="*/ 3 w 17"/>
              <a:gd name="T9" fmla="*/ 3 h 19"/>
              <a:gd name="T10" fmla="*/ 3 w 17"/>
              <a:gd name="T11" fmla="*/ 3 h 19"/>
              <a:gd name="T12" fmla="*/ 3 w 17"/>
              <a:gd name="T13" fmla="*/ 14 h 19"/>
              <a:gd name="T14" fmla="*/ 5 w 17"/>
              <a:gd name="T15" fmla="*/ 18 h 19"/>
              <a:gd name="T16" fmla="*/ 5 w 17"/>
              <a:gd name="T17" fmla="*/ 18 h 19"/>
              <a:gd name="T18" fmla="*/ 0 w 17"/>
              <a:gd name="T19" fmla="*/ 18 h 19"/>
              <a:gd name="T20" fmla="*/ 0 w 17"/>
              <a:gd name="T21" fmla="*/ 18 h 19"/>
              <a:gd name="T22" fmla="*/ 2 w 17"/>
              <a:gd name="T23" fmla="*/ 14 h 19"/>
              <a:gd name="T24" fmla="*/ 2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3 w 17"/>
              <a:gd name="T33" fmla="*/ 13 h 19"/>
              <a:gd name="T34" fmla="*/ 13 w 17"/>
              <a:gd name="T35" fmla="*/ 13 h 19"/>
              <a:gd name="T36" fmla="*/ 13 w 17"/>
              <a:gd name="T37" fmla="*/ 4 h 19"/>
              <a:gd name="T38" fmla="*/ 11 w 17"/>
              <a:gd name="T39" fmla="*/ 1 h 19"/>
              <a:gd name="T40" fmla="*/ 11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5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5" y="18"/>
                </a:cubicBezTo>
                <a:cubicBezTo>
                  <a:pt x="5" y="18"/>
                  <a:pt x="5" y="18"/>
                  <a:pt x="5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4"/>
                  <a:pt x="13" y="4"/>
                  <a:pt x="13" y="4"/>
                </a:cubicBezTo>
                <a:cubicBezTo>
                  <a:pt x="13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491307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68</Words>
  <Application>Microsoft Office PowerPoint</Application>
  <PresentationFormat>Widescreen</PresentationFormat>
  <Paragraphs>66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2024-01-10T09:40:49Z</dcterms:created>
  <dcterms:modified xsi:type="dcterms:W3CDTF">2024-01-10T09:43:59Z</dcterms:modified>
</cp:coreProperties>
</file>

<file path=docProps/thumbnail.jpeg>
</file>