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67C15A80-221D-D767-E741-DC53B49F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EBB3F667-9ED9-163B-2E3A-AF1542203E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61D66E5F-6D0B-48A3-77D3-DF304BBD20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16088C47-78B4-6521-0EAE-B0D7A6BB44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82C6C73A-AE30-835E-0F83-B1C1237CBB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995995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8D251086-D637-A408-E235-0300C1B69D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C09CB13A-928E-9D72-4AB9-2EF3D13174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F2B3DCE0-D58E-29D6-534E-4250CA0F60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3E67B813-CB3C-2421-77FD-D0381C49A0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A265430A-5CE1-4667-EC67-4D58E8F790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787030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88198A0C-C548-A313-4E65-94C1F260D87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D52D4220-283B-7EB4-2870-C6537A3261E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C9A49508-3E9D-9A8E-83B9-E2AB4489C0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BE0E3FE2-2919-8AEF-27C6-0A97A4594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C95C0F81-687E-F1CF-0A9B-84C3796B7D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69065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913C052-BD8C-0C06-5929-670C6D6CB1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5F8DD7A5-D744-25F1-52A7-636995E8AE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7C97A611-7C95-F976-DB04-B7E0CC3389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83562F41-5168-422E-6219-4DC48BE42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CB41BC6A-0E36-CF6D-43BF-3F10B31756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802821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EA5304B-E592-55BF-CA97-52B502237B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61E0C22D-BB75-02D1-66CD-44E42B2251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79424410-3774-EA41-4EFD-15D76B3056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9B3F51CC-DFF0-48C9-F7D6-1D82AC712C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AC5E2B2F-842B-0427-13B6-5EF1510DAF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009133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A20504B1-504A-9153-924F-7FE4EE7371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0474AC65-3936-3DB9-C62A-1E01581385C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0F4E0080-FED9-0926-1C9C-828353A98D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7210EA5D-6A1A-EEBA-BCBB-A6A01ECADD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A8F76793-7242-3B17-AFAE-9EBB100F4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900F8040-253C-E417-F715-97CDC03C0C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969535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C618E57-007F-0E6D-89DF-29E7FBB596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C7D2CF85-B78C-7BDB-4385-5077240D7D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E7E9E2FA-54FF-6925-F06B-5F4192AAD82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4E75D15D-BBEC-97EE-4338-42513015290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E779E9C3-51B7-8DEB-9FC1-0A94DE4AFAD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0D7B8911-CE5F-3615-707D-400FF35BA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E9F80F6E-715A-ADAE-8D30-6E6290C09D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4C693187-0329-05C5-9F21-6BA66AE20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760864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2EBD3B3C-A523-BB58-1167-BCEF19C98F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454DEF5F-F3AD-0DF5-121E-9EA0295A01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37A4C55D-6CC4-D95F-EB8D-C430FC1E5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DCEB96E6-7B48-5032-4FBD-B018224C23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9991141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9F3752AB-64F2-D5B2-E7C5-D4E417DCFA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6B4F1F5E-F804-C66E-6202-281BCEB7DF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BE3D8CCC-8481-F5B4-0A1D-BA70847C1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826628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37BD4F4D-6EBF-7FBA-10E9-573C72AA2C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CA165A67-1F36-53F2-DD58-12DAF4AF39C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70873D5C-F3CF-4059-8293-518823E606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66A45EDB-2A38-9B49-3FEF-F81F3F7499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F4665FD2-1CDA-1DD2-8255-E3170E1D15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8B0707D5-56F8-E676-C069-324C58A5B0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25427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E7F58A2D-5B19-3BB6-CE8B-941EB571FE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39B438E6-F208-6C69-4AD9-A506508158D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1A47C109-88D6-E89D-32CC-4C612256B9A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51725BF3-235B-45E1-0D17-80EBEF0F2D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366A5A73-F8D0-2367-19FA-8DAC4766EF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AF173EAD-DF9E-8C45-B682-69F33482E3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554541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1D495541-6446-C856-A3E4-BC3351D8F5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A02674A2-9F9C-B0C8-DBC2-D34DE56966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602BACC6-AD34-6AFE-FED4-B434FC97131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F25765-86FC-4BF9-A1F2-409FBDA2FC41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264F06A8-729B-BA00-AAA3-9AFC8A9859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2A5FE4A5-EF8D-1545-DA8B-88B5DA4685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D0B4C2-DE3D-4274-9648-B1DC7B5D9071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88494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852A851C-ADF4-A742-D902-3268BF543ACB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3532188" y="0"/>
            <a:ext cx="512762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5">
            <a:extLst>
              <a:ext uri="{FF2B5EF4-FFF2-40B4-BE49-F238E27FC236}">
                <a16:creationId xmlns:a16="http://schemas.microsoft.com/office/drawing/2014/main" id="{1EC892A2-4691-7B0F-49EC-4C1A5E8BF03C}"/>
              </a:ext>
            </a:extLst>
          </p:cNvPr>
          <p:cNvSpPr>
            <a:spLocks/>
          </p:cNvSpPr>
          <p:nvPr/>
        </p:nvSpPr>
        <p:spPr bwMode="auto">
          <a:xfrm>
            <a:off x="3730626" y="4132263"/>
            <a:ext cx="582613" cy="831850"/>
          </a:xfrm>
          <a:custGeom>
            <a:avLst/>
            <a:gdLst>
              <a:gd name="T0" fmla="*/ 367 w 367"/>
              <a:gd name="T1" fmla="*/ 128 h 524"/>
              <a:gd name="T2" fmla="*/ 344 w 367"/>
              <a:gd name="T3" fmla="*/ 144 h 524"/>
              <a:gd name="T4" fmla="*/ 314 w 367"/>
              <a:gd name="T5" fmla="*/ 203 h 524"/>
              <a:gd name="T6" fmla="*/ 285 w 367"/>
              <a:gd name="T7" fmla="*/ 282 h 524"/>
              <a:gd name="T8" fmla="*/ 266 w 367"/>
              <a:gd name="T9" fmla="*/ 389 h 524"/>
              <a:gd name="T10" fmla="*/ 293 w 367"/>
              <a:gd name="T11" fmla="*/ 490 h 524"/>
              <a:gd name="T12" fmla="*/ 296 w 367"/>
              <a:gd name="T13" fmla="*/ 495 h 524"/>
              <a:gd name="T14" fmla="*/ 163 w 367"/>
              <a:gd name="T15" fmla="*/ 522 h 524"/>
              <a:gd name="T16" fmla="*/ 157 w 367"/>
              <a:gd name="T17" fmla="*/ 524 h 524"/>
              <a:gd name="T18" fmla="*/ 152 w 367"/>
              <a:gd name="T19" fmla="*/ 509 h 524"/>
              <a:gd name="T20" fmla="*/ 143 w 367"/>
              <a:gd name="T21" fmla="*/ 485 h 524"/>
              <a:gd name="T22" fmla="*/ 51 w 367"/>
              <a:gd name="T23" fmla="*/ 445 h 524"/>
              <a:gd name="T24" fmla="*/ 5 w 367"/>
              <a:gd name="T25" fmla="*/ 424 h 524"/>
              <a:gd name="T26" fmla="*/ 32 w 367"/>
              <a:gd name="T27" fmla="*/ 322 h 524"/>
              <a:gd name="T28" fmla="*/ 32 w 367"/>
              <a:gd name="T29" fmla="*/ 319 h 524"/>
              <a:gd name="T30" fmla="*/ 29 w 367"/>
              <a:gd name="T31" fmla="*/ 279 h 524"/>
              <a:gd name="T32" fmla="*/ 27 w 367"/>
              <a:gd name="T33" fmla="*/ 251 h 524"/>
              <a:gd name="T34" fmla="*/ 16 w 367"/>
              <a:gd name="T35" fmla="*/ 237 h 524"/>
              <a:gd name="T36" fmla="*/ 8 w 367"/>
              <a:gd name="T37" fmla="*/ 218 h 524"/>
              <a:gd name="T38" fmla="*/ 0 w 367"/>
              <a:gd name="T39" fmla="*/ 191 h 524"/>
              <a:gd name="T40" fmla="*/ 3 w 367"/>
              <a:gd name="T41" fmla="*/ 168 h 524"/>
              <a:gd name="T42" fmla="*/ 2 w 367"/>
              <a:gd name="T43" fmla="*/ 131 h 524"/>
              <a:gd name="T44" fmla="*/ 45 w 367"/>
              <a:gd name="T45" fmla="*/ 106 h 524"/>
              <a:gd name="T46" fmla="*/ 48 w 367"/>
              <a:gd name="T47" fmla="*/ 74 h 524"/>
              <a:gd name="T48" fmla="*/ 54 w 367"/>
              <a:gd name="T49" fmla="*/ 69 h 524"/>
              <a:gd name="T50" fmla="*/ 69 w 367"/>
              <a:gd name="T51" fmla="*/ 45 h 524"/>
              <a:gd name="T52" fmla="*/ 72 w 367"/>
              <a:gd name="T53" fmla="*/ 8 h 524"/>
              <a:gd name="T54" fmla="*/ 74 w 367"/>
              <a:gd name="T55" fmla="*/ 0 h 524"/>
              <a:gd name="T56" fmla="*/ 120 w 367"/>
              <a:gd name="T57" fmla="*/ 88 h 524"/>
              <a:gd name="T58" fmla="*/ 163 w 367"/>
              <a:gd name="T59" fmla="*/ 130 h 524"/>
              <a:gd name="T60" fmla="*/ 207 w 367"/>
              <a:gd name="T61" fmla="*/ 85 h 524"/>
              <a:gd name="T62" fmla="*/ 255 w 367"/>
              <a:gd name="T63" fmla="*/ 99 h 524"/>
              <a:gd name="T64" fmla="*/ 306 w 367"/>
              <a:gd name="T65" fmla="*/ 115 h 524"/>
              <a:gd name="T66" fmla="*/ 341 w 367"/>
              <a:gd name="T67" fmla="*/ 123 h 524"/>
              <a:gd name="T68" fmla="*/ 367 w 367"/>
              <a:gd name="T69" fmla="*/ 128 h 5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67" h="524">
                <a:moveTo>
                  <a:pt x="367" y="128"/>
                </a:moveTo>
                <a:lnTo>
                  <a:pt x="344" y="144"/>
                </a:lnTo>
                <a:lnTo>
                  <a:pt x="314" y="203"/>
                </a:lnTo>
                <a:lnTo>
                  <a:pt x="285" y="282"/>
                </a:lnTo>
                <a:lnTo>
                  <a:pt x="266" y="389"/>
                </a:lnTo>
                <a:lnTo>
                  <a:pt x="293" y="490"/>
                </a:lnTo>
                <a:lnTo>
                  <a:pt x="296" y="495"/>
                </a:lnTo>
                <a:lnTo>
                  <a:pt x="163" y="522"/>
                </a:lnTo>
                <a:lnTo>
                  <a:pt x="157" y="524"/>
                </a:lnTo>
                <a:lnTo>
                  <a:pt x="152" y="509"/>
                </a:lnTo>
                <a:lnTo>
                  <a:pt x="143" y="485"/>
                </a:lnTo>
                <a:lnTo>
                  <a:pt x="51" y="445"/>
                </a:lnTo>
                <a:lnTo>
                  <a:pt x="5" y="424"/>
                </a:lnTo>
                <a:lnTo>
                  <a:pt x="32" y="322"/>
                </a:lnTo>
                <a:lnTo>
                  <a:pt x="32" y="319"/>
                </a:lnTo>
                <a:lnTo>
                  <a:pt x="29" y="279"/>
                </a:lnTo>
                <a:lnTo>
                  <a:pt x="27" y="251"/>
                </a:lnTo>
                <a:lnTo>
                  <a:pt x="16" y="237"/>
                </a:lnTo>
                <a:lnTo>
                  <a:pt x="8" y="218"/>
                </a:lnTo>
                <a:lnTo>
                  <a:pt x="0" y="191"/>
                </a:lnTo>
                <a:lnTo>
                  <a:pt x="3" y="168"/>
                </a:lnTo>
                <a:lnTo>
                  <a:pt x="2" y="131"/>
                </a:lnTo>
                <a:lnTo>
                  <a:pt x="45" y="106"/>
                </a:lnTo>
                <a:lnTo>
                  <a:pt x="48" y="74"/>
                </a:lnTo>
                <a:lnTo>
                  <a:pt x="54" y="69"/>
                </a:lnTo>
                <a:lnTo>
                  <a:pt x="69" y="45"/>
                </a:lnTo>
                <a:lnTo>
                  <a:pt x="72" y="8"/>
                </a:lnTo>
                <a:lnTo>
                  <a:pt x="74" y="0"/>
                </a:lnTo>
                <a:lnTo>
                  <a:pt x="120" y="88"/>
                </a:lnTo>
                <a:lnTo>
                  <a:pt x="163" y="130"/>
                </a:lnTo>
                <a:lnTo>
                  <a:pt x="207" y="85"/>
                </a:lnTo>
                <a:lnTo>
                  <a:pt x="255" y="99"/>
                </a:lnTo>
                <a:lnTo>
                  <a:pt x="306" y="115"/>
                </a:lnTo>
                <a:lnTo>
                  <a:pt x="341" y="123"/>
                </a:lnTo>
                <a:lnTo>
                  <a:pt x="367" y="12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6">
            <a:extLst>
              <a:ext uri="{FF2B5EF4-FFF2-40B4-BE49-F238E27FC236}">
                <a16:creationId xmlns:a16="http://schemas.microsoft.com/office/drawing/2014/main" id="{DAEE87F9-7D88-2069-5816-64A16F816FDE}"/>
              </a:ext>
            </a:extLst>
          </p:cNvPr>
          <p:cNvSpPr>
            <a:spLocks/>
          </p:cNvSpPr>
          <p:nvPr/>
        </p:nvSpPr>
        <p:spPr bwMode="auto">
          <a:xfrm>
            <a:off x="4279901" y="2805113"/>
            <a:ext cx="1384300" cy="1968500"/>
          </a:xfrm>
          <a:custGeom>
            <a:avLst/>
            <a:gdLst>
              <a:gd name="T0" fmla="*/ 394 w 872"/>
              <a:gd name="T1" fmla="*/ 3 h 1240"/>
              <a:gd name="T2" fmla="*/ 434 w 872"/>
              <a:gd name="T3" fmla="*/ 37 h 1240"/>
              <a:gd name="T4" fmla="*/ 554 w 872"/>
              <a:gd name="T5" fmla="*/ 99 h 1240"/>
              <a:gd name="T6" fmla="*/ 548 w 872"/>
              <a:gd name="T7" fmla="*/ 158 h 1240"/>
              <a:gd name="T8" fmla="*/ 566 w 872"/>
              <a:gd name="T9" fmla="*/ 210 h 1240"/>
              <a:gd name="T10" fmla="*/ 623 w 872"/>
              <a:gd name="T11" fmla="*/ 285 h 1240"/>
              <a:gd name="T12" fmla="*/ 634 w 872"/>
              <a:gd name="T13" fmla="*/ 378 h 1240"/>
              <a:gd name="T14" fmla="*/ 636 w 872"/>
              <a:gd name="T15" fmla="*/ 383 h 1240"/>
              <a:gd name="T16" fmla="*/ 650 w 872"/>
              <a:gd name="T17" fmla="*/ 447 h 1240"/>
              <a:gd name="T18" fmla="*/ 671 w 872"/>
              <a:gd name="T19" fmla="*/ 546 h 1240"/>
              <a:gd name="T20" fmla="*/ 801 w 872"/>
              <a:gd name="T21" fmla="*/ 621 h 1240"/>
              <a:gd name="T22" fmla="*/ 830 w 872"/>
              <a:gd name="T23" fmla="*/ 639 h 1240"/>
              <a:gd name="T24" fmla="*/ 843 w 872"/>
              <a:gd name="T25" fmla="*/ 645 h 1240"/>
              <a:gd name="T26" fmla="*/ 872 w 872"/>
              <a:gd name="T27" fmla="*/ 743 h 1240"/>
              <a:gd name="T28" fmla="*/ 859 w 872"/>
              <a:gd name="T29" fmla="*/ 757 h 1240"/>
              <a:gd name="T30" fmla="*/ 840 w 872"/>
              <a:gd name="T31" fmla="*/ 780 h 1240"/>
              <a:gd name="T32" fmla="*/ 838 w 872"/>
              <a:gd name="T33" fmla="*/ 788 h 1240"/>
              <a:gd name="T34" fmla="*/ 828 w 872"/>
              <a:gd name="T35" fmla="*/ 814 h 1240"/>
              <a:gd name="T36" fmla="*/ 812 w 872"/>
              <a:gd name="T37" fmla="*/ 865 h 1240"/>
              <a:gd name="T38" fmla="*/ 772 w 872"/>
              <a:gd name="T39" fmla="*/ 985 h 1240"/>
              <a:gd name="T40" fmla="*/ 809 w 872"/>
              <a:gd name="T41" fmla="*/ 1174 h 1240"/>
              <a:gd name="T42" fmla="*/ 814 w 872"/>
              <a:gd name="T43" fmla="*/ 1192 h 1240"/>
              <a:gd name="T44" fmla="*/ 724 w 872"/>
              <a:gd name="T45" fmla="*/ 1240 h 1240"/>
              <a:gd name="T46" fmla="*/ 638 w 872"/>
              <a:gd name="T47" fmla="*/ 1236 h 1240"/>
              <a:gd name="T48" fmla="*/ 633 w 872"/>
              <a:gd name="T49" fmla="*/ 1236 h 1240"/>
              <a:gd name="T50" fmla="*/ 612 w 872"/>
              <a:gd name="T51" fmla="*/ 1236 h 1240"/>
              <a:gd name="T52" fmla="*/ 551 w 872"/>
              <a:gd name="T53" fmla="*/ 1203 h 1240"/>
              <a:gd name="T54" fmla="*/ 548 w 872"/>
              <a:gd name="T55" fmla="*/ 1200 h 1240"/>
              <a:gd name="T56" fmla="*/ 509 w 872"/>
              <a:gd name="T57" fmla="*/ 1177 h 1240"/>
              <a:gd name="T58" fmla="*/ 508 w 872"/>
              <a:gd name="T59" fmla="*/ 1177 h 1240"/>
              <a:gd name="T60" fmla="*/ 477 w 872"/>
              <a:gd name="T61" fmla="*/ 1160 h 1240"/>
              <a:gd name="T62" fmla="*/ 487 w 872"/>
              <a:gd name="T63" fmla="*/ 1131 h 1240"/>
              <a:gd name="T64" fmla="*/ 506 w 872"/>
              <a:gd name="T65" fmla="*/ 1076 h 1240"/>
              <a:gd name="T66" fmla="*/ 477 w 872"/>
              <a:gd name="T67" fmla="*/ 974 h 1240"/>
              <a:gd name="T68" fmla="*/ 468 w 872"/>
              <a:gd name="T69" fmla="*/ 914 h 1240"/>
              <a:gd name="T70" fmla="*/ 378 w 872"/>
              <a:gd name="T71" fmla="*/ 873 h 1240"/>
              <a:gd name="T72" fmla="*/ 330 w 872"/>
              <a:gd name="T73" fmla="*/ 852 h 1240"/>
              <a:gd name="T74" fmla="*/ 316 w 872"/>
              <a:gd name="T75" fmla="*/ 846 h 1240"/>
              <a:gd name="T76" fmla="*/ 271 w 872"/>
              <a:gd name="T77" fmla="*/ 900 h 1240"/>
              <a:gd name="T78" fmla="*/ 253 w 872"/>
              <a:gd name="T79" fmla="*/ 849 h 1240"/>
              <a:gd name="T80" fmla="*/ 245 w 872"/>
              <a:gd name="T81" fmla="*/ 830 h 1240"/>
              <a:gd name="T82" fmla="*/ 242 w 872"/>
              <a:gd name="T83" fmla="*/ 823 h 1240"/>
              <a:gd name="T84" fmla="*/ 239 w 872"/>
              <a:gd name="T85" fmla="*/ 806 h 1240"/>
              <a:gd name="T86" fmla="*/ 263 w 872"/>
              <a:gd name="T87" fmla="*/ 721 h 1240"/>
              <a:gd name="T88" fmla="*/ 194 w 872"/>
              <a:gd name="T89" fmla="*/ 605 h 1240"/>
              <a:gd name="T90" fmla="*/ 168 w 872"/>
              <a:gd name="T91" fmla="*/ 567 h 1240"/>
              <a:gd name="T92" fmla="*/ 0 w 872"/>
              <a:gd name="T93" fmla="*/ 424 h 1240"/>
              <a:gd name="T94" fmla="*/ 223 w 872"/>
              <a:gd name="T95" fmla="*/ 208 h 1240"/>
              <a:gd name="T96" fmla="*/ 186 w 872"/>
              <a:gd name="T97" fmla="*/ 54 h 1240"/>
              <a:gd name="T98" fmla="*/ 242 w 872"/>
              <a:gd name="T99" fmla="*/ 0 h 1240"/>
              <a:gd name="T100" fmla="*/ 394 w 872"/>
              <a:gd name="T101" fmla="*/ 3 h 1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872" h="1240">
                <a:moveTo>
                  <a:pt x="394" y="3"/>
                </a:moveTo>
                <a:lnTo>
                  <a:pt x="434" y="37"/>
                </a:lnTo>
                <a:lnTo>
                  <a:pt x="554" y="99"/>
                </a:lnTo>
                <a:lnTo>
                  <a:pt x="548" y="158"/>
                </a:lnTo>
                <a:lnTo>
                  <a:pt x="566" y="210"/>
                </a:lnTo>
                <a:lnTo>
                  <a:pt x="623" y="285"/>
                </a:lnTo>
                <a:lnTo>
                  <a:pt x="634" y="378"/>
                </a:lnTo>
                <a:lnTo>
                  <a:pt x="636" y="383"/>
                </a:lnTo>
                <a:lnTo>
                  <a:pt x="650" y="447"/>
                </a:lnTo>
                <a:lnTo>
                  <a:pt x="671" y="546"/>
                </a:lnTo>
                <a:lnTo>
                  <a:pt x="801" y="621"/>
                </a:lnTo>
                <a:lnTo>
                  <a:pt x="830" y="639"/>
                </a:lnTo>
                <a:lnTo>
                  <a:pt x="843" y="645"/>
                </a:lnTo>
                <a:lnTo>
                  <a:pt x="872" y="743"/>
                </a:lnTo>
                <a:lnTo>
                  <a:pt x="859" y="757"/>
                </a:lnTo>
                <a:lnTo>
                  <a:pt x="840" y="780"/>
                </a:lnTo>
                <a:lnTo>
                  <a:pt x="838" y="788"/>
                </a:lnTo>
                <a:lnTo>
                  <a:pt x="828" y="814"/>
                </a:lnTo>
                <a:lnTo>
                  <a:pt x="812" y="865"/>
                </a:lnTo>
                <a:lnTo>
                  <a:pt x="772" y="985"/>
                </a:lnTo>
                <a:lnTo>
                  <a:pt x="809" y="1174"/>
                </a:lnTo>
                <a:lnTo>
                  <a:pt x="814" y="1192"/>
                </a:lnTo>
                <a:lnTo>
                  <a:pt x="724" y="1240"/>
                </a:lnTo>
                <a:lnTo>
                  <a:pt x="638" y="1236"/>
                </a:lnTo>
                <a:lnTo>
                  <a:pt x="633" y="1236"/>
                </a:lnTo>
                <a:lnTo>
                  <a:pt x="612" y="1236"/>
                </a:lnTo>
                <a:lnTo>
                  <a:pt x="551" y="1203"/>
                </a:lnTo>
                <a:lnTo>
                  <a:pt x="548" y="1200"/>
                </a:lnTo>
                <a:lnTo>
                  <a:pt x="509" y="1177"/>
                </a:lnTo>
                <a:lnTo>
                  <a:pt x="508" y="1177"/>
                </a:lnTo>
                <a:lnTo>
                  <a:pt x="477" y="1160"/>
                </a:lnTo>
                <a:lnTo>
                  <a:pt x="487" y="1131"/>
                </a:lnTo>
                <a:lnTo>
                  <a:pt x="506" y="1076"/>
                </a:lnTo>
                <a:lnTo>
                  <a:pt x="477" y="974"/>
                </a:lnTo>
                <a:lnTo>
                  <a:pt x="468" y="914"/>
                </a:lnTo>
                <a:lnTo>
                  <a:pt x="378" y="873"/>
                </a:lnTo>
                <a:lnTo>
                  <a:pt x="330" y="852"/>
                </a:lnTo>
                <a:lnTo>
                  <a:pt x="316" y="846"/>
                </a:lnTo>
                <a:lnTo>
                  <a:pt x="271" y="900"/>
                </a:lnTo>
                <a:lnTo>
                  <a:pt x="253" y="849"/>
                </a:lnTo>
                <a:lnTo>
                  <a:pt x="245" y="830"/>
                </a:lnTo>
                <a:lnTo>
                  <a:pt x="242" y="823"/>
                </a:lnTo>
                <a:lnTo>
                  <a:pt x="239" y="806"/>
                </a:lnTo>
                <a:lnTo>
                  <a:pt x="263" y="721"/>
                </a:lnTo>
                <a:lnTo>
                  <a:pt x="194" y="605"/>
                </a:lnTo>
                <a:lnTo>
                  <a:pt x="168" y="567"/>
                </a:lnTo>
                <a:lnTo>
                  <a:pt x="0" y="424"/>
                </a:lnTo>
                <a:lnTo>
                  <a:pt x="223" y="208"/>
                </a:lnTo>
                <a:lnTo>
                  <a:pt x="186" y="54"/>
                </a:lnTo>
                <a:lnTo>
                  <a:pt x="242" y="0"/>
                </a:lnTo>
                <a:lnTo>
                  <a:pt x="394" y="3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7">
            <a:extLst>
              <a:ext uri="{FF2B5EF4-FFF2-40B4-BE49-F238E27FC236}">
                <a16:creationId xmlns:a16="http://schemas.microsoft.com/office/drawing/2014/main" id="{2B44A0B6-5652-A33D-C345-7D36780893CB}"/>
              </a:ext>
            </a:extLst>
          </p:cNvPr>
          <p:cNvSpPr>
            <a:spLocks/>
          </p:cNvSpPr>
          <p:nvPr/>
        </p:nvSpPr>
        <p:spPr bwMode="auto">
          <a:xfrm>
            <a:off x="4549776" y="5770563"/>
            <a:ext cx="693738" cy="1077913"/>
          </a:xfrm>
          <a:custGeom>
            <a:avLst/>
            <a:gdLst>
              <a:gd name="T0" fmla="*/ 437 w 437"/>
              <a:gd name="T1" fmla="*/ 233 h 679"/>
              <a:gd name="T2" fmla="*/ 394 w 437"/>
              <a:gd name="T3" fmla="*/ 273 h 679"/>
              <a:gd name="T4" fmla="*/ 421 w 437"/>
              <a:gd name="T5" fmla="*/ 289 h 679"/>
              <a:gd name="T6" fmla="*/ 386 w 437"/>
              <a:gd name="T7" fmla="*/ 329 h 679"/>
              <a:gd name="T8" fmla="*/ 376 w 437"/>
              <a:gd name="T9" fmla="*/ 333 h 679"/>
              <a:gd name="T10" fmla="*/ 290 w 437"/>
              <a:gd name="T11" fmla="*/ 358 h 679"/>
              <a:gd name="T12" fmla="*/ 277 w 437"/>
              <a:gd name="T13" fmla="*/ 410 h 679"/>
              <a:gd name="T14" fmla="*/ 272 w 437"/>
              <a:gd name="T15" fmla="*/ 467 h 679"/>
              <a:gd name="T16" fmla="*/ 264 w 437"/>
              <a:gd name="T17" fmla="*/ 498 h 679"/>
              <a:gd name="T18" fmla="*/ 256 w 437"/>
              <a:gd name="T19" fmla="*/ 595 h 679"/>
              <a:gd name="T20" fmla="*/ 184 w 437"/>
              <a:gd name="T21" fmla="*/ 647 h 679"/>
              <a:gd name="T22" fmla="*/ 149 w 437"/>
              <a:gd name="T23" fmla="*/ 679 h 679"/>
              <a:gd name="T24" fmla="*/ 147 w 437"/>
              <a:gd name="T25" fmla="*/ 677 h 679"/>
              <a:gd name="T26" fmla="*/ 125 w 437"/>
              <a:gd name="T27" fmla="*/ 621 h 679"/>
              <a:gd name="T28" fmla="*/ 118 w 437"/>
              <a:gd name="T29" fmla="*/ 605 h 679"/>
              <a:gd name="T30" fmla="*/ 101 w 437"/>
              <a:gd name="T31" fmla="*/ 607 h 679"/>
              <a:gd name="T32" fmla="*/ 88 w 437"/>
              <a:gd name="T33" fmla="*/ 608 h 679"/>
              <a:gd name="T34" fmla="*/ 82 w 437"/>
              <a:gd name="T35" fmla="*/ 526 h 679"/>
              <a:gd name="T36" fmla="*/ 53 w 437"/>
              <a:gd name="T37" fmla="*/ 485 h 679"/>
              <a:gd name="T38" fmla="*/ 0 w 437"/>
              <a:gd name="T39" fmla="*/ 371 h 679"/>
              <a:gd name="T40" fmla="*/ 19 w 437"/>
              <a:gd name="T41" fmla="*/ 281 h 679"/>
              <a:gd name="T42" fmla="*/ 49 w 437"/>
              <a:gd name="T43" fmla="*/ 209 h 679"/>
              <a:gd name="T44" fmla="*/ 37 w 437"/>
              <a:gd name="T45" fmla="*/ 112 h 679"/>
              <a:gd name="T46" fmla="*/ 69 w 437"/>
              <a:gd name="T47" fmla="*/ 110 h 679"/>
              <a:gd name="T48" fmla="*/ 98 w 437"/>
              <a:gd name="T49" fmla="*/ 56 h 679"/>
              <a:gd name="T50" fmla="*/ 106 w 437"/>
              <a:gd name="T51" fmla="*/ 43 h 679"/>
              <a:gd name="T52" fmla="*/ 109 w 437"/>
              <a:gd name="T53" fmla="*/ 0 h 679"/>
              <a:gd name="T54" fmla="*/ 184 w 437"/>
              <a:gd name="T55" fmla="*/ 52 h 679"/>
              <a:gd name="T56" fmla="*/ 208 w 437"/>
              <a:gd name="T57" fmla="*/ 70 h 679"/>
              <a:gd name="T58" fmla="*/ 218 w 437"/>
              <a:gd name="T59" fmla="*/ 76 h 679"/>
              <a:gd name="T60" fmla="*/ 237 w 437"/>
              <a:gd name="T61" fmla="*/ 94 h 679"/>
              <a:gd name="T62" fmla="*/ 279 w 437"/>
              <a:gd name="T63" fmla="*/ 75 h 679"/>
              <a:gd name="T64" fmla="*/ 299 w 437"/>
              <a:gd name="T65" fmla="*/ 80 h 679"/>
              <a:gd name="T66" fmla="*/ 344 w 437"/>
              <a:gd name="T67" fmla="*/ 88 h 679"/>
              <a:gd name="T68" fmla="*/ 362 w 437"/>
              <a:gd name="T69" fmla="*/ 150 h 679"/>
              <a:gd name="T70" fmla="*/ 407 w 437"/>
              <a:gd name="T71" fmla="*/ 200 h 679"/>
              <a:gd name="T72" fmla="*/ 437 w 437"/>
              <a:gd name="T73" fmla="*/ 233 h 6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37" h="679">
                <a:moveTo>
                  <a:pt x="437" y="233"/>
                </a:moveTo>
                <a:lnTo>
                  <a:pt x="394" y="273"/>
                </a:lnTo>
                <a:lnTo>
                  <a:pt x="421" y="289"/>
                </a:lnTo>
                <a:lnTo>
                  <a:pt x="386" y="329"/>
                </a:lnTo>
                <a:lnTo>
                  <a:pt x="376" y="333"/>
                </a:lnTo>
                <a:lnTo>
                  <a:pt x="290" y="358"/>
                </a:lnTo>
                <a:lnTo>
                  <a:pt x="277" y="410"/>
                </a:lnTo>
                <a:lnTo>
                  <a:pt x="272" y="467"/>
                </a:lnTo>
                <a:lnTo>
                  <a:pt x="264" y="498"/>
                </a:lnTo>
                <a:lnTo>
                  <a:pt x="256" y="595"/>
                </a:lnTo>
                <a:lnTo>
                  <a:pt x="184" y="647"/>
                </a:lnTo>
                <a:lnTo>
                  <a:pt x="149" y="679"/>
                </a:lnTo>
                <a:lnTo>
                  <a:pt x="147" y="677"/>
                </a:lnTo>
                <a:lnTo>
                  <a:pt x="125" y="621"/>
                </a:lnTo>
                <a:lnTo>
                  <a:pt x="118" y="605"/>
                </a:lnTo>
                <a:lnTo>
                  <a:pt x="101" y="607"/>
                </a:lnTo>
                <a:lnTo>
                  <a:pt x="88" y="608"/>
                </a:lnTo>
                <a:lnTo>
                  <a:pt x="82" y="526"/>
                </a:lnTo>
                <a:lnTo>
                  <a:pt x="53" y="485"/>
                </a:lnTo>
                <a:lnTo>
                  <a:pt x="0" y="371"/>
                </a:lnTo>
                <a:lnTo>
                  <a:pt x="19" y="281"/>
                </a:lnTo>
                <a:lnTo>
                  <a:pt x="49" y="209"/>
                </a:lnTo>
                <a:lnTo>
                  <a:pt x="37" y="112"/>
                </a:lnTo>
                <a:lnTo>
                  <a:pt x="69" y="110"/>
                </a:lnTo>
                <a:lnTo>
                  <a:pt x="98" y="56"/>
                </a:lnTo>
                <a:lnTo>
                  <a:pt x="106" y="43"/>
                </a:lnTo>
                <a:lnTo>
                  <a:pt x="109" y="0"/>
                </a:lnTo>
                <a:lnTo>
                  <a:pt x="184" y="52"/>
                </a:lnTo>
                <a:lnTo>
                  <a:pt x="208" y="70"/>
                </a:lnTo>
                <a:lnTo>
                  <a:pt x="218" y="76"/>
                </a:lnTo>
                <a:lnTo>
                  <a:pt x="237" y="94"/>
                </a:lnTo>
                <a:lnTo>
                  <a:pt x="279" y="75"/>
                </a:lnTo>
                <a:lnTo>
                  <a:pt x="299" y="80"/>
                </a:lnTo>
                <a:lnTo>
                  <a:pt x="344" y="88"/>
                </a:lnTo>
                <a:lnTo>
                  <a:pt x="362" y="150"/>
                </a:lnTo>
                <a:lnTo>
                  <a:pt x="407" y="200"/>
                </a:lnTo>
                <a:lnTo>
                  <a:pt x="437" y="233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8">
            <a:extLst>
              <a:ext uri="{FF2B5EF4-FFF2-40B4-BE49-F238E27FC236}">
                <a16:creationId xmlns:a16="http://schemas.microsoft.com/office/drawing/2014/main" id="{8CEACC5A-736E-01E3-7360-CC46CABC8F3B}"/>
              </a:ext>
            </a:extLst>
          </p:cNvPr>
          <p:cNvSpPr>
            <a:spLocks/>
          </p:cNvSpPr>
          <p:nvPr/>
        </p:nvSpPr>
        <p:spPr bwMode="auto">
          <a:xfrm>
            <a:off x="5002213" y="438150"/>
            <a:ext cx="1390650" cy="1252538"/>
          </a:xfrm>
          <a:custGeom>
            <a:avLst/>
            <a:gdLst>
              <a:gd name="T0" fmla="*/ 779 w 876"/>
              <a:gd name="T1" fmla="*/ 64 h 789"/>
              <a:gd name="T2" fmla="*/ 795 w 876"/>
              <a:gd name="T3" fmla="*/ 185 h 789"/>
              <a:gd name="T4" fmla="*/ 812 w 876"/>
              <a:gd name="T5" fmla="*/ 241 h 789"/>
              <a:gd name="T6" fmla="*/ 876 w 876"/>
              <a:gd name="T7" fmla="*/ 520 h 789"/>
              <a:gd name="T8" fmla="*/ 795 w 876"/>
              <a:gd name="T9" fmla="*/ 684 h 789"/>
              <a:gd name="T10" fmla="*/ 775 w 876"/>
              <a:gd name="T11" fmla="*/ 765 h 789"/>
              <a:gd name="T12" fmla="*/ 771 w 876"/>
              <a:gd name="T13" fmla="*/ 789 h 789"/>
              <a:gd name="T14" fmla="*/ 691 w 876"/>
              <a:gd name="T15" fmla="*/ 724 h 789"/>
              <a:gd name="T16" fmla="*/ 630 w 876"/>
              <a:gd name="T17" fmla="*/ 719 h 789"/>
              <a:gd name="T18" fmla="*/ 476 w 876"/>
              <a:gd name="T19" fmla="*/ 708 h 789"/>
              <a:gd name="T20" fmla="*/ 425 w 876"/>
              <a:gd name="T21" fmla="*/ 581 h 789"/>
              <a:gd name="T22" fmla="*/ 429 w 876"/>
              <a:gd name="T23" fmla="*/ 514 h 789"/>
              <a:gd name="T24" fmla="*/ 279 w 876"/>
              <a:gd name="T25" fmla="*/ 384 h 789"/>
              <a:gd name="T26" fmla="*/ 0 w 876"/>
              <a:gd name="T27" fmla="*/ 341 h 789"/>
              <a:gd name="T28" fmla="*/ 79 w 876"/>
              <a:gd name="T29" fmla="*/ 269 h 789"/>
              <a:gd name="T30" fmla="*/ 53 w 876"/>
              <a:gd name="T31" fmla="*/ 121 h 789"/>
              <a:gd name="T32" fmla="*/ 96 w 876"/>
              <a:gd name="T33" fmla="*/ 30 h 789"/>
              <a:gd name="T34" fmla="*/ 101 w 876"/>
              <a:gd name="T35" fmla="*/ 0 h 789"/>
              <a:gd name="T36" fmla="*/ 183 w 876"/>
              <a:gd name="T37" fmla="*/ 121 h 789"/>
              <a:gd name="T38" fmla="*/ 487 w 876"/>
              <a:gd name="T39" fmla="*/ 229 h 789"/>
              <a:gd name="T40" fmla="*/ 516 w 876"/>
              <a:gd name="T41" fmla="*/ 214 h 789"/>
              <a:gd name="T42" fmla="*/ 545 w 876"/>
              <a:gd name="T43" fmla="*/ 174 h 789"/>
              <a:gd name="T44" fmla="*/ 779 w 876"/>
              <a:gd name="T45" fmla="*/ 64 h 7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876" h="789">
                <a:moveTo>
                  <a:pt x="779" y="64"/>
                </a:moveTo>
                <a:lnTo>
                  <a:pt x="795" y="185"/>
                </a:lnTo>
                <a:lnTo>
                  <a:pt x="812" y="241"/>
                </a:lnTo>
                <a:lnTo>
                  <a:pt x="876" y="520"/>
                </a:lnTo>
                <a:lnTo>
                  <a:pt x="795" y="684"/>
                </a:lnTo>
                <a:lnTo>
                  <a:pt x="775" y="765"/>
                </a:lnTo>
                <a:lnTo>
                  <a:pt x="771" y="789"/>
                </a:lnTo>
                <a:lnTo>
                  <a:pt x="691" y="724"/>
                </a:lnTo>
                <a:lnTo>
                  <a:pt x="630" y="719"/>
                </a:lnTo>
                <a:lnTo>
                  <a:pt x="476" y="708"/>
                </a:lnTo>
                <a:lnTo>
                  <a:pt x="425" y="581"/>
                </a:lnTo>
                <a:lnTo>
                  <a:pt x="429" y="514"/>
                </a:lnTo>
                <a:lnTo>
                  <a:pt x="279" y="384"/>
                </a:lnTo>
                <a:lnTo>
                  <a:pt x="0" y="341"/>
                </a:lnTo>
                <a:lnTo>
                  <a:pt x="79" y="269"/>
                </a:lnTo>
                <a:lnTo>
                  <a:pt x="53" y="121"/>
                </a:lnTo>
                <a:lnTo>
                  <a:pt x="96" y="30"/>
                </a:lnTo>
                <a:lnTo>
                  <a:pt x="101" y="0"/>
                </a:lnTo>
                <a:lnTo>
                  <a:pt x="183" y="121"/>
                </a:lnTo>
                <a:lnTo>
                  <a:pt x="487" y="229"/>
                </a:lnTo>
                <a:lnTo>
                  <a:pt x="516" y="214"/>
                </a:lnTo>
                <a:lnTo>
                  <a:pt x="545" y="174"/>
                </a:lnTo>
                <a:lnTo>
                  <a:pt x="779" y="6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9">
            <a:extLst>
              <a:ext uri="{FF2B5EF4-FFF2-40B4-BE49-F238E27FC236}">
                <a16:creationId xmlns:a16="http://schemas.microsoft.com/office/drawing/2014/main" id="{B52F254F-F121-6381-BB13-8BD0EB0A12B2}"/>
              </a:ext>
            </a:extLst>
          </p:cNvPr>
          <p:cNvSpPr>
            <a:spLocks/>
          </p:cNvSpPr>
          <p:nvPr/>
        </p:nvSpPr>
        <p:spPr bwMode="auto">
          <a:xfrm>
            <a:off x="6696076" y="1612900"/>
            <a:ext cx="1658938" cy="2216150"/>
          </a:xfrm>
          <a:custGeom>
            <a:avLst/>
            <a:gdLst>
              <a:gd name="T0" fmla="*/ 1033 w 1045"/>
              <a:gd name="T1" fmla="*/ 1300 h 1396"/>
              <a:gd name="T2" fmla="*/ 952 w 1045"/>
              <a:gd name="T3" fmla="*/ 1369 h 1396"/>
              <a:gd name="T4" fmla="*/ 900 w 1045"/>
              <a:gd name="T5" fmla="*/ 1342 h 1396"/>
              <a:gd name="T6" fmla="*/ 732 w 1045"/>
              <a:gd name="T7" fmla="*/ 1371 h 1396"/>
              <a:gd name="T8" fmla="*/ 692 w 1045"/>
              <a:gd name="T9" fmla="*/ 1345 h 1396"/>
              <a:gd name="T10" fmla="*/ 518 w 1045"/>
              <a:gd name="T11" fmla="*/ 1279 h 1396"/>
              <a:gd name="T12" fmla="*/ 450 w 1045"/>
              <a:gd name="T13" fmla="*/ 1315 h 1396"/>
              <a:gd name="T14" fmla="*/ 296 w 1045"/>
              <a:gd name="T15" fmla="*/ 1396 h 1396"/>
              <a:gd name="T16" fmla="*/ 287 w 1045"/>
              <a:gd name="T17" fmla="*/ 1385 h 1396"/>
              <a:gd name="T18" fmla="*/ 264 w 1045"/>
              <a:gd name="T19" fmla="*/ 1374 h 1396"/>
              <a:gd name="T20" fmla="*/ 261 w 1045"/>
              <a:gd name="T21" fmla="*/ 1372 h 1396"/>
              <a:gd name="T22" fmla="*/ 250 w 1045"/>
              <a:gd name="T23" fmla="*/ 1340 h 1396"/>
              <a:gd name="T24" fmla="*/ 242 w 1045"/>
              <a:gd name="T25" fmla="*/ 1324 h 1396"/>
              <a:gd name="T26" fmla="*/ 212 w 1045"/>
              <a:gd name="T27" fmla="*/ 1316 h 1396"/>
              <a:gd name="T28" fmla="*/ 208 w 1045"/>
              <a:gd name="T29" fmla="*/ 1283 h 1396"/>
              <a:gd name="T30" fmla="*/ 139 w 1045"/>
              <a:gd name="T31" fmla="*/ 1228 h 1396"/>
              <a:gd name="T32" fmla="*/ 130 w 1045"/>
              <a:gd name="T33" fmla="*/ 1217 h 1396"/>
              <a:gd name="T34" fmla="*/ 104 w 1045"/>
              <a:gd name="T35" fmla="*/ 1193 h 1396"/>
              <a:gd name="T36" fmla="*/ 91 w 1045"/>
              <a:gd name="T37" fmla="*/ 1177 h 1396"/>
              <a:gd name="T38" fmla="*/ 21 w 1045"/>
              <a:gd name="T39" fmla="*/ 1103 h 1396"/>
              <a:gd name="T40" fmla="*/ 48 w 1045"/>
              <a:gd name="T41" fmla="*/ 1073 h 1396"/>
              <a:gd name="T42" fmla="*/ 85 w 1045"/>
              <a:gd name="T43" fmla="*/ 929 h 1396"/>
              <a:gd name="T44" fmla="*/ 103 w 1045"/>
              <a:gd name="T45" fmla="*/ 857 h 1396"/>
              <a:gd name="T46" fmla="*/ 103 w 1045"/>
              <a:gd name="T47" fmla="*/ 853 h 1396"/>
              <a:gd name="T48" fmla="*/ 98 w 1045"/>
              <a:gd name="T49" fmla="*/ 831 h 1396"/>
              <a:gd name="T50" fmla="*/ 111 w 1045"/>
              <a:gd name="T51" fmla="*/ 775 h 1396"/>
              <a:gd name="T52" fmla="*/ 117 w 1045"/>
              <a:gd name="T53" fmla="*/ 735 h 1396"/>
              <a:gd name="T54" fmla="*/ 114 w 1045"/>
              <a:gd name="T55" fmla="*/ 716 h 1396"/>
              <a:gd name="T56" fmla="*/ 111 w 1045"/>
              <a:gd name="T57" fmla="*/ 693 h 1396"/>
              <a:gd name="T58" fmla="*/ 104 w 1045"/>
              <a:gd name="T59" fmla="*/ 685 h 1396"/>
              <a:gd name="T60" fmla="*/ 66 w 1045"/>
              <a:gd name="T61" fmla="*/ 629 h 1396"/>
              <a:gd name="T62" fmla="*/ 88 w 1045"/>
              <a:gd name="T63" fmla="*/ 608 h 1396"/>
              <a:gd name="T64" fmla="*/ 112 w 1045"/>
              <a:gd name="T65" fmla="*/ 587 h 1396"/>
              <a:gd name="T66" fmla="*/ 35 w 1045"/>
              <a:gd name="T67" fmla="*/ 496 h 1396"/>
              <a:gd name="T68" fmla="*/ 18 w 1045"/>
              <a:gd name="T69" fmla="*/ 430 h 1396"/>
              <a:gd name="T70" fmla="*/ 0 w 1045"/>
              <a:gd name="T71" fmla="*/ 363 h 1396"/>
              <a:gd name="T72" fmla="*/ 80 w 1045"/>
              <a:gd name="T73" fmla="*/ 350 h 1396"/>
              <a:gd name="T74" fmla="*/ 101 w 1045"/>
              <a:gd name="T75" fmla="*/ 328 h 1396"/>
              <a:gd name="T76" fmla="*/ 141 w 1045"/>
              <a:gd name="T77" fmla="*/ 285 h 1396"/>
              <a:gd name="T78" fmla="*/ 143 w 1045"/>
              <a:gd name="T79" fmla="*/ 283 h 1396"/>
              <a:gd name="T80" fmla="*/ 157 w 1045"/>
              <a:gd name="T81" fmla="*/ 274 h 1396"/>
              <a:gd name="T82" fmla="*/ 288 w 1045"/>
              <a:gd name="T83" fmla="*/ 166 h 1396"/>
              <a:gd name="T84" fmla="*/ 338 w 1045"/>
              <a:gd name="T85" fmla="*/ 0 h 1396"/>
              <a:gd name="T86" fmla="*/ 514 w 1045"/>
              <a:gd name="T87" fmla="*/ 229 h 1396"/>
              <a:gd name="T88" fmla="*/ 665 w 1045"/>
              <a:gd name="T89" fmla="*/ 344 h 1396"/>
              <a:gd name="T90" fmla="*/ 649 w 1045"/>
              <a:gd name="T91" fmla="*/ 400 h 1396"/>
              <a:gd name="T92" fmla="*/ 644 w 1045"/>
              <a:gd name="T93" fmla="*/ 419 h 1396"/>
              <a:gd name="T94" fmla="*/ 620 w 1045"/>
              <a:gd name="T95" fmla="*/ 531 h 1396"/>
              <a:gd name="T96" fmla="*/ 607 w 1045"/>
              <a:gd name="T97" fmla="*/ 597 h 1396"/>
              <a:gd name="T98" fmla="*/ 601 w 1045"/>
              <a:gd name="T99" fmla="*/ 628 h 1396"/>
              <a:gd name="T100" fmla="*/ 588 w 1045"/>
              <a:gd name="T101" fmla="*/ 703 h 1396"/>
              <a:gd name="T102" fmla="*/ 607 w 1045"/>
              <a:gd name="T103" fmla="*/ 708 h 1396"/>
              <a:gd name="T104" fmla="*/ 617 w 1045"/>
              <a:gd name="T105" fmla="*/ 711 h 1396"/>
              <a:gd name="T106" fmla="*/ 620 w 1045"/>
              <a:gd name="T107" fmla="*/ 725 h 1396"/>
              <a:gd name="T108" fmla="*/ 630 w 1045"/>
              <a:gd name="T109" fmla="*/ 760 h 1396"/>
              <a:gd name="T110" fmla="*/ 832 w 1045"/>
              <a:gd name="T111" fmla="*/ 972 h 1396"/>
              <a:gd name="T112" fmla="*/ 849 w 1045"/>
              <a:gd name="T113" fmla="*/ 990 h 1396"/>
              <a:gd name="T114" fmla="*/ 928 w 1045"/>
              <a:gd name="T115" fmla="*/ 1018 h 1396"/>
              <a:gd name="T116" fmla="*/ 984 w 1045"/>
              <a:gd name="T117" fmla="*/ 1204 h 1396"/>
              <a:gd name="T118" fmla="*/ 1045 w 1045"/>
              <a:gd name="T119" fmla="*/ 1191 h 1396"/>
              <a:gd name="T120" fmla="*/ 1033 w 1045"/>
              <a:gd name="T121" fmla="*/ 1300 h 1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45" h="1396">
                <a:moveTo>
                  <a:pt x="1033" y="1300"/>
                </a:moveTo>
                <a:lnTo>
                  <a:pt x="952" y="1369"/>
                </a:lnTo>
                <a:lnTo>
                  <a:pt x="900" y="1342"/>
                </a:lnTo>
                <a:lnTo>
                  <a:pt x="732" y="1371"/>
                </a:lnTo>
                <a:lnTo>
                  <a:pt x="692" y="1345"/>
                </a:lnTo>
                <a:lnTo>
                  <a:pt x="518" y="1279"/>
                </a:lnTo>
                <a:lnTo>
                  <a:pt x="450" y="1315"/>
                </a:lnTo>
                <a:lnTo>
                  <a:pt x="296" y="1396"/>
                </a:lnTo>
                <a:lnTo>
                  <a:pt x="287" y="1385"/>
                </a:lnTo>
                <a:lnTo>
                  <a:pt x="264" y="1374"/>
                </a:lnTo>
                <a:lnTo>
                  <a:pt x="261" y="1372"/>
                </a:lnTo>
                <a:lnTo>
                  <a:pt x="250" y="1340"/>
                </a:lnTo>
                <a:lnTo>
                  <a:pt x="242" y="1324"/>
                </a:lnTo>
                <a:lnTo>
                  <a:pt x="212" y="1316"/>
                </a:lnTo>
                <a:lnTo>
                  <a:pt x="208" y="1283"/>
                </a:lnTo>
                <a:lnTo>
                  <a:pt x="139" y="1228"/>
                </a:lnTo>
                <a:lnTo>
                  <a:pt x="130" y="1217"/>
                </a:lnTo>
                <a:lnTo>
                  <a:pt x="104" y="1193"/>
                </a:lnTo>
                <a:lnTo>
                  <a:pt x="91" y="1177"/>
                </a:lnTo>
                <a:lnTo>
                  <a:pt x="21" y="1103"/>
                </a:lnTo>
                <a:lnTo>
                  <a:pt x="48" y="1073"/>
                </a:lnTo>
                <a:lnTo>
                  <a:pt x="85" y="929"/>
                </a:lnTo>
                <a:lnTo>
                  <a:pt x="103" y="857"/>
                </a:lnTo>
                <a:lnTo>
                  <a:pt x="103" y="853"/>
                </a:lnTo>
                <a:lnTo>
                  <a:pt x="98" y="831"/>
                </a:lnTo>
                <a:lnTo>
                  <a:pt x="111" y="775"/>
                </a:lnTo>
                <a:lnTo>
                  <a:pt x="117" y="735"/>
                </a:lnTo>
                <a:lnTo>
                  <a:pt x="114" y="716"/>
                </a:lnTo>
                <a:lnTo>
                  <a:pt x="111" y="693"/>
                </a:lnTo>
                <a:lnTo>
                  <a:pt x="104" y="685"/>
                </a:lnTo>
                <a:lnTo>
                  <a:pt x="66" y="629"/>
                </a:lnTo>
                <a:lnTo>
                  <a:pt x="88" y="608"/>
                </a:lnTo>
                <a:lnTo>
                  <a:pt x="112" y="587"/>
                </a:lnTo>
                <a:lnTo>
                  <a:pt x="35" y="496"/>
                </a:lnTo>
                <a:lnTo>
                  <a:pt x="18" y="430"/>
                </a:lnTo>
                <a:lnTo>
                  <a:pt x="0" y="363"/>
                </a:lnTo>
                <a:lnTo>
                  <a:pt x="80" y="350"/>
                </a:lnTo>
                <a:lnTo>
                  <a:pt x="101" y="328"/>
                </a:lnTo>
                <a:lnTo>
                  <a:pt x="141" y="285"/>
                </a:lnTo>
                <a:lnTo>
                  <a:pt x="143" y="283"/>
                </a:lnTo>
                <a:lnTo>
                  <a:pt x="157" y="274"/>
                </a:lnTo>
                <a:lnTo>
                  <a:pt x="288" y="166"/>
                </a:lnTo>
                <a:lnTo>
                  <a:pt x="338" y="0"/>
                </a:lnTo>
                <a:lnTo>
                  <a:pt x="514" y="229"/>
                </a:lnTo>
                <a:lnTo>
                  <a:pt x="665" y="344"/>
                </a:lnTo>
                <a:lnTo>
                  <a:pt x="649" y="400"/>
                </a:lnTo>
                <a:lnTo>
                  <a:pt x="644" y="419"/>
                </a:lnTo>
                <a:lnTo>
                  <a:pt x="620" y="531"/>
                </a:lnTo>
                <a:lnTo>
                  <a:pt x="607" y="597"/>
                </a:lnTo>
                <a:lnTo>
                  <a:pt x="601" y="628"/>
                </a:lnTo>
                <a:lnTo>
                  <a:pt x="588" y="703"/>
                </a:lnTo>
                <a:lnTo>
                  <a:pt x="607" y="708"/>
                </a:lnTo>
                <a:lnTo>
                  <a:pt x="617" y="711"/>
                </a:lnTo>
                <a:lnTo>
                  <a:pt x="620" y="725"/>
                </a:lnTo>
                <a:lnTo>
                  <a:pt x="630" y="760"/>
                </a:lnTo>
                <a:lnTo>
                  <a:pt x="832" y="972"/>
                </a:lnTo>
                <a:lnTo>
                  <a:pt x="849" y="990"/>
                </a:lnTo>
                <a:lnTo>
                  <a:pt x="928" y="1018"/>
                </a:lnTo>
                <a:lnTo>
                  <a:pt x="984" y="1204"/>
                </a:lnTo>
                <a:lnTo>
                  <a:pt x="1045" y="1191"/>
                </a:lnTo>
                <a:lnTo>
                  <a:pt x="1033" y="130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0">
            <a:extLst>
              <a:ext uri="{FF2B5EF4-FFF2-40B4-BE49-F238E27FC236}">
                <a16:creationId xmlns:a16="http://schemas.microsoft.com/office/drawing/2014/main" id="{89B1CB66-3163-5E3C-87D5-5B5E426A5819}"/>
              </a:ext>
            </a:extLst>
          </p:cNvPr>
          <p:cNvSpPr>
            <a:spLocks/>
          </p:cNvSpPr>
          <p:nvPr/>
        </p:nvSpPr>
        <p:spPr bwMode="auto">
          <a:xfrm>
            <a:off x="4460876" y="5019675"/>
            <a:ext cx="495300" cy="928688"/>
          </a:xfrm>
          <a:custGeom>
            <a:avLst/>
            <a:gdLst>
              <a:gd name="T0" fmla="*/ 274 w 312"/>
              <a:gd name="T1" fmla="*/ 197 h 585"/>
              <a:gd name="T2" fmla="*/ 275 w 312"/>
              <a:gd name="T3" fmla="*/ 211 h 585"/>
              <a:gd name="T4" fmla="*/ 296 w 312"/>
              <a:gd name="T5" fmla="*/ 235 h 585"/>
              <a:gd name="T6" fmla="*/ 312 w 312"/>
              <a:gd name="T7" fmla="*/ 251 h 585"/>
              <a:gd name="T8" fmla="*/ 288 w 312"/>
              <a:gd name="T9" fmla="*/ 290 h 585"/>
              <a:gd name="T10" fmla="*/ 279 w 312"/>
              <a:gd name="T11" fmla="*/ 306 h 585"/>
              <a:gd name="T12" fmla="*/ 234 w 312"/>
              <a:gd name="T13" fmla="*/ 381 h 585"/>
              <a:gd name="T14" fmla="*/ 158 w 312"/>
              <a:gd name="T15" fmla="*/ 404 h 585"/>
              <a:gd name="T16" fmla="*/ 165 w 312"/>
              <a:gd name="T17" fmla="*/ 455 h 585"/>
              <a:gd name="T18" fmla="*/ 165 w 312"/>
              <a:gd name="T19" fmla="*/ 473 h 585"/>
              <a:gd name="T20" fmla="*/ 162 w 312"/>
              <a:gd name="T21" fmla="*/ 516 h 585"/>
              <a:gd name="T22" fmla="*/ 154 w 312"/>
              <a:gd name="T23" fmla="*/ 529 h 585"/>
              <a:gd name="T24" fmla="*/ 125 w 312"/>
              <a:gd name="T25" fmla="*/ 583 h 585"/>
              <a:gd name="T26" fmla="*/ 93 w 312"/>
              <a:gd name="T27" fmla="*/ 585 h 585"/>
              <a:gd name="T28" fmla="*/ 85 w 312"/>
              <a:gd name="T29" fmla="*/ 509 h 585"/>
              <a:gd name="T30" fmla="*/ 67 w 312"/>
              <a:gd name="T31" fmla="*/ 453 h 585"/>
              <a:gd name="T32" fmla="*/ 67 w 312"/>
              <a:gd name="T33" fmla="*/ 375 h 585"/>
              <a:gd name="T34" fmla="*/ 67 w 312"/>
              <a:gd name="T35" fmla="*/ 373 h 585"/>
              <a:gd name="T36" fmla="*/ 65 w 312"/>
              <a:gd name="T37" fmla="*/ 370 h 585"/>
              <a:gd name="T38" fmla="*/ 19 w 312"/>
              <a:gd name="T39" fmla="*/ 253 h 585"/>
              <a:gd name="T40" fmla="*/ 3 w 312"/>
              <a:gd name="T41" fmla="*/ 173 h 585"/>
              <a:gd name="T42" fmla="*/ 1 w 312"/>
              <a:gd name="T43" fmla="*/ 170 h 585"/>
              <a:gd name="T44" fmla="*/ 0 w 312"/>
              <a:gd name="T45" fmla="*/ 143 h 585"/>
              <a:gd name="T46" fmla="*/ 86 w 312"/>
              <a:gd name="T47" fmla="*/ 167 h 585"/>
              <a:gd name="T48" fmla="*/ 104 w 312"/>
              <a:gd name="T49" fmla="*/ 147 h 585"/>
              <a:gd name="T50" fmla="*/ 117 w 312"/>
              <a:gd name="T51" fmla="*/ 51 h 585"/>
              <a:gd name="T52" fmla="*/ 174 w 312"/>
              <a:gd name="T53" fmla="*/ 6 h 585"/>
              <a:gd name="T54" fmla="*/ 210 w 312"/>
              <a:gd name="T55" fmla="*/ 3 h 585"/>
              <a:gd name="T56" fmla="*/ 219 w 312"/>
              <a:gd name="T57" fmla="*/ 0 h 585"/>
              <a:gd name="T58" fmla="*/ 219 w 312"/>
              <a:gd name="T59" fmla="*/ 96 h 585"/>
              <a:gd name="T60" fmla="*/ 222 w 312"/>
              <a:gd name="T61" fmla="*/ 178 h 585"/>
              <a:gd name="T62" fmla="*/ 256 w 312"/>
              <a:gd name="T63" fmla="*/ 207 h 585"/>
              <a:gd name="T64" fmla="*/ 274 w 312"/>
              <a:gd name="T65" fmla="*/ 197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12" h="585">
                <a:moveTo>
                  <a:pt x="274" y="197"/>
                </a:moveTo>
                <a:lnTo>
                  <a:pt x="275" y="211"/>
                </a:lnTo>
                <a:lnTo>
                  <a:pt x="296" y="235"/>
                </a:lnTo>
                <a:lnTo>
                  <a:pt x="312" y="251"/>
                </a:lnTo>
                <a:lnTo>
                  <a:pt x="288" y="290"/>
                </a:lnTo>
                <a:lnTo>
                  <a:pt x="279" y="306"/>
                </a:lnTo>
                <a:lnTo>
                  <a:pt x="234" y="381"/>
                </a:lnTo>
                <a:lnTo>
                  <a:pt x="158" y="404"/>
                </a:lnTo>
                <a:lnTo>
                  <a:pt x="165" y="455"/>
                </a:lnTo>
                <a:lnTo>
                  <a:pt x="165" y="473"/>
                </a:lnTo>
                <a:lnTo>
                  <a:pt x="162" y="516"/>
                </a:lnTo>
                <a:lnTo>
                  <a:pt x="154" y="529"/>
                </a:lnTo>
                <a:lnTo>
                  <a:pt x="125" y="583"/>
                </a:lnTo>
                <a:lnTo>
                  <a:pt x="93" y="585"/>
                </a:lnTo>
                <a:lnTo>
                  <a:pt x="85" y="509"/>
                </a:lnTo>
                <a:lnTo>
                  <a:pt x="67" y="453"/>
                </a:lnTo>
                <a:lnTo>
                  <a:pt x="67" y="375"/>
                </a:lnTo>
                <a:lnTo>
                  <a:pt x="67" y="373"/>
                </a:lnTo>
                <a:lnTo>
                  <a:pt x="65" y="370"/>
                </a:lnTo>
                <a:lnTo>
                  <a:pt x="19" y="253"/>
                </a:lnTo>
                <a:lnTo>
                  <a:pt x="3" y="173"/>
                </a:lnTo>
                <a:lnTo>
                  <a:pt x="1" y="170"/>
                </a:lnTo>
                <a:lnTo>
                  <a:pt x="0" y="143"/>
                </a:lnTo>
                <a:lnTo>
                  <a:pt x="86" y="167"/>
                </a:lnTo>
                <a:lnTo>
                  <a:pt x="104" y="147"/>
                </a:lnTo>
                <a:lnTo>
                  <a:pt x="117" y="51"/>
                </a:lnTo>
                <a:lnTo>
                  <a:pt x="174" y="6"/>
                </a:lnTo>
                <a:lnTo>
                  <a:pt x="210" y="3"/>
                </a:lnTo>
                <a:lnTo>
                  <a:pt x="219" y="0"/>
                </a:lnTo>
                <a:lnTo>
                  <a:pt x="219" y="96"/>
                </a:lnTo>
                <a:lnTo>
                  <a:pt x="222" y="178"/>
                </a:lnTo>
                <a:lnTo>
                  <a:pt x="256" y="207"/>
                </a:lnTo>
                <a:lnTo>
                  <a:pt x="274" y="197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1">
            <a:extLst>
              <a:ext uri="{FF2B5EF4-FFF2-40B4-BE49-F238E27FC236}">
                <a16:creationId xmlns:a16="http://schemas.microsoft.com/office/drawing/2014/main" id="{721F96BE-A9DF-E2FD-D5FC-5B48F66D8A85}"/>
              </a:ext>
            </a:extLst>
          </p:cNvPr>
          <p:cNvSpPr>
            <a:spLocks/>
          </p:cNvSpPr>
          <p:nvPr/>
        </p:nvSpPr>
        <p:spPr bwMode="auto">
          <a:xfrm>
            <a:off x="5564188" y="4592638"/>
            <a:ext cx="904875" cy="1068388"/>
          </a:xfrm>
          <a:custGeom>
            <a:avLst/>
            <a:gdLst>
              <a:gd name="T0" fmla="*/ 570 w 570"/>
              <a:gd name="T1" fmla="*/ 388 h 673"/>
              <a:gd name="T2" fmla="*/ 542 w 570"/>
              <a:gd name="T3" fmla="*/ 673 h 673"/>
              <a:gd name="T4" fmla="*/ 503 w 570"/>
              <a:gd name="T5" fmla="*/ 669 h 673"/>
              <a:gd name="T6" fmla="*/ 489 w 570"/>
              <a:gd name="T7" fmla="*/ 668 h 673"/>
              <a:gd name="T8" fmla="*/ 391 w 570"/>
              <a:gd name="T9" fmla="*/ 657 h 673"/>
              <a:gd name="T10" fmla="*/ 354 w 570"/>
              <a:gd name="T11" fmla="*/ 586 h 673"/>
              <a:gd name="T12" fmla="*/ 300 w 570"/>
              <a:gd name="T13" fmla="*/ 625 h 673"/>
              <a:gd name="T14" fmla="*/ 300 w 570"/>
              <a:gd name="T15" fmla="*/ 580 h 673"/>
              <a:gd name="T16" fmla="*/ 234 w 570"/>
              <a:gd name="T17" fmla="*/ 588 h 673"/>
              <a:gd name="T18" fmla="*/ 168 w 570"/>
              <a:gd name="T19" fmla="*/ 617 h 673"/>
              <a:gd name="T20" fmla="*/ 80 w 570"/>
              <a:gd name="T21" fmla="*/ 557 h 673"/>
              <a:gd name="T22" fmla="*/ 82 w 570"/>
              <a:gd name="T23" fmla="*/ 453 h 673"/>
              <a:gd name="T24" fmla="*/ 21 w 570"/>
              <a:gd name="T25" fmla="*/ 333 h 673"/>
              <a:gd name="T26" fmla="*/ 66 w 570"/>
              <a:gd name="T27" fmla="*/ 315 h 673"/>
              <a:gd name="T28" fmla="*/ 82 w 570"/>
              <a:gd name="T29" fmla="*/ 181 h 673"/>
              <a:gd name="T30" fmla="*/ 5 w 570"/>
              <a:gd name="T31" fmla="*/ 66 h 673"/>
              <a:gd name="T32" fmla="*/ 0 w 570"/>
              <a:gd name="T33" fmla="*/ 48 h 673"/>
              <a:gd name="T34" fmla="*/ 173 w 570"/>
              <a:gd name="T35" fmla="*/ 51 h 673"/>
              <a:gd name="T36" fmla="*/ 261 w 570"/>
              <a:gd name="T37" fmla="*/ 74 h 673"/>
              <a:gd name="T38" fmla="*/ 324 w 570"/>
              <a:gd name="T39" fmla="*/ 93 h 673"/>
              <a:gd name="T40" fmla="*/ 324 w 570"/>
              <a:gd name="T41" fmla="*/ 48 h 673"/>
              <a:gd name="T42" fmla="*/ 369 w 570"/>
              <a:gd name="T43" fmla="*/ 56 h 673"/>
              <a:gd name="T44" fmla="*/ 402 w 570"/>
              <a:gd name="T45" fmla="*/ 62 h 673"/>
              <a:gd name="T46" fmla="*/ 413 w 570"/>
              <a:gd name="T47" fmla="*/ 53 h 673"/>
              <a:gd name="T48" fmla="*/ 468 w 570"/>
              <a:gd name="T49" fmla="*/ 0 h 673"/>
              <a:gd name="T50" fmla="*/ 570 w 570"/>
              <a:gd name="T51" fmla="*/ 388 h 6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70" h="673">
                <a:moveTo>
                  <a:pt x="570" y="388"/>
                </a:moveTo>
                <a:lnTo>
                  <a:pt x="542" y="673"/>
                </a:lnTo>
                <a:lnTo>
                  <a:pt x="503" y="669"/>
                </a:lnTo>
                <a:lnTo>
                  <a:pt x="489" y="668"/>
                </a:lnTo>
                <a:lnTo>
                  <a:pt x="391" y="657"/>
                </a:lnTo>
                <a:lnTo>
                  <a:pt x="354" y="586"/>
                </a:lnTo>
                <a:lnTo>
                  <a:pt x="300" y="625"/>
                </a:lnTo>
                <a:lnTo>
                  <a:pt x="300" y="580"/>
                </a:lnTo>
                <a:lnTo>
                  <a:pt x="234" y="588"/>
                </a:lnTo>
                <a:lnTo>
                  <a:pt x="168" y="617"/>
                </a:lnTo>
                <a:lnTo>
                  <a:pt x="80" y="557"/>
                </a:lnTo>
                <a:lnTo>
                  <a:pt x="82" y="453"/>
                </a:lnTo>
                <a:lnTo>
                  <a:pt x="21" y="333"/>
                </a:lnTo>
                <a:lnTo>
                  <a:pt x="66" y="315"/>
                </a:lnTo>
                <a:lnTo>
                  <a:pt x="82" y="181"/>
                </a:lnTo>
                <a:lnTo>
                  <a:pt x="5" y="66"/>
                </a:lnTo>
                <a:lnTo>
                  <a:pt x="0" y="48"/>
                </a:lnTo>
                <a:lnTo>
                  <a:pt x="173" y="51"/>
                </a:lnTo>
                <a:lnTo>
                  <a:pt x="261" y="74"/>
                </a:lnTo>
                <a:lnTo>
                  <a:pt x="324" y="93"/>
                </a:lnTo>
                <a:lnTo>
                  <a:pt x="324" y="48"/>
                </a:lnTo>
                <a:lnTo>
                  <a:pt x="369" y="56"/>
                </a:lnTo>
                <a:lnTo>
                  <a:pt x="402" y="62"/>
                </a:lnTo>
                <a:lnTo>
                  <a:pt x="413" y="53"/>
                </a:lnTo>
                <a:lnTo>
                  <a:pt x="468" y="0"/>
                </a:lnTo>
                <a:lnTo>
                  <a:pt x="570" y="388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2">
            <a:extLst>
              <a:ext uri="{FF2B5EF4-FFF2-40B4-BE49-F238E27FC236}">
                <a16:creationId xmlns:a16="http://schemas.microsoft.com/office/drawing/2014/main" id="{B363C4C6-C559-3F87-B08B-DDEE9FDE942B}"/>
              </a:ext>
            </a:extLst>
          </p:cNvPr>
          <p:cNvSpPr>
            <a:spLocks/>
          </p:cNvSpPr>
          <p:nvPr/>
        </p:nvSpPr>
        <p:spPr bwMode="auto">
          <a:xfrm>
            <a:off x="6032501" y="2155825"/>
            <a:ext cx="849313" cy="1254125"/>
          </a:xfrm>
          <a:custGeom>
            <a:avLst/>
            <a:gdLst>
              <a:gd name="T0" fmla="*/ 436 w 535"/>
              <a:gd name="T1" fmla="*/ 88 h 790"/>
              <a:gd name="T2" fmla="*/ 453 w 535"/>
              <a:gd name="T3" fmla="*/ 154 h 790"/>
              <a:gd name="T4" fmla="*/ 530 w 535"/>
              <a:gd name="T5" fmla="*/ 245 h 790"/>
              <a:gd name="T6" fmla="*/ 506 w 535"/>
              <a:gd name="T7" fmla="*/ 266 h 790"/>
              <a:gd name="T8" fmla="*/ 484 w 535"/>
              <a:gd name="T9" fmla="*/ 287 h 790"/>
              <a:gd name="T10" fmla="*/ 522 w 535"/>
              <a:gd name="T11" fmla="*/ 343 h 790"/>
              <a:gd name="T12" fmla="*/ 529 w 535"/>
              <a:gd name="T13" fmla="*/ 351 h 790"/>
              <a:gd name="T14" fmla="*/ 532 w 535"/>
              <a:gd name="T15" fmla="*/ 374 h 790"/>
              <a:gd name="T16" fmla="*/ 535 w 535"/>
              <a:gd name="T17" fmla="*/ 393 h 790"/>
              <a:gd name="T18" fmla="*/ 529 w 535"/>
              <a:gd name="T19" fmla="*/ 433 h 790"/>
              <a:gd name="T20" fmla="*/ 516 w 535"/>
              <a:gd name="T21" fmla="*/ 489 h 790"/>
              <a:gd name="T22" fmla="*/ 521 w 535"/>
              <a:gd name="T23" fmla="*/ 511 h 790"/>
              <a:gd name="T24" fmla="*/ 521 w 535"/>
              <a:gd name="T25" fmla="*/ 515 h 790"/>
              <a:gd name="T26" fmla="*/ 503 w 535"/>
              <a:gd name="T27" fmla="*/ 587 h 790"/>
              <a:gd name="T28" fmla="*/ 466 w 535"/>
              <a:gd name="T29" fmla="*/ 731 h 790"/>
              <a:gd name="T30" fmla="*/ 439 w 535"/>
              <a:gd name="T31" fmla="*/ 761 h 790"/>
              <a:gd name="T32" fmla="*/ 373 w 535"/>
              <a:gd name="T33" fmla="*/ 697 h 790"/>
              <a:gd name="T34" fmla="*/ 372 w 535"/>
              <a:gd name="T35" fmla="*/ 696 h 790"/>
              <a:gd name="T36" fmla="*/ 336 w 535"/>
              <a:gd name="T37" fmla="*/ 731 h 790"/>
              <a:gd name="T38" fmla="*/ 316 w 535"/>
              <a:gd name="T39" fmla="*/ 790 h 790"/>
              <a:gd name="T40" fmla="*/ 287 w 535"/>
              <a:gd name="T41" fmla="*/ 763 h 790"/>
              <a:gd name="T42" fmla="*/ 247 w 535"/>
              <a:gd name="T43" fmla="*/ 747 h 790"/>
              <a:gd name="T44" fmla="*/ 170 w 535"/>
              <a:gd name="T45" fmla="*/ 750 h 790"/>
              <a:gd name="T46" fmla="*/ 144 w 535"/>
              <a:gd name="T47" fmla="*/ 752 h 790"/>
              <a:gd name="T48" fmla="*/ 98 w 535"/>
              <a:gd name="T49" fmla="*/ 755 h 790"/>
              <a:gd name="T50" fmla="*/ 67 w 535"/>
              <a:gd name="T51" fmla="*/ 761 h 790"/>
              <a:gd name="T52" fmla="*/ 120 w 535"/>
              <a:gd name="T53" fmla="*/ 555 h 790"/>
              <a:gd name="T54" fmla="*/ 58 w 535"/>
              <a:gd name="T55" fmla="*/ 500 h 790"/>
              <a:gd name="T56" fmla="*/ 53 w 535"/>
              <a:gd name="T57" fmla="*/ 422 h 790"/>
              <a:gd name="T58" fmla="*/ 48 w 535"/>
              <a:gd name="T59" fmla="*/ 297 h 790"/>
              <a:gd name="T60" fmla="*/ 46 w 535"/>
              <a:gd name="T61" fmla="*/ 261 h 790"/>
              <a:gd name="T62" fmla="*/ 45 w 535"/>
              <a:gd name="T63" fmla="*/ 255 h 790"/>
              <a:gd name="T64" fmla="*/ 45 w 535"/>
              <a:gd name="T65" fmla="*/ 257 h 790"/>
              <a:gd name="T66" fmla="*/ 16 w 535"/>
              <a:gd name="T67" fmla="*/ 284 h 790"/>
              <a:gd name="T68" fmla="*/ 0 w 535"/>
              <a:gd name="T69" fmla="*/ 241 h 790"/>
              <a:gd name="T70" fmla="*/ 14 w 535"/>
              <a:gd name="T71" fmla="*/ 207 h 790"/>
              <a:gd name="T72" fmla="*/ 29 w 535"/>
              <a:gd name="T73" fmla="*/ 189 h 790"/>
              <a:gd name="T74" fmla="*/ 35 w 535"/>
              <a:gd name="T75" fmla="*/ 181 h 790"/>
              <a:gd name="T76" fmla="*/ 75 w 535"/>
              <a:gd name="T77" fmla="*/ 140 h 790"/>
              <a:gd name="T78" fmla="*/ 131 w 535"/>
              <a:gd name="T79" fmla="*/ 80 h 790"/>
              <a:gd name="T80" fmla="*/ 176 w 535"/>
              <a:gd name="T81" fmla="*/ 31 h 790"/>
              <a:gd name="T82" fmla="*/ 178 w 535"/>
              <a:gd name="T83" fmla="*/ 31 h 790"/>
              <a:gd name="T84" fmla="*/ 221 w 535"/>
              <a:gd name="T85" fmla="*/ 16 h 790"/>
              <a:gd name="T86" fmla="*/ 250 w 535"/>
              <a:gd name="T87" fmla="*/ 10 h 790"/>
              <a:gd name="T88" fmla="*/ 285 w 535"/>
              <a:gd name="T89" fmla="*/ 0 h 790"/>
              <a:gd name="T90" fmla="*/ 272 w 535"/>
              <a:gd name="T91" fmla="*/ 61 h 790"/>
              <a:gd name="T92" fmla="*/ 311 w 535"/>
              <a:gd name="T93" fmla="*/ 37 h 790"/>
              <a:gd name="T94" fmla="*/ 316 w 535"/>
              <a:gd name="T95" fmla="*/ 34 h 790"/>
              <a:gd name="T96" fmla="*/ 328 w 535"/>
              <a:gd name="T97" fmla="*/ 74 h 790"/>
              <a:gd name="T98" fmla="*/ 333 w 535"/>
              <a:gd name="T99" fmla="*/ 87 h 790"/>
              <a:gd name="T100" fmla="*/ 368 w 535"/>
              <a:gd name="T101" fmla="*/ 122 h 790"/>
              <a:gd name="T102" fmla="*/ 436 w 535"/>
              <a:gd name="T103" fmla="*/ 88 h 7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35" h="790">
                <a:moveTo>
                  <a:pt x="436" y="88"/>
                </a:moveTo>
                <a:lnTo>
                  <a:pt x="453" y="154"/>
                </a:lnTo>
                <a:lnTo>
                  <a:pt x="530" y="245"/>
                </a:lnTo>
                <a:lnTo>
                  <a:pt x="506" y="266"/>
                </a:lnTo>
                <a:lnTo>
                  <a:pt x="484" y="287"/>
                </a:lnTo>
                <a:lnTo>
                  <a:pt x="522" y="343"/>
                </a:lnTo>
                <a:lnTo>
                  <a:pt x="529" y="351"/>
                </a:lnTo>
                <a:lnTo>
                  <a:pt x="532" y="374"/>
                </a:lnTo>
                <a:lnTo>
                  <a:pt x="535" y="393"/>
                </a:lnTo>
                <a:lnTo>
                  <a:pt x="529" y="433"/>
                </a:lnTo>
                <a:lnTo>
                  <a:pt x="516" y="489"/>
                </a:lnTo>
                <a:lnTo>
                  <a:pt x="521" y="511"/>
                </a:lnTo>
                <a:lnTo>
                  <a:pt x="521" y="515"/>
                </a:lnTo>
                <a:lnTo>
                  <a:pt x="503" y="587"/>
                </a:lnTo>
                <a:lnTo>
                  <a:pt x="466" y="731"/>
                </a:lnTo>
                <a:lnTo>
                  <a:pt x="439" y="761"/>
                </a:lnTo>
                <a:lnTo>
                  <a:pt x="373" y="697"/>
                </a:lnTo>
                <a:lnTo>
                  <a:pt x="372" y="696"/>
                </a:lnTo>
                <a:lnTo>
                  <a:pt x="336" y="731"/>
                </a:lnTo>
                <a:lnTo>
                  <a:pt x="316" y="790"/>
                </a:lnTo>
                <a:lnTo>
                  <a:pt x="287" y="763"/>
                </a:lnTo>
                <a:lnTo>
                  <a:pt x="247" y="747"/>
                </a:lnTo>
                <a:lnTo>
                  <a:pt x="170" y="750"/>
                </a:lnTo>
                <a:lnTo>
                  <a:pt x="144" y="752"/>
                </a:lnTo>
                <a:lnTo>
                  <a:pt x="98" y="755"/>
                </a:lnTo>
                <a:lnTo>
                  <a:pt x="67" y="761"/>
                </a:lnTo>
                <a:lnTo>
                  <a:pt x="120" y="555"/>
                </a:lnTo>
                <a:lnTo>
                  <a:pt x="58" y="500"/>
                </a:lnTo>
                <a:lnTo>
                  <a:pt x="53" y="422"/>
                </a:lnTo>
                <a:lnTo>
                  <a:pt x="48" y="297"/>
                </a:lnTo>
                <a:lnTo>
                  <a:pt x="46" y="261"/>
                </a:lnTo>
                <a:lnTo>
                  <a:pt x="45" y="255"/>
                </a:lnTo>
                <a:lnTo>
                  <a:pt x="45" y="257"/>
                </a:lnTo>
                <a:lnTo>
                  <a:pt x="16" y="284"/>
                </a:lnTo>
                <a:lnTo>
                  <a:pt x="0" y="241"/>
                </a:lnTo>
                <a:lnTo>
                  <a:pt x="14" y="207"/>
                </a:lnTo>
                <a:lnTo>
                  <a:pt x="29" y="189"/>
                </a:lnTo>
                <a:lnTo>
                  <a:pt x="35" y="181"/>
                </a:lnTo>
                <a:lnTo>
                  <a:pt x="75" y="140"/>
                </a:lnTo>
                <a:lnTo>
                  <a:pt x="131" y="80"/>
                </a:lnTo>
                <a:lnTo>
                  <a:pt x="176" y="31"/>
                </a:lnTo>
                <a:lnTo>
                  <a:pt x="178" y="31"/>
                </a:lnTo>
                <a:lnTo>
                  <a:pt x="221" y="16"/>
                </a:lnTo>
                <a:lnTo>
                  <a:pt x="250" y="10"/>
                </a:lnTo>
                <a:lnTo>
                  <a:pt x="285" y="0"/>
                </a:lnTo>
                <a:lnTo>
                  <a:pt x="272" y="61"/>
                </a:lnTo>
                <a:lnTo>
                  <a:pt x="311" y="37"/>
                </a:lnTo>
                <a:lnTo>
                  <a:pt x="316" y="34"/>
                </a:lnTo>
                <a:lnTo>
                  <a:pt x="328" y="74"/>
                </a:lnTo>
                <a:lnTo>
                  <a:pt x="333" y="87"/>
                </a:lnTo>
                <a:lnTo>
                  <a:pt x="368" y="122"/>
                </a:lnTo>
                <a:lnTo>
                  <a:pt x="436" y="88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3">
            <a:extLst>
              <a:ext uri="{FF2B5EF4-FFF2-40B4-BE49-F238E27FC236}">
                <a16:creationId xmlns:a16="http://schemas.microsoft.com/office/drawing/2014/main" id="{D6125E31-D678-C668-8896-E84B85806E3C}"/>
              </a:ext>
            </a:extLst>
          </p:cNvPr>
          <p:cNvSpPr>
            <a:spLocks/>
          </p:cNvSpPr>
          <p:nvPr/>
        </p:nvSpPr>
        <p:spPr bwMode="auto">
          <a:xfrm>
            <a:off x="5505451" y="3937000"/>
            <a:ext cx="382588" cy="736600"/>
          </a:xfrm>
          <a:custGeom>
            <a:avLst/>
            <a:gdLst>
              <a:gd name="T0" fmla="*/ 215 w 241"/>
              <a:gd name="T1" fmla="*/ 73 h 464"/>
              <a:gd name="T2" fmla="*/ 217 w 241"/>
              <a:gd name="T3" fmla="*/ 78 h 464"/>
              <a:gd name="T4" fmla="*/ 241 w 241"/>
              <a:gd name="T5" fmla="*/ 129 h 464"/>
              <a:gd name="T6" fmla="*/ 239 w 241"/>
              <a:gd name="T7" fmla="*/ 144 h 464"/>
              <a:gd name="T8" fmla="*/ 213 w 241"/>
              <a:gd name="T9" fmla="*/ 307 h 464"/>
              <a:gd name="T10" fmla="*/ 196 w 241"/>
              <a:gd name="T11" fmla="*/ 354 h 464"/>
              <a:gd name="T12" fmla="*/ 199 w 241"/>
              <a:gd name="T13" fmla="*/ 390 h 464"/>
              <a:gd name="T14" fmla="*/ 210 w 241"/>
              <a:gd name="T15" fmla="*/ 464 h 464"/>
              <a:gd name="T16" fmla="*/ 37 w 241"/>
              <a:gd name="T17" fmla="*/ 461 h 464"/>
              <a:gd name="T18" fmla="*/ 0 w 241"/>
              <a:gd name="T19" fmla="*/ 272 h 464"/>
              <a:gd name="T20" fmla="*/ 40 w 241"/>
              <a:gd name="T21" fmla="*/ 152 h 464"/>
              <a:gd name="T22" fmla="*/ 56 w 241"/>
              <a:gd name="T23" fmla="*/ 101 h 464"/>
              <a:gd name="T24" fmla="*/ 66 w 241"/>
              <a:gd name="T25" fmla="*/ 75 h 464"/>
              <a:gd name="T26" fmla="*/ 68 w 241"/>
              <a:gd name="T27" fmla="*/ 67 h 464"/>
              <a:gd name="T28" fmla="*/ 87 w 241"/>
              <a:gd name="T29" fmla="*/ 44 h 464"/>
              <a:gd name="T30" fmla="*/ 100 w 241"/>
              <a:gd name="T31" fmla="*/ 30 h 464"/>
              <a:gd name="T32" fmla="*/ 114 w 241"/>
              <a:gd name="T33" fmla="*/ 16 h 464"/>
              <a:gd name="T34" fmla="*/ 132 w 241"/>
              <a:gd name="T35" fmla="*/ 0 h 464"/>
              <a:gd name="T36" fmla="*/ 178 w 241"/>
              <a:gd name="T37" fmla="*/ 41 h 464"/>
              <a:gd name="T38" fmla="*/ 191 w 241"/>
              <a:gd name="T39" fmla="*/ 51 h 464"/>
              <a:gd name="T40" fmla="*/ 215 w 241"/>
              <a:gd name="T41" fmla="*/ 73 h 4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41" h="464">
                <a:moveTo>
                  <a:pt x="215" y="73"/>
                </a:moveTo>
                <a:lnTo>
                  <a:pt x="217" y="78"/>
                </a:lnTo>
                <a:lnTo>
                  <a:pt x="241" y="129"/>
                </a:lnTo>
                <a:lnTo>
                  <a:pt x="239" y="144"/>
                </a:lnTo>
                <a:lnTo>
                  <a:pt x="213" y="307"/>
                </a:lnTo>
                <a:lnTo>
                  <a:pt x="196" y="354"/>
                </a:lnTo>
                <a:lnTo>
                  <a:pt x="199" y="390"/>
                </a:lnTo>
                <a:lnTo>
                  <a:pt x="210" y="464"/>
                </a:lnTo>
                <a:lnTo>
                  <a:pt x="37" y="461"/>
                </a:lnTo>
                <a:lnTo>
                  <a:pt x="0" y="272"/>
                </a:lnTo>
                <a:lnTo>
                  <a:pt x="40" y="152"/>
                </a:lnTo>
                <a:lnTo>
                  <a:pt x="56" y="101"/>
                </a:lnTo>
                <a:lnTo>
                  <a:pt x="66" y="75"/>
                </a:lnTo>
                <a:lnTo>
                  <a:pt x="68" y="67"/>
                </a:lnTo>
                <a:lnTo>
                  <a:pt x="87" y="44"/>
                </a:lnTo>
                <a:lnTo>
                  <a:pt x="100" y="30"/>
                </a:lnTo>
                <a:lnTo>
                  <a:pt x="114" y="16"/>
                </a:lnTo>
                <a:lnTo>
                  <a:pt x="132" y="0"/>
                </a:lnTo>
                <a:lnTo>
                  <a:pt x="178" y="41"/>
                </a:lnTo>
                <a:lnTo>
                  <a:pt x="191" y="51"/>
                </a:lnTo>
                <a:lnTo>
                  <a:pt x="215" y="7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4">
            <a:extLst>
              <a:ext uri="{FF2B5EF4-FFF2-40B4-BE49-F238E27FC236}">
                <a16:creationId xmlns:a16="http://schemas.microsoft.com/office/drawing/2014/main" id="{547E0009-0234-9215-5089-5AEC0695842E}"/>
              </a:ext>
            </a:extLst>
          </p:cNvPr>
          <p:cNvSpPr>
            <a:spLocks/>
          </p:cNvSpPr>
          <p:nvPr/>
        </p:nvSpPr>
        <p:spPr bwMode="auto">
          <a:xfrm>
            <a:off x="5816601" y="3963988"/>
            <a:ext cx="490538" cy="776288"/>
          </a:xfrm>
          <a:custGeom>
            <a:avLst/>
            <a:gdLst>
              <a:gd name="T0" fmla="*/ 134 w 309"/>
              <a:gd name="T1" fmla="*/ 72 h 489"/>
              <a:gd name="T2" fmla="*/ 309 w 309"/>
              <a:gd name="T3" fmla="*/ 396 h 489"/>
              <a:gd name="T4" fmla="*/ 254 w 309"/>
              <a:gd name="T5" fmla="*/ 449 h 489"/>
              <a:gd name="T6" fmla="*/ 243 w 309"/>
              <a:gd name="T7" fmla="*/ 458 h 489"/>
              <a:gd name="T8" fmla="*/ 210 w 309"/>
              <a:gd name="T9" fmla="*/ 452 h 489"/>
              <a:gd name="T10" fmla="*/ 165 w 309"/>
              <a:gd name="T11" fmla="*/ 444 h 489"/>
              <a:gd name="T12" fmla="*/ 165 w 309"/>
              <a:gd name="T13" fmla="*/ 489 h 489"/>
              <a:gd name="T14" fmla="*/ 102 w 309"/>
              <a:gd name="T15" fmla="*/ 470 h 489"/>
              <a:gd name="T16" fmla="*/ 14 w 309"/>
              <a:gd name="T17" fmla="*/ 447 h 489"/>
              <a:gd name="T18" fmla="*/ 3 w 309"/>
              <a:gd name="T19" fmla="*/ 373 h 489"/>
              <a:gd name="T20" fmla="*/ 0 w 309"/>
              <a:gd name="T21" fmla="*/ 337 h 489"/>
              <a:gd name="T22" fmla="*/ 17 w 309"/>
              <a:gd name="T23" fmla="*/ 290 h 489"/>
              <a:gd name="T24" fmla="*/ 43 w 309"/>
              <a:gd name="T25" fmla="*/ 127 h 489"/>
              <a:gd name="T26" fmla="*/ 45 w 309"/>
              <a:gd name="T27" fmla="*/ 112 h 489"/>
              <a:gd name="T28" fmla="*/ 21 w 309"/>
              <a:gd name="T29" fmla="*/ 61 h 489"/>
              <a:gd name="T30" fmla="*/ 19 w 309"/>
              <a:gd name="T31" fmla="*/ 56 h 489"/>
              <a:gd name="T32" fmla="*/ 38 w 309"/>
              <a:gd name="T33" fmla="*/ 18 h 489"/>
              <a:gd name="T34" fmla="*/ 45 w 309"/>
              <a:gd name="T35" fmla="*/ 0 h 489"/>
              <a:gd name="T36" fmla="*/ 57 w 309"/>
              <a:gd name="T37" fmla="*/ 10 h 489"/>
              <a:gd name="T38" fmla="*/ 75 w 309"/>
              <a:gd name="T39" fmla="*/ 24 h 489"/>
              <a:gd name="T40" fmla="*/ 75 w 309"/>
              <a:gd name="T41" fmla="*/ 26 h 489"/>
              <a:gd name="T42" fmla="*/ 120 w 309"/>
              <a:gd name="T43" fmla="*/ 63 h 489"/>
              <a:gd name="T44" fmla="*/ 134 w 309"/>
              <a:gd name="T45" fmla="*/ 72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09" h="489">
                <a:moveTo>
                  <a:pt x="134" y="72"/>
                </a:moveTo>
                <a:lnTo>
                  <a:pt x="309" y="396"/>
                </a:lnTo>
                <a:lnTo>
                  <a:pt x="254" y="449"/>
                </a:lnTo>
                <a:lnTo>
                  <a:pt x="243" y="458"/>
                </a:lnTo>
                <a:lnTo>
                  <a:pt x="210" y="452"/>
                </a:lnTo>
                <a:lnTo>
                  <a:pt x="165" y="444"/>
                </a:lnTo>
                <a:lnTo>
                  <a:pt x="165" y="489"/>
                </a:lnTo>
                <a:lnTo>
                  <a:pt x="102" y="470"/>
                </a:lnTo>
                <a:lnTo>
                  <a:pt x="14" y="447"/>
                </a:lnTo>
                <a:lnTo>
                  <a:pt x="3" y="373"/>
                </a:lnTo>
                <a:lnTo>
                  <a:pt x="0" y="337"/>
                </a:lnTo>
                <a:lnTo>
                  <a:pt x="17" y="290"/>
                </a:lnTo>
                <a:lnTo>
                  <a:pt x="43" y="127"/>
                </a:lnTo>
                <a:lnTo>
                  <a:pt x="45" y="112"/>
                </a:lnTo>
                <a:lnTo>
                  <a:pt x="21" y="61"/>
                </a:lnTo>
                <a:lnTo>
                  <a:pt x="19" y="56"/>
                </a:lnTo>
                <a:lnTo>
                  <a:pt x="38" y="18"/>
                </a:lnTo>
                <a:lnTo>
                  <a:pt x="45" y="0"/>
                </a:lnTo>
                <a:lnTo>
                  <a:pt x="57" y="10"/>
                </a:lnTo>
                <a:lnTo>
                  <a:pt x="75" y="24"/>
                </a:lnTo>
                <a:lnTo>
                  <a:pt x="75" y="26"/>
                </a:lnTo>
                <a:lnTo>
                  <a:pt x="120" y="63"/>
                </a:lnTo>
                <a:lnTo>
                  <a:pt x="134" y="7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5">
            <a:extLst>
              <a:ext uri="{FF2B5EF4-FFF2-40B4-BE49-F238E27FC236}">
                <a16:creationId xmlns:a16="http://schemas.microsoft.com/office/drawing/2014/main" id="{BACF12E7-4F8F-E93E-7178-3B916C97F7E2}"/>
              </a:ext>
            </a:extLst>
          </p:cNvPr>
          <p:cNvSpPr>
            <a:spLocks/>
          </p:cNvSpPr>
          <p:nvPr/>
        </p:nvSpPr>
        <p:spPr bwMode="auto">
          <a:xfrm>
            <a:off x="4921251" y="4646613"/>
            <a:ext cx="773113" cy="1336675"/>
          </a:xfrm>
          <a:custGeom>
            <a:avLst/>
            <a:gdLst>
              <a:gd name="T0" fmla="*/ 471 w 487"/>
              <a:gd name="T1" fmla="*/ 281 h 842"/>
              <a:gd name="T2" fmla="*/ 487 w 487"/>
              <a:gd name="T3" fmla="*/ 147 h 842"/>
              <a:gd name="T4" fmla="*/ 410 w 487"/>
              <a:gd name="T5" fmla="*/ 32 h 842"/>
              <a:gd name="T6" fmla="*/ 320 w 487"/>
              <a:gd name="T7" fmla="*/ 80 h 842"/>
              <a:gd name="T8" fmla="*/ 234 w 487"/>
              <a:gd name="T9" fmla="*/ 76 h 842"/>
              <a:gd name="T10" fmla="*/ 229 w 487"/>
              <a:gd name="T11" fmla="*/ 76 h 842"/>
              <a:gd name="T12" fmla="*/ 208 w 487"/>
              <a:gd name="T13" fmla="*/ 76 h 842"/>
              <a:gd name="T14" fmla="*/ 147 w 487"/>
              <a:gd name="T15" fmla="*/ 43 h 842"/>
              <a:gd name="T16" fmla="*/ 144 w 487"/>
              <a:gd name="T17" fmla="*/ 40 h 842"/>
              <a:gd name="T18" fmla="*/ 105 w 487"/>
              <a:gd name="T19" fmla="*/ 17 h 842"/>
              <a:gd name="T20" fmla="*/ 104 w 487"/>
              <a:gd name="T21" fmla="*/ 17 h 842"/>
              <a:gd name="T22" fmla="*/ 73 w 487"/>
              <a:gd name="T23" fmla="*/ 0 h 842"/>
              <a:gd name="T24" fmla="*/ 64 w 487"/>
              <a:gd name="T25" fmla="*/ 30 h 842"/>
              <a:gd name="T26" fmla="*/ 19 w 487"/>
              <a:gd name="T27" fmla="*/ 110 h 842"/>
              <a:gd name="T28" fmla="*/ 5 w 487"/>
              <a:gd name="T29" fmla="*/ 203 h 842"/>
              <a:gd name="T30" fmla="*/ 0 w 487"/>
              <a:gd name="T31" fmla="*/ 267 h 842"/>
              <a:gd name="T32" fmla="*/ 78 w 487"/>
              <a:gd name="T33" fmla="*/ 278 h 842"/>
              <a:gd name="T34" fmla="*/ 86 w 487"/>
              <a:gd name="T35" fmla="*/ 278 h 842"/>
              <a:gd name="T36" fmla="*/ 110 w 487"/>
              <a:gd name="T37" fmla="*/ 283 h 842"/>
              <a:gd name="T38" fmla="*/ 117 w 487"/>
              <a:gd name="T39" fmla="*/ 283 h 842"/>
              <a:gd name="T40" fmla="*/ 139 w 487"/>
              <a:gd name="T41" fmla="*/ 286 h 842"/>
              <a:gd name="T42" fmla="*/ 142 w 487"/>
              <a:gd name="T43" fmla="*/ 288 h 842"/>
              <a:gd name="T44" fmla="*/ 142 w 487"/>
              <a:gd name="T45" fmla="*/ 293 h 842"/>
              <a:gd name="T46" fmla="*/ 142 w 487"/>
              <a:gd name="T47" fmla="*/ 294 h 842"/>
              <a:gd name="T48" fmla="*/ 142 w 487"/>
              <a:gd name="T49" fmla="*/ 304 h 842"/>
              <a:gd name="T50" fmla="*/ 141 w 487"/>
              <a:gd name="T51" fmla="*/ 427 h 842"/>
              <a:gd name="T52" fmla="*/ 141 w 487"/>
              <a:gd name="T53" fmla="*/ 446 h 842"/>
              <a:gd name="T54" fmla="*/ 157 w 487"/>
              <a:gd name="T55" fmla="*/ 490 h 842"/>
              <a:gd name="T56" fmla="*/ 171 w 487"/>
              <a:gd name="T57" fmla="*/ 523 h 842"/>
              <a:gd name="T58" fmla="*/ 229 w 487"/>
              <a:gd name="T59" fmla="*/ 520 h 842"/>
              <a:gd name="T60" fmla="*/ 213 w 487"/>
              <a:gd name="T61" fmla="*/ 571 h 842"/>
              <a:gd name="T62" fmla="*/ 206 w 487"/>
              <a:gd name="T63" fmla="*/ 591 h 842"/>
              <a:gd name="T64" fmla="*/ 179 w 487"/>
              <a:gd name="T65" fmla="*/ 599 h 842"/>
              <a:gd name="T66" fmla="*/ 176 w 487"/>
              <a:gd name="T67" fmla="*/ 599 h 842"/>
              <a:gd name="T68" fmla="*/ 173 w 487"/>
              <a:gd name="T69" fmla="*/ 600 h 842"/>
              <a:gd name="T70" fmla="*/ 171 w 487"/>
              <a:gd name="T71" fmla="*/ 608 h 842"/>
              <a:gd name="T72" fmla="*/ 171 w 487"/>
              <a:gd name="T73" fmla="*/ 616 h 842"/>
              <a:gd name="T74" fmla="*/ 171 w 487"/>
              <a:gd name="T75" fmla="*/ 627 h 842"/>
              <a:gd name="T76" fmla="*/ 195 w 487"/>
              <a:gd name="T77" fmla="*/ 690 h 842"/>
              <a:gd name="T78" fmla="*/ 251 w 487"/>
              <a:gd name="T79" fmla="*/ 842 h 842"/>
              <a:gd name="T80" fmla="*/ 335 w 487"/>
              <a:gd name="T81" fmla="*/ 812 h 842"/>
              <a:gd name="T82" fmla="*/ 354 w 487"/>
              <a:gd name="T83" fmla="*/ 805 h 842"/>
              <a:gd name="T84" fmla="*/ 363 w 487"/>
              <a:gd name="T85" fmla="*/ 789 h 842"/>
              <a:gd name="T86" fmla="*/ 394 w 487"/>
              <a:gd name="T87" fmla="*/ 732 h 842"/>
              <a:gd name="T88" fmla="*/ 410 w 487"/>
              <a:gd name="T89" fmla="*/ 788 h 842"/>
              <a:gd name="T90" fmla="*/ 432 w 487"/>
              <a:gd name="T91" fmla="*/ 738 h 842"/>
              <a:gd name="T92" fmla="*/ 450 w 487"/>
              <a:gd name="T93" fmla="*/ 693 h 842"/>
              <a:gd name="T94" fmla="*/ 436 w 487"/>
              <a:gd name="T95" fmla="*/ 666 h 842"/>
              <a:gd name="T96" fmla="*/ 408 w 487"/>
              <a:gd name="T97" fmla="*/ 618 h 842"/>
              <a:gd name="T98" fmla="*/ 485 w 487"/>
              <a:gd name="T99" fmla="*/ 523 h 842"/>
              <a:gd name="T100" fmla="*/ 487 w 487"/>
              <a:gd name="T101" fmla="*/ 419 h 842"/>
              <a:gd name="T102" fmla="*/ 426 w 487"/>
              <a:gd name="T103" fmla="*/ 299 h 842"/>
              <a:gd name="T104" fmla="*/ 471 w 487"/>
              <a:gd name="T105" fmla="*/ 281 h 8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487" h="842">
                <a:moveTo>
                  <a:pt x="471" y="281"/>
                </a:moveTo>
                <a:lnTo>
                  <a:pt x="487" y="147"/>
                </a:lnTo>
                <a:lnTo>
                  <a:pt x="410" y="32"/>
                </a:lnTo>
                <a:lnTo>
                  <a:pt x="320" y="80"/>
                </a:lnTo>
                <a:lnTo>
                  <a:pt x="234" y="76"/>
                </a:lnTo>
                <a:lnTo>
                  <a:pt x="229" y="76"/>
                </a:lnTo>
                <a:lnTo>
                  <a:pt x="208" y="76"/>
                </a:lnTo>
                <a:lnTo>
                  <a:pt x="147" y="43"/>
                </a:lnTo>
                <a:lnTo>
                  <a:pt x="144" y="40"/>
                </a:lnTo>
                <a:lnTo>
                  <a:pt x="105" y="17"/>
                </a:lnTo>
                <a:lnTo>
                  <a:pt x="104" y="17"/>
                </a:lnTo>
                <a:lnTo>
                  <a:pt x="73" y="0"/>
                </a:lnTo>
                <a:lnTo>
                  <a:pt x="64" y="30"/>
                </a:lnTo>
                <a:lnTo>
                  <a:pt x="19" y="110"/>
                </a:lnTo>
                <a:lnTo>
                  <a:pt x="5" y="203"/>
                </a:lnTo>
                <a:lnTo>
                  <a:pt x="0" y="267"/>
                </a:lnTo>
                <a:lnTo>
                  <a:pt x="78" y="278"/>
                </a:lnTo>
                <a:lnTo>
                  <a:pt x="86" y="278"/>
                </a:lnTo>
                <a:lnTo>
                  <a:pt x="110" y="283"/>
                </a:lnTo>
                <a:lnTo>
                  <a:pt x="117" y="283"/>
                </a:lnTo>
                <a:lnTo>
                  <a:pt x="139" y="286"/>
                </a:lnTo>
                <a:lnTo>
                  <a:pt x="142" y="288"/>
                </a:lnTo>
                <a:lnTo>
                  <a:pt x="142" y="293"/>
                </a:lnTo>
                <a:lnTo>
                  <a:pt x="142" y="294"/>
                </a:lnTo>
                <a:lnTo>
                  <a:pt x="142" y="304"/>
                </a:lnTo>
                <a:lnTo>
                  <a:pt x="141" y="427"/>
                </a:lnTo>
                <a:lnTo>
                  <a:pt x="141" y="446"/>
                </a:lnTo>
                <a:lnTo>
                  <a:pt x="157" y="490"/>
                </a:lnTo>
                <a:lnTo>
                  <a:pt x="171" y="523"/>
                </a:lnTo>
                <a:lnTo>
                  <a:pt x="229" y="520"/>
                </a:lnTo>
                <a:lnTo>
                  <a:pt x="213" y="571"/>
                </a:lnTo>
                <a:lnTo>
                  <a:pt x="206" y="591"/>
                </a:lnTo>
                <a:lnTo>
                  <a:pt x="179" y="599"/>
                </a:lnTo>
                <a:lnTo>
                  <a:pt x="176" y="599"/>
                </a:lnTo>
                <a:lnTo>
                  <a:pt x="173" y="600"/>
                </a:lnTo>
                <a:lnTo>
                  <a:pt x="171" y="608"/>
                </a:lnTo>
                <a:lnTo>
                  <a:pt x="171" y="616"/>
                </a:lnTo>
                <a:lnTo>
                  <a:pt x="171" y="627"/>
                </a:lnTo>
                <a:lnTo>
                  <a:pt x="195" y="690"/>
                </a:lnTo>
                <a:lnTo>
                  <a:pt x="251" y="842"/>
                </a:lnTo>
                <a:lnTo>
                  <a:pt x="335" y="812"/>
                </a:lnTo>
                <a:lnTo>
                  <a:pt x="354" y="805"/>
                </a:lnTo>
                <a:lnTo>
                  <a:pt x="363" y="789"/>
                </a:lnTo>
                <a:lnTo>
                  <a:pt x="394" y="732"/>
                </a:lnTo>
                <a:lnTo>
                  <a:pt x="410" y="788"/>
                </a:lnTo>
                <a:lnTo>
                  <a:pt x="432" y="738"/>
                </a:lnTo>
                <a:lnTo>
                  <a:pt x="450" y="693"/>
                </a:lnTo>
                <a:lnTo>
                  <a:pt x="436" y="666"/>
                </a:lnTo>
                <a:lnTo>
                  <a:pt x="408" y="618"/>
                </a:lnTo>
                <a:lnTo>
                  <a:pt x="485" y="523"/>
                </a:lnTo>
                <a:lnTo>
                  <a:pt x="487" y="419"/>
                </a:lnTo>
                <a:lnTo>
                  <a:pt x="426" y="299"/>
                </a:lnTo>
                <a:lnTo>
                  <a:pt x="471" y="281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6">
            <a:extLst>
              <a:ext uri="{FF2B5EF4-FFF2-40B4-BE49-F238E27FC236}">
                <a16:creationId xmlns:a16="http://schemas.microsoft.com/office/drawing/2014/main" id="{C3BCA18F-2BF2-E656-8D40-9D85F90E59FE}"/>
              </a:ext>
            </a:extLst>
          </p:cNvPr>
          <p:cNvSpPr>
            <a:spLocks/>
          </p:cNvSpPr>
          <p:nvPr/>
        </p:nvSpPr>
        <p:spPr bwMode="auto">
          <a:xfrm>
            <a:off x="4905376" y="2497138"/>
            <a:ext cx="900113" cy="1331913"/>
          </a:xfrm>
          <a:custGeom>
            <a:avLst/>
            <a:gdLst>
              <a:gd name="T0" fmla="*/ 444 w 567"/>
              <a:gd name="T1" fmla="*/ 253 h 839"/>
              <a:gd name="T2" fmla="*/ 468 w 567"/>
              <a:gd name="T3" fmla="*/ 529 h 839"/>
              <a:gd name="T4" fmla="*/ 540 w 567"/>
              <a:gd name="T5" fmla="*/ 578 h 839"/>
              <a:gd name="T6" fmla="*/ 524 w 567"/>
              <a:gd name="T7" fmla="*/ 646 h 839"/>
              <a:gd name="T8" fmla="*/ 529 w 567"/>
              <a:gd name="T9" fmla="*/ 657 h 839"/>
              <a:gd name="T10" fmla="*/ 530 w 567"/>
              <a:gd name="T11" fmla="*/ 666 h 839"/>
              <a:gd name="T12" fmla="*/ 535 w 567"/>
              <a:gd name="T13" fmla="*/ 698 h 839"/>
              <a:gd name="T14" fmla="*/ 556 w 567"/>
              <a:gd name="T15" fmla="*/ 724 h 839"/>
              <a:gd name="T16" fmla="*/ 567 w 567"/>
              <a:gd name="T17" fmla="*/ 743 h 839"/>
              <a:gd name="T18" fmla="*/ 562 w 567"/>
              <a:gd name="T19" fmla="*/ 780 h 839"/>
              <a:gd name="T20" fmla="*/ 521 w 567"/>
              <a:gd name="T21" fmla="*/ 809 h 839"/>
              <a:gd name="T22" fmla="*/ 519 w 567"/>
              <a:gd name="T23" fmla="*/ 811 h 839"/>
              <a:gd name="T24" fmla="*/ 505 w 567"/>
              <a:gd name="T25" fmla="*/ 833 h 839"/>
              <a:gd name="T26" fmla="*/ 449 w 567"/>
              <a:gd name="T27" fmla="*/ 839 h 839"/>
              <a:gd name="T28" fmla="*/ 436 w 567"/>
              <a:gd name="T29" fmla="*/ 833 h 839"/>
              <a:gd name="T30" fmla="*/ 407 w 567"/>
              <a:gd name="T31" fmla="*/ 815 h 839"/>
              <a:gd name="T32" fmla="*/ 277 w 567"/>
              <a:gd name="T33" fmla="*/ 740 h 839"/>
              <a:gd name="T34" fmla="*/ 256 w 567"/>
              <a:gd name="T35" fmla="*/ 641 h 839"/>
              <a:gd name="T36" fmla="*/ 242 w 567"/>
              <a:gd name="T37" fmla="*/ 577 h 839"/>
              <a:gd name="T38" fmla="*/ 240 w 567"/>
              <a:gd name="T39" fmla="*/ 572 h 839"/>
              <a:gd name="T40" fmla="*/ 229 w 567"/>
              <a:gd name="T41" fmla="*/ 479 h 839"/>
              <a:gd name="T42" fmla="*/ 172 w 567"/>
              <a:gd name="T43" fmla="*/ 404 h 839"/>
              <a:gd name="T44" fmla="*/ 154 w 567"/>
              <a:gd name="T45" fmla="*/ 352 h 839"/>
              <a:gd name="T46" fmla="*/ 160 w 567"/>
              <a:gd name="T47" fmla="*/ 293 h 839"/>
              <a:gd name="T48" fmla="*/ 40 w 567"/>
              <a:gd name="T49" fmla="*/ 231 h 839"/>
              <a:gd name="T50" fmla="*/ 0 w 567"/>
              <a:gd name="T51" fmla="*/ 197 h 839"/>
              <a:gd name="T52" fmla="*/ 24 w 567"/>
              <a:gd name="T53" fmla="*/ 144 h 839"/>
              <a:gd name="T54" fmla="*/ 66 w 567"/>
              <a:gd name="T55" fmla="*/ 127 h 839"/>
              <a:gd name="T56" fmla="*/ 75 w 567"/>
              <a:gd name="T57" fmla="*/ 120 h 839"/>
              <a:gd name="T58" fmla="*/ 87 w 567"/>
              <a:gd name="T59" fmla="*/ 111 h 839"/>
              <a:gd name="T60" fmla="*/ 98 w 567"/>
              <a:gd name="T61" fmla="*/ 114 h 839"/>
              <a:gd name="T62" fmla="*/ 123 w 567"/>
              <a:gd name="T63" fmla="*/ 123 h 839"/>
              <a:gd name="T64" fmla="*/ 175 w 567"/>
              <a:gd name="T65" fmla="*/ 143 h 839"/>
              <a:gd name="T66" fmla="*/ 176 w 567"/>
              <a:gd name="T67" fmla="*/ 128 h 839"/>
              <a:gd name="T68" fmla="*/ 176 w 567"/>
              <a:gd name="T69" fmla="*/ 103 h 839"/>
              <a:gd name="T70" fmla="*/ 196 w 567"/>
              <a:gd name="T71" fmla="*/ 58 h 839"/>
              <a:gd name="T72" fmla="*/ 200 w 567"/>
              <a:gd name="T73" fmla="*/ 5 h 839"/>
              <a:gd name="T74" fmla="*/ 194 w 567"/>
              <a:gd name="T75" fmla="*/ 0 h 839"/>
              <a:gd name="T76" fmla="*/ 359 w 567"/>
              <a:gd name="T77" fmla="*/ 54 h 839"/>
              <a:gd name="T78" fmla="*/ 362 w 567"/>
              <a:gd name="T79" fmla="*/ 111 h 839"/>
              <a:gd name="T80" fmla="*/ 444 w 567"/>
              <a:gd name="T81" fmla="*/ 253 h 8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567" h="839">
                <a:moveTo>
                  <a:pt x="444" y="253"/>
                </a:moveTo>
                <a:lnTo>
                  <a:pt x="468" y="529"/>
                </a:lnTo>
                <a:lnTo>
                  <a:pt x="540" y="578"/>
                </a:lnTo>
                <a:lnTo>
                  <a:pt x="524" y="646"/>
                </a:lnTo>
                <a:lnTo>
                  <a:pt x="529" y="657"/>
                </a:lnTo>
                <a:lnTo>
                  <a:pt x="530" y="666"/>
                </a:lnTo>
                <a:lnTo>
                  <a:pt x="535" y="698"/>
                </a:lnTo>
                <a:lnTo>
                  <a:pt x="556" y="724"/>
                </a:lnTo>
                <a:lnTo>
                  <a:pt x="567" y="743"/>
                </a:lnTo>
                <a:lnTo>
                  <a:pt x="562" y="780"/>
                </a:lnTo>
                <a:lnTo>
                  <a:pt x="521" y="809"/>
                </a:lnTo>
                <a:lnTo>
                  <a:pt x="519" y="811"/>
                </a:lnTo>
                <a:lnTo>
                  <a:pt x="505" y="833"/>
                </a:lnTo>
                <a:lnTo>
                  <a:pt x="449" y="839"/>
                </a:lnTo>
                <a:lnTo>
                  <a:pt x="436" y="833"/>
                </a:lnTo>
                <a:lnTo>
                  <a:pt x="407" y="815"/>
                </a:lnTo>
                <a:lnTo>
                  <a:pt x="277" y="740"/>
                </a:lnTo>
                <a:lnTo>
                  <a:pt x="256" y="641"/>
                </a:lnTo>
                <a:lnTo>
                  <a:pt x="242" y="577"/>
                </a:lnTo>
                <a:lnTo>
                  <a:pt x="240" y="572"/>
                </a:lnTo>
                <a:lnTo>
                  <a:pt x="229" y="479"/>
                </a:lnTo>
                <a:lnTo>
                  <a:pt x="172" y="404"/>
                </a:lnTo>
                <a:lnTo>
                  <a:pt x="154" y="352"/>
                </a:lnTo>
                <a:lnTo>
                  <a:pt x="160" y="293"/>
                </a:lnTo>
                <a:lnTo>
                  <a:pt x="40" y="231"/>
                </a:lnTo>
                <a:lnTo>
                  <a:pt x="0" y="197"/>
                </a:lnTo>
                <a:lnTo>
                  <a:pt x="24" y="144"/>
                </a:lnTo>
                <a:lnTo>
                  <a:pt x="66" y="127"/>
                </a:lnTo>
                <a:lnTo>
                  <a:pt x="75" y="120"/>
                </a:lnTo>
                <a:lnTo>
                  <a:pt x="87" y="111"/>
                </a:lnTo>
                <a:lnTo>
                  <a:pt x="98" y="114"/>
                </a:lnTo>
                <a:lnTo>
                  <a:pt x="123" y="123"/>
                </a:lnTo>
                <a:lnTo>
                  <a:pt x="175" y="143"/>
                </a:lnTo>
                <a:lnTo>
                  <a:pt x="176" y="128"/>
                </a:lnTo>
                <a:lnTo>
                  <a:pt x="176" y="103"/>
                </a:lnTo>
                <a:lnTo>
                  <a:pt x="196" y="58"/>
                </a:lnTo>
                <a:lnTo>
                  <a:pt x="200" y="5"/>
                </a:lnTo>
                <a:lnTo>
                  <a:pt x="194" y="0"/>
                </a:lnTo>
                <a:lnTo>
                  <a:pt x="359" y="54"/>
                </a:lnTo>
                <a:lnTo>
                  <a:pt x="362" y="111"/>
                </a:lnTo>
                <a:lnTo>
                  <a:pt x="444" y="25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7">
            <a:extLst>
              <a:ext uri="{FF2B5EF4-FFF2-40B4-BE49-F238E27FC236}">
                <a16:creationId xmlns:a16="http://schemas.microsoft.com/office/drawing/2014/main" id="{C17A5498-B646-7D18-4D16-F5515C3FFDE9}"/>
              </a:ext>
            </a:extLst>
          </p:cNvPr>
          <p:cNvSpPr>
            <a:spLocks/>
          </p:cNvSpPr>
          <p:nvPr/>
        </p:nvSpPr>
        <p:spPr bwMode="auto">
          <a:xfrm>
            <a:off x="5610226" y="2898775"/>
            <a:ext cx="612775" cy="615950"/>
          </a:xfrm>
          <a:custGeom>
            <a:avLst/>
            <a:gdLst>
              <a:gd name="T0" fmla="*/ 324 w 386"/>
              <a:gd name="T1" fmla="*/ 32 h 388"/>
              <a:gd name="T2" fmla="*/ 386 w 386"/>
              <a:gd name="T3" fmla="*/ 87 h 388"/>
              <a:gd name="T4" fmla="*/ 333 w 386"/>
              <a:gd name="T5" fmla="*/ 293 h 388"/>
              <a:gd name="T6" fmla="*/ 290 w 386"/>
              <a:gd name="T7" fmla="*/ 300 h 388"/>
              <a:gd name="T8" fmla="*/ 277 w 386"/>
              <a:gd name="T9" fmla="*/ 327 h 388"/>
              <a:gd name="T10" fmla="*/ 253 w 386"/>
              <a:gd name="T11" fmla="*/ 388 h 388"/>
              <a:gd name="T12" fmla="*/ 231 w 386"/>
              <a:gd name="T13" fmla="*/ 388 h 388"/>
              <a:gd name="T14" fmla="*/ 207 w 386"/>
              <a:gd name="T15" fmla="*/ 386 h 388"/>
              <a:gd name="T16" fmla="*/ 184 w 386"/>
              <a:gd name="T17" fmla="*/ 373 h 388"/>
              <a:gd name="T18" fmla="*/ 96 w 386"/>
              <a:gd name="T19" fmla="*/ 325 h 388"/>
              <a:gd name="T20" fmla="*/ 24 w 386"/>
              <a:gd name="T21" fmla="*/ 276 h 388"/>
              <a:gd name="T22" fmla="*/ 0 w 386"/>
              <a:gd name="T23" fmla="*/ 0 h 388"/>
              <a:gd name="T24" fmla="*/ 170 w 386"/>
              <a:gd name="T25" fmla="*/ 5 h 388"/>
              <a:gd name="T26" fmla="*/ 165 w 386"/>
              <a:gd name="T27" fmla="*/ 87 h 388"/>
              <a:gd name="T28" fmla="*/ 237 w 386"/>
              <a:gd name="T29" fmla="*/ 82 h 388"/>
              <a:gd name="T30" fmla="*/ 239 w 386"/>
              <a:gd name="T31" fmla="*/ 82 h 388"/>
              <a:gd name="T32" fmla="*/ 324 w 386"/>
              <a:gd name="T33" fmla="*/ 32 h 3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86" h="388">
                <a:moveTo>
                  <a:pt x="324" y="32"/>
                </a:moveTo>
                <a:lnTo>
                  <a:pt x="386" y="87"/>
                </a:lnTo>
                <a:lnTo>
                  <a:pt x="333" y="293"/>
                </a:lnTo>
                <a:lnTo>
                  <a:pt x="290" y="300"/>
                </a:lnTo>
                <a:lnTo>
                  <a:pt x="277" y="327"/>
                </a:lnTo>
                <a:lnTo>
                  <a:pt x="253" y="388"/>
                </a:lnTo>
                <a:lnTo>
                  <a:pt x="231" y="388"/>
                </a:lnTo>
                <a:lnTo>
                  <a:pt x="207" y="386"/>
                </a:lnTo>
                <a:lnTo>
                  <a:pt x="184" y="373"/>
                </a:lnTo>
                <a:lnTo>
                  <a:pt x="96" y="325"/>
                </a:lnTo>
                <a:lnTo>
                  <a:pt x="24" y="276"/>
                </a:lnTo>
                <a:lnTo>
                  <a:pt x="0" y="0"/>
                </a:lnTo>
                <a:lnTo>
                  <a:pt x="170" y="5"/>
                </a:lnTo>
                <a:lnTo>
                  <a:pt x="165" y="87"/>
                </a:lnTo>
                <a:lnTo>
                  <a:pt x="237" y="82"/>
                </a:lnTo>
                <a:lnTo>
                  <a:pt x="239" y="82"/>
                </a:lnTo>
                <a:lnTo>
                  <a:pt x="324" y="32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8">
            <a:extLst>
              <a:ext uri="{FF2B5EF4-FFF2-40B4-BE49-F238E27FC236}">
                <a16:creationId xmlns:a16="http://schemas.microsoft.com/office/drawing/2014/main" id="{0AE4A468-7530-88F5-2A8F-704BDEA43FEF}"/>
              </a:ext>
            </a:extLst>
          </p:cNvPr>
          <p:cNvSpPr>
            <a:spLocks/>
          </p:cNvSpPr>
          <p:nvPr/>
        </p:nvSpPr>
        <p:spPr bwMode="auto">
          <a:xfrm>
            <a:off x="5213351" y="1562100"/>
            <a:ext cx="1098550" cy="1474788"/>
          </a:xfrm>
          <a:custGeom>
            <a:avLst/>
            <a:gdLst>
              <a:gd name="T0" fmla="*/ 638 w 692"/>
              <a:gd name="T1" fmla="*/ 81 h 929"/>
              <a:gd name="T2" fmla="*/ 665 w 692"/>
              <a:gd name="T3" fmla="*/ 240 h 929"/>
              <a:gd name="T4" fmla="*/ 684 w 692"/>
              <a:gd name="T5" fmla="*/ 350 h 929"/>
              <a:gd name="T6" fmla="*/ 691 w 692"/>
              <a:gd name="T7" fmla="*/ 403 h 929"/>
              <a:gd name="T8" fmla="*/ 692 w 692"/>
              <a:gd name="T9" fmla="*/ 405 h 929"/>
              <a:gd name="T10" fmla="*/ 647 w 692"/>
              <a:gd name="T11" fmla="*/ 454 h 929"/>
              <a:gd name="T12" fmla="*/ 591 w 692"/>
              <a:gd name="T13" fmla="*/ 514 h 929"/>
              <a:gd name="T14" fmla="*/ 551 w 692"/>
              <a:gd name="T15" fmla="*/ 555 h 929"/>
              <a:gd name="T16" fmla="*/ 545 w 692"/>
              <a:gd name="T17" fmla="*/ 563 h 929"/>
              <a:gd name="T18" fmla="*/ 530 w 692"/>
              <a:gd name="T19" fmla="*/ 581 h 929"/>
              <a:gd name="T20" fmla="*/ 516 w 692"/>
              <a:gd name="T21" fmla="*/ 615 h 929"/>
              <a:gd name="T22" fmla="*/ 532 w 692"/>
              <a:gd name="T23" fmla="*/ 658 h 929"/>
              <a:gd name="T24" fmla="*/ 561 w 692"/>
              <a:gd name="T25" fmla="*/ 631 h 929"/>
              <a:gd name="T26" fmla="*/ 561 w 692"/>
              <a:gd name="T27" fmla="*/ 629 h 929"/>
              <a:gd name="T28" fmla="*/ 562 w 692"/>
              <a:gd name="T29" fmla="*/ 635 h 929"/>
              <a:gd name="T30" fmla="*/ 564 w 692"/>
              <a:gd name="T31" fmla="*/ 671 h 929"/>
              <a:gd name="T32" fmla="*/ 569 w 692"/>
              <a:gd name="T33" fmla="*/ 796 h 929"/>
              <a:gd name="T34" fmla="*/ 574 w 692"/>
              <a:gd name="T35" fmla="*/ 874 h 929"/>
              <a:gd name="T36" fmla="*/ 489 w 692"/>
              <a:gd name="T37" fmla="*/ 924 h 929"/>
              <a:gd name="T38" fmla="*/ 487 w 692"/>
              <a:gd name="T39" fmla="*/ 924 h 929"/>
              <a:gd name="T40" fmla="*/ 415 w 692"/>
              <a:gd name="T41" fmla="*/ 929 h 929"/>
              <a:gd name="T42" fmla="*/ 420 w 692"/>
              <a:gd name="T43" fmla="*/ 847 h 929"/>
              <a:gd name="T44" fmla="*/ 250 w 692"/>
              <a:gd name="T45" fmla="*/ 842 h 929"/>
              <a:gd name="T46" fmla="*/ 168 w 692"/>
              <a:gd name="T47" fmla="*/ 700 h 929"/>
              <a:gd name="T48" fmla="*/ 165 w 692"/>
              <a:gd name="T49" fmla="*/ 643 h 929"/>
              <a:gd name="T50" fmla="*/ 0 w 692"/>
              <a:gd name="T51" fmla="*/ 589 h 929"/>
              <a:gd name="T52" fmla="*/ 27 w 692"/>
              <a:gd name="T53" fmla="*/ 430 h 929"/>
              <a:gd name="T54" fmla="*/ 123 w 692"/>
              <a:gd name="T55" fmla="*/ 259 h 929"/>
              <a:gd name="T56" fmla="*/ 203 w 692"/>
              <a:gd name="T57" fmla="*/ 118 h 929"/>
              <a:gd name="T58" fmla="*/ 343 w 692"/>
              <a:gd name="T59" fmla="*/ 0 h 929"/>
              <a:gd name="T60" fmla="*/ 497 w 692"/>
              <a:gd name="T61" fmla="*/ 11 h 929"/>
              <a:gd name="T62" fmla="*/ 558 w 692"/>
              <a:gd name="T63" fmla="*/ 16 h 929"/>
              <a:gd name="T64" fmla="*/ 638 w 692"/>
              <a:gd name="T65" fmla="*/ 81 h 9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92" h="929">
                <a:moveTo>
                  <a:pt x="638" y="81"/>
                </a:moveTo>
                <a:lnTo>
                  <a:pt x="665" y="240"/>
                </a:lnTo>
                <a:lnTo>
                  <a:pt x="684" y="350"/>
                </a:lnTo>
                <a:lnTo>
                  <a:pt x="691" y="403"/>
                </a:lnTo>
                <a:lnTo>
                  <a:pt x="692" y="405"/>
                </a:lnTo>
                <a:lnTo>
                  <a:pt x="647" y="454"/>
                </a:lnTo>
                <a:lnTo>
                  <a:pt x="591" y="514"/>
                </a:lnTo>
                <a:lnTo>
                  <a:pt x="551" y="555"/>
                </a:lnTo>
                <a:lnTo>
                  <a:pt x="545" y="563"/>
                </a:lnTo>
                <a:lnTo>
                  <a:pt x="530" y="581"/>
                </a:lnTo>
                <a:lnTo>
                  <a:pt x="516" y="615"/>
                </a:lnTo>
                <a:lnTo>
                  <a:pt x="532" y="658"/>
                </a:lnTo>
                <a:lnTo>
                  <a:pt x="561" y="631"/>
                </a:lnTo>
                <a:lnTo>
                  <a:pt x="561" y="629"/>
                </a:lnTo>
                <a:lnTo>
                  <a:pt x="562" y="635"/>
                </a:lnTo>
                <a:lnTo>
                  <a:pt x="564" y="671"/>
                </a:lnTo>
                <a:lnTo>
                  <a:pt x="569" y="796"/>
                </a:lnTo>
                <a:lnTo>
                  <a:pt x="574" y="874"/>
                </a:lnTo>
                <a:lnTo>
                  <a:pt x="489" y="924"/>
                </a:lnTo>
                <a:lnTo>
                  <a:pt x="487" y="924"/>
                </a:lnTo>
                <a:lnTo>
                  <a:pt x="415" y="929"/>
                </a:lnTo>
                <a:lnTo>
                  <a:pt x="420" y="847"/>
                </a:lnTo>
                <a:lnTo>
                  <a:pt x="250" y="842"/>
                </a:lnTo>
                <a:lnTo>
                  <a:pt x="168" y="700"/>
                </a:lnTo>
                <a:lnTo>
                  <a:pt x="165" y="643"/>
                </a:lnTo>
                <a:lnTo>
                  <a:pt x="0" y="589"/>
                </a:lnTo>
                <a:lnTo>
                  <a:pt x="27" y="430"/>
                </a:lnTo>
                <a:lnTo>
                  <a:pt x="123" y="259"/>
                </a:lnTo>
                <a:lnTo>
                  <a:pt x="203" y="118"/>
                </a:lnTo>
                <a:lnTo>
                  <a:pt x="343" y="0"/>
                </a:lnTo>
                <a:lnTo>
                  <a:pt x="497" y="11"/>
                </a:lnTo>
                <a:lnTo>
                  <a:pt x="558" y="16"/>
                </a:lnTo>
                <a:lnTo>
                  <a:pt x="638" y="81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4242BDDE-A9FC-482A-CEA4-EBC6BBBCB176}"/>
              </a:ext>
            </a:extLst>
          </p:cNvPr>
          <p:cNvSpPr>
            <a:spLocks/>
          </p:cNvSpPr>
          <p:nvPr/>
        </p:nvSpPr>
        <p:spPr bwMode="auto">
          <a:xfrm>
            <a:off x="4448176" y="4403725"/>
            <a:ext cx="390525" cy="881063"/>
          </a:xfrm>
          <a:custGeom>
            <a:avLst/>
            <a:gdLst>
              <a:gd name="T0" fmla="*/ 227 w 246"/>
              <a:gd name="T1" fmla="*/ 388 h 555"/>
              <a:gd name="T2" fmla="*/ 218 w 246"/>
              <a:gd name="T3" fmla="*/ 391 h 555"/>
              <a:gd name="T4" fmla="*/ 182 w 246"/>
              <a:gd name="T5" fmla="*/ 394 h 555"/>
              <a:gd name="T6" fmla="*/ 125 w 246"/>
              <a:gd name="T7" fmla="*/ 439 h 555"/>
              <a:gd name="T8" fmla="*/ 112 w 246"/>
              <a:gd name="T9" fmla="*/ 535 h 555"/>
              <a:gd name="T10" fmla="*/ 94 w 246"/>
              <a:gd name="T11" fmla="*/ 555 h 555"/>
              <a:gd name="T12" fmla="*/ 8 w 246"/>
              <a:gd name="T13" fmla="*/ 531 h 555"/>
              <a:gd name="T14" fmla="*/ 3 w 246"/>
              <a:gd name="T15" fmla="*/ 494 h 555"/>
              <a:gd name="T16" fmla="*/ 0 w 246"/>
              <a:gd name="T17" fmla="*/ 463 h 555"/>
              <a:gd name="T18" fmla="*/ 19 w 246"/>
              <a:gd name="T19" fmla="*/ 364 h 555"/>
              <a:gd name="T20" fmla="*/ 72 w 246"/>
              <a:gd name="T21" fmla="*/ 236 h 555"/>
              <a:gd name="T22" fmla="*/ 86 w 246"/>
              <a:gd name="T23" fmla="*/ 207 h 555"/>
              <a:gd name="T24" fmla="*/ 113 w 246"/>
              <a:gd name="T25" fmla="*/ 146 h 555"/>
              <a:gd name="T26" fmla="*/ 138 w 246"/>
              <a:gd name="T27" fmla="*/ 84 h 555"/>
              <a:gd name="T28" fmla="*/ 170 w 246"/>
              <a:gd name="T29" fmla="*/ 0 h 555"/>
              <a:gd name="T30" fmla="*/ 213 w 246"/>
              <a:gd name="T31" fmla="*/ 4 h 555"/>
              <a:gd name="T32" fmla="*/ 227 w 246"/>
              <a:gd name="T33" fmla="*/ 48 h 555"/>
              <a:gd name="T34" fmla="*/ 246 w 246"/>
              <a:gd name="T35" fmla="*/ 141 h 555"/>
              <a:gd name="T36" fmla="*/ 240 w 246"/>
              <a:gd name="T37" fmla="*/ 205 h 555"/>
              <a:gd name="T38" fmla="*/ 238 w 246"/>
              <a:gd name="T39" fmla="*/ 233 h 555"/>
              <a:gd name="T40" fmla="*/ 227 w 246"/>
              <a:gd name="T41" fmla="*/ 367 h 555"/>
              <a:gd name="T42" fmla="*/ 227 w 246"/>
              <a:gd name="T43" fmla="*/ 388 h 5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46" h="555">
                <a:moveTo>
                  <a:pt x="227" y="388"/>
                </a:moveTo>
                <a:lnTo>
                  <a:pt x="218" y="391"/>
                </a:lnTo>
                <a:lnTo>
                  <a:pt x="182" y="394"/>
                </a:lnTo>
                <a:lnTo>
                  <a:pt x="125" y="439"/>
                </a:lnTo>
                <a:lnTo>
                  <a:pt x="112" y="535"/>
                </a:lnTo>
                <a:lnTo>
                  <a:pt x="94" y="555"/>
                </a:lnTo>
                <a:lnTo>
                  <a:pt x="8" y="531"/>
                </a:lnTo>
                <a:lnTo>
                  <a:pt x="3" y="494"/>
                </a:lnTo>
                <a:lnTo>
                  <a:pt x="0" y="463"/>
                </a:lnTo>
                <a:lnTo>
                  <a:pt x="19" y="364"/>
                </a:lnTo>
                <a:lnTo>
                  <a:pt x="72" y="236"/>
                </a:lnTo>
                <a:lnTo>
                  <a:pt x="86" y="207"/>
                </a:lnTo>
                <a:lnTo>
                  <a:pt x="113" y="146"/>
                </a:lnTo>
                <a:lnTo>
                  <a:pt x="138" y="84"/>
                </a:lnTo>
                <a:lnTo>
                  <a:pt x="170" y="0"/>
                </a:lnTo>
                <a:lnTo>
                  <a:pt x="213" y="4"/>
                </a:lnTo>
                <a:lnTo>
                  <a:pt x="227" y="48"/>
                </a:lnTo>
                <a:lnTo>
                  <a:pt x="246" y="141"/>
                </a:lnTo>
                <a:lnTo>
                  <a:pt x="240" y="205"/>
                </a:lnTo>
                <a:lnTo>
                  <a:pt x="238" y="233"/>
                </a:lnTo>
                <a:lnTo>
                  <a:pt x="227" y="367"/>
                </a:lnTo>
                <a:lnTo>
                  <a:pt x="227" y="388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0">
            <a:extLst>
              <a:ext uri="{FF2B5EF4-FFF2-40B4-BE49-F238E27FC236}">
                <a16:creationId xmlns:a16="http://schemas.microsoft.com/office/drawing/2014/main" id="{272E5A3C-0A49-39B4-9366-36D5215A50BF}"/>
              </a:ext>
            </a:extLst>
          </p:cNvPr>
          <p:cNvSpPr>
            <a:spLocks/>
          </p:cNvSpPr>
          <p:nvPr/>
        </p:nvSpPr>
        <p:spPr bwMode="auto">
          <a:xfrm>
            <a:off x="3827463" y="3387725"/>
            <a:ext cx="882650" cy="950913"/>
          </a:xfrm>
          <a:custGeom>
            <a:avLst/>
            <a:gdLst>
              <a:gd name="T0" fmla="*/ 285 w 556"/>
              <a:gd name="T1" fmla="*/ 57 h 599"/>
              <a:gd name="T2" fmla="*/ 453 w 556"/>
              <a:gd name="T3" fmla="*/ 200 h 599"/>
              <a:gd name="T4" fmla="*/ 479 w 556"/>
              <a:gd name="T5" fmla="*/ 238 h 599"/>
              <a:gd name="T6" fmla="*/ 548 w 556"/>
              <a:gd name="T7" fmla="*/ 354 h 599"/>
              <a:gd name="T8" fmla="*/ 524 w 556"/>
              <a:gd name="T9" fmla="*/ 439 h 599"/>
              <a:gd name="T10" fmla="*/ 527 w 556"/>
              <a:gd name="T11" fmla="*/ 456 h 599"/>
              <a:gd name="T12" fmla="*/ 530 w 556"/>
              <a:gd name="T13" fmla="*/ 463 h 599"/>
              <a:gd name="T14" fmla="*/ 538 w 556"/>
              <a:gd name="T15" fmla="*/ 482 h 599"/>
              <a:gd name="T16" fmla="*/ 556 w 556"/>
              <a:gd name="T17" fmla="*/ 533 h 599"/>
              <a:gd name="T18" fmla="*/ 501 w 556"/>
              <a:gd name="T19" fmla="*/ 599 h 599"/>
              <a:gd name="T20" fmla="*/ 434 w 556"/>
              <a:gd name="T21" fmla="*/ 563 h 599"/>
              <a:gd name="T22" fmla="*/ 416 w 556"/>
              <a:gd name="T23" fmla="*/ 557 h 599"/>
              <a:gd name="T24" fmla="*/ 333 w 556"/>
              <a:gd name="T25" fmla="*/ 579 h 599"/>
              <a:gd name="T26" fmla="*/ 306 w 556"/>
              <a:gd name="T27" fmla="*/ 597 h 599"/>
              <a:gd name="T28" fmla="*/ 280 w 556"/>
              <a:gd name="T29" fmla="*/ 592 h 599"/>
              <a:gd name="T30" fmla="*/ 245 w 556"/>
              <a:gd name="T31" fmla="*/ 584 h 599"/>
              <a:gd name="T32" fmla="*/ 194 w 556"/>
              <a:gd name="T33" fmla="*/ 568 h 599"/>
              <a:gd name="T34" fmla="*/ 146 w 556"/>
              <a:gd name="T35" fmla="*/ 554 h 599"/>
              <a:gd name="T36" fmla="*/ 102 w 556"/>
              <a:gd name="T37" fmla="*/ 599 h 599"/>
              <a:gd name="T38" fmla="*/ 59 w 556"/>
              <a:gd name="T39" fmla="*/ 557 h 599"/>
              <a:gd name="T40" fmla="*/ 13 w 556"/>
              <a:gd name="T41" fmla="*/ 469 h 599"/>
              <a:gd name="T42" fmla="*/ 0 w 556"/>
              <a:gd name="T43" fmla="*/ 269 h 599"/>
              <a:gd name="T44" fmla="*/ 9 w 556"/>
              <a:gd name="T45" fmla="*/ 259 h 599"/>
              <a:gd name="T46" fmla="*/ 72 w 556"/>
              <a:gd name="T47" fmla="*/ 189 h 599"/>
              <a:gd name="T48" fmla="*/ 147 w 556"/>
              <a:gd name="T49" fmla="*/ 141 h 599"/>
              <a:gd name="T50" fmla="*/ 184 w 556"/>
              <a:gd name="T51" fmla="*/ 1 h 599"/>
              <a:gd name="T52" fmla="*/ 266 w 556"/>
              <a:gd name="T53" fmla="*/ 0 h 599"/>
              <a:gd name="T54" fmla="*/ 285 w 556"/>
              <a:gd name="T55" fmla="*/ 57 h 5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56" h="599">
                <a:moveTo>
                  <a:pt x="285" y="57"/>
                </a:moveTo>
                <a:lnTo>
                  <a:pt x="453" y="200"/>
                </a:lnTo>
                <a:lnTo>
                  <a:pt x="479" y="238"/>
                </a:lnTo>
                <a:lnTo>
                  <a:pt x="548" y="354"/>
                </a:lnTo>
                <a:lnTo>
                  <a:pt x="524" y="439"/>
                </a:lnTo>
                <a:lnTo>
                  <a:pt x="527" y="456"/>
                </a:lnTo>
                <a:lnTo>
                  <a:pt x="530" y="463"/>
                </a:lnTo>
                <a:lnTo>
                  <a:pt x="538" y="482"/>
                </a:lnTo>
                <a:lnTo>
                  <a:pt x="556" y="533"/>
                </a:lnTo>
                <a:lnTo>
                  <a:pt x="501" y="599"/>
                </a:lnTo>
                <a:lnTo>
                  <a:pt x="434" y="563"/>
                </a:lnTo>
                <a:lnTo>
                  <a:pt x="416" y="557"/>
                </a:lnTo>
                <a:lnTo>
                  <a:pt x="333" y="579"/>
                </a:lnTo>
                <a:lnTo>
                  <a:pt x="306" y="597"/>
                </a:lnTo>
                <a:lnTo>
                  <a:pt x="280" y="592"/>
                </a:lnTo>
                <a:lnTo>
                  <a:pt x="245" y="584"/>
                </a:lnTo>
                <a:lnTo>
                  <a:pt x="194" y="568"/>
                </a:lnTo>
                <a:lnTo>
                  <a:pt x="146" y="554"/>
                </a:lnTo>
                <a:lnTo>
                  <a:pt x="102" y="599"/>
                </a:lnTo>
                <a:lnTo>
                  <a:pt x="59" y="557"/>
                </a:lnTo>
                <a:lnTo>
                  <a:pt x="13" y="469"/>
                </a:lnTo>
                <a:lnTo>
                  <a:pt x="0" y="269"/>
                </a:lnTo>
                <a:lnTo>
                  <a:pt x="9" y="259"/>
                </a:lnTo>
                <a:lnTo>
                  <a:pt x="72" y="189"/>
                </a:lnTo>
                <a:lnTo>
                  <a:pt x="147" y="141"/>
                </a:lnTo>
                <a:lnTo>
                  <a:pt x="184" y="1"/>
                </a:lnTo>
                <a:lnTo>
                  <a:pt x="266" y="0"/>
                </a:lnTo>
                <a:lnTo>
                  <a:pt x="285" y="5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1">
            <a:extLst>
              <a:ext uri="{FF2B5EF4-FFF2-40B4-BE49-F238E27FC236}">
                <a16:creationId xmlns:a16="http://schemas.microsoft.com/office/drawing/2014/main" id="{CF72F9A5-7A81-77C3-04A9-0C7419CF5AE7}"/>
              </a:ext>
            </a:extLst>
          </p:cNvPr>
          <p:cNvSpPr>
            <a:spLocks/>
          </p:cNvSpPr>
          <p:nvPr/>
        </p:nvSpPr>
        <p:spPr bwMode="auto">
          <a:xfrm>
            <a:off x="4711701" y="5070475"/>
            <a:ext cx="625475" cy="1069975"/>
          </a:xfrm>
          <a:custGeom>
            <a:avLst/>
            <a:gdLst>
              <a:gd name="T0" fmla="*/ 274 w 394"/>
              <a:gd name="T1" fmla="*/ 21 h 674"/>
              <a:gd name="T2" fmla="*/ 274 w 394"/>
              <a:gd name="T3" fmla="*/ 26 h 674"/>
              <a:gd name="T4" fmla="*/ 274 w 394"/>
              <a:gd name="T5" fmla="*/ 27 h 674"/>
              <a:gd name="T6" fmla="*/ 274 w 394"/>
              <a:gd name="T7" fmla="*/ 37 h 674"/>
              <a:gd name="T8" fmla="*/ 273 w 394"/>
              <a:gd name="T9" fmla="*/ 160 h 674"/>
              <a:gd name="T10" fmla="*/ 273 w 394"/>
              <a:gd name="T11" fmla="*/ 179 h 674"/>
              <a:gd name="T12" fmla="*/ 289 w 394"/>
              <a:gd name="T13" fmla="*/ 223 h 674"/>
              <a:gd name="T14" fmla="*/ 303 w 394"/>
              <a:gd name="T15" fmla="*/ 256 h 674"/>
              <a:gd name="T16" fmla="*/ 361 w 394"/>
              <a:gd name="T17" fmla="*/ 253 h 674"/>
              <a:gd name="T18" fmla="*/ 345 w 394"/>
              <a:gd name="T19" fmla="*/ 304 h 674"/>
              <a:gd name="T20" fmla="*/ 338 w 394"/>
              <a:gd name="T21" fmla="*/ 324 h 674"/>
              <a:gd name="T22" fmla="*/ 311 w 394"/>
              <a:gd name="T23" fmla="*/ 332 h 674"/>
              <a:gd name="T24" fmla="*/ 308 w 394"/>
              <a:gd name="T25" fmla="*/ 332 h 674"/>
              <a:gd name="T26" fmla="*/ 305 w 394"/>
              <a:gd name="T27" fmla="*/ 333 h 674"/>
              <a:gd name="T28" fmla="*/ 303 w 394"/>
              <a:gd name="T29" fmla="*/ 341 h 674"/>
              <a:gd name="T30" fmla="*/ 303 w 394"/>
              <a:gd name="T31" fmla="*/ 349 h 674"/>
              <a:gd name="T32" fmla="*/ 303 w 394"/>
              <a:gd name="T33" fmla="*/ 360 h 674"/>
              <a:gd name="T34" fmla="*/ 327 w 394"/>
              <a:gd name="T35" fmla="*/ 423 h 674"/>
              <a:gd name="T36" fmla="*/ 383 w 394"/>
              <a:gd name="T37" fmla="*/ 575 h 674"/>
              <a:gd name="T38" fmla="*/ 382 w 394"/>
              <a:gd name="T39" fmla="*/ 581 h 674"/>
              <a:gd name="T40" fmla="*/ 388 w 394"/>
              <a:gd name="T41" fmla="*/ 596 h 674"/>
              <a:gd name="T42" fmla="*/ 394 w 394"/>
              <a:gd name="T43" fmla="*/ 604 h 674"/>
              <a:gd name="T44" fmla="*/ 350 w 394"/>
              <a:gd name="T45" fmla="*/ 628 h 674"/>
              <a:gd name="T46" fmla="*/ 354 w 394"/>
              <a:gd name="T47" fmla="*/ 641 h 674"/>
              <a:gd name="T48" fmla="*/ 358 w 394"/>
              <a:gd name="T49" fmla="*/ 657 h 674"/>
              <a:gd name="T50" fmla="*/ 351 w 394"/>
              <a:gd name="T51" fmla="*/ 671 h 674"/>
              <a:gd name="T52" fmla="*/ 335 w 394"/>
              <a:gd name="T53" fmla="*/ 674 h 674"/>
              <a:gd name="T54" fmla="*/ 305 w 394"/>
              <a:gd name="T55" fmla="*/ 641 h 674"/>
              <a:gd name="T56" fmla="*/ 260 w 394"/>
              <a:gd name="T57" fmla="*/ 591 h 674"/>
              <a:gd name="T58" fmla="*/ 242 w 394"/>
              <a:gd name="T59" fmla="*/ 529 h 674"/>
              <a:gd name="T60" fmla="*/ 197 w 394"/>
              <a:gd name="T61" fmla="*/ 521 h 674"/>
              <a:gd name="T62" fmla="*/ 177 w 394"/>
              <a:gd name="T63" fmla="*/ 516 h 674"/>
              <a:gd name="T64" fmla="*/ 135 w 394"/>
              <a:gd name="T65" fmla="*/ 535 h 674"/>
              <a:gd name="T66" fmla="*/ 116 w 394"/>
              <a:gd name="T67" fmla="*/ 517 h 674"/>
              <a:gd name="T68" fmla="*/ 106 w 394"/>
              <a:gd name="T69" fmla="*/ 511 h 674"/>
              <a:gd name="T70" fmla="*/ 82 w 394"/>
              <a:gd name="T71" fmla="*/ 493 h 674"/>
              <a:gd name="T72" fmla="*/ 7 w 394"/>
              <a:gd name="T73" fmla="*/ 441 h 674"/>
              <a:gd name="T74" fmla="*/ 7 w 394"/>
              <a:gd name="T75" fmla="*/ 423 h 674"/>
              <a:gd name="T76" fmla="*/ 0 w 394"/>
              <a:gd name="T77" fmla="*/ 372 h 674"/>
              <a:gd name="T78" fmla="*/ 76 w 394"/>
              <a:gd name="T79" fmla="*/ 349 h 674"/>
              <a:gd name="T80" fmla="*/ 121 w 394"/>
              <a:gd name="T81" fmla="*/ 274 h 674"/>
              <a:gd name="T82" fmla="*/ 130 w 394"/>
              <a:gd name="T83" fmla="*/ 258 h 674"/>
              <a:gd name="T84" fmla="*/ 154 w 394"/>
              <a:gd name="T85" fmla="*/ 219 h 674"/>
              <a:gd name="T86" fmla="*/ 138 w 394"/>
              <a:gd name="T87" fmla="*/ 203 h 674"/>
              <a:gd name="T88" fmla="*/ 117 w 394"/>
              <a:gd name="T89" fmla="*/ 179 h 674"/>
              <a:gd name="T90" fmla="*/ 116 w 394"/>
              <a:gd name="T91" fmla="*/ 165 h 674"/>
              <a:gd name="T92" fmla="*/ 121 w 394"/>
              <a:gd name="T93" fmla="*/ 162 h 674"/>
              <a:gd name="T94" fmla="*/ 133 w 394"/>
              <a:gd name="T95" fmla="*/ 154 h 674"/>
              <a:gd name="T96" fmla="*/ 143 w 394"/>
              <a:gd name="T97" fmla="*/ 82 h 674"/>
              <a:gd name="T98" fmla="*/ 145 w 394"/>
              <a:gd name="T99" fmla="*/ 70 h 674"/>
              <a:gd name="T100" fmla="*/ 130 w 394"/>
              <a:gd name="T101" fmla="*/ 19 h 674"/>
              <a:gd name="T102" fmla="*/ 132 w 394"/>
              <a:gd name="T103" fmla="*/ 0 h 674"/>
              <a:gd name="T104" fmla="*/ 210 w 394"/>
              <a:gd name="T105" fmla="*/ 11 h 674"/>
              <a:gd name="T106" fmla="*/ 218 w 394"/>
              <a:gd name="T107" fmla="*/ 11 h 674"/>
              <a:gd name="T108" fmla="*/ 242 w 394"/>
              <a:gd name="T109" fmla="*/ 16 h 674"/>
              <a:gd name="T110" fmla="*/ 249 w 394"/>
              <a:gd name="T111" fmla="*/ 16 h 674"/>
              <a:gd name="T112" fmla="*/ 271 w 394"/>
              <a:gd name="T113" fmla="*/ 19 h 674"/>
              <a:gd name="T114" fmla="*/ 274 w 394"/>
              <a:gd name="T115" fmla="*/ 21 h 6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94" h="674">
                <a:moveTo>
                  <a:pt x="274" y="21"/>
                </a:moveTo>
                <a:lnTo>
                  <a:pt x="274" y="26"/>
                </a:lnTo>
                <a:lnTo>
                  <a:pt x="274" y="27"/>
                </a:lnTo>
                <a:lnTo>
                  <a:pt x="274" y="37"/>
                </a:lnTo>
                <a:lnTo>
                  <a:pt x="273" y="160"/>
                </a:lnTo>
                <a:lnTo>
                  <a:pt x="273" y="179"/>
                </a:lnTo>
                <a:lnTo>
                  <a:pt x="289" y="223"/>
                </a:lnTo>
                <a:lnTo>
                  <a:pt x="303" y="256"/>
                </a:lnTo>
                <a:lnTo>
                  <a:pt x="361" y="253"/>
                </a:lnTo>
                <a:lnTo>
                  <a:pt x="345" y="304"/>
                </a:lnTo>
                <a:lnTo>
                  <a:pt x="338" y="324"/>
                </a:lnTo>
                <a:lnTo>
                  <a:pt x="311" y="332"/>
                </a:lnTo>
                <a:lnTo>
                  <a:pt x="308" y="332"/>
                </a:lnTo>
                <a:lnTo>
                  <a:pt x="305" y="333"/>
                </a:lnTo>
                <a:lnTo>
                  <a:pt x="303" y="341"/>
                </a:lnTo>
                <a:lnTo>
                  <a:pt x="303" y="349"/>
                </a:lnTo>
                <a:lnTo>
                  <a:pt x="303" y="360"/>
                </a:lnTo>
                <a:lnTo>
                  <a:pt x="327" y="423"/>
                </a:lnTo>
                <a:lnTo>
                  <a:pt x="383" y="575"/>
                </a:lnTo>
                <a:lnTo>
                  <a:pt x="382" y="581"/>
                </a:lnTo>
                <a:lnTo>
                  <a:pt x="388" y="596"/>
                </a:lnTo>
                <a:lnTo>
                  <a:pt x="394" y="604"/>
                </a:lnTo>
                <a:lnTo>
                  <a:pt x="350" y="628"/>
                </a:lnTo>
                <a:lnTo>
                  <a:pt x="354" y="641"/>
                </a:lnTo>
                <a:lnTo>
                  <a:pt x="358" y="657"/>
                </a:lnTo>
                <a:lnTo>
                  <a:pt x="351" y="671"/>
                </a:lnTo>
                <a:lnTo>
                  <a:pt x="335" y="674"/>
                </a:lnTo>
                <a:lnTo>
                  <a:pt x="305" y="641"/>
                </a:lnTo>
                <a:lnTo>
                  <a:pt x="260" y="591"/>
                </a:lnTo>
                <a:lnTo>
                  <a:pt x="242" y="529"/>
                </a:lnTo>
                <a:lnTo>
                  <a:pt x="197" y="521"/>
                </a:lnTo>
                <a:lnTo>
                  <a:pt x="177" y="516"/>
                </a:lnTo>
                <a:lnTo>
                  <a:pt x="135" y="535"/>
                </a:lnTo>
                <a:lnTo>
                  <a:pt x="116" y="517"/>
                </a:lnTo>
                <a:lnTo>
                  <a:pt x="106" y="511"/>
                </a:lnTo>
                <a:lnTo>
                  <a:pt x="82" y="493"/>
                </a:lnTo>
                <a:lnTo>
                  <a:pt x="7" y="441"/>
                </a:lnTo>
                <a:lnTo>
                  <a:pt x="7" y="423"/>
                </a:lnTo>
                <a:lnTo>
                  <a:pt x="0" y="372"/>
                </a:lnTo>
                <a:lnTo>
                  <a:pt x="76" y="349"/>
                </a:lnTo>
                <a:lnTo>
                  <a:pt x="121" y="274"/>
                </a:lnTo>
                <a:lnTo>
                  <a:pt x="130" y="258"/>
                </a:lnTo>
                <a:lnTo>
                  <a:pt x="154" y="219"/>
                </a:lnTo>
                <a:lnTo>
                  <a:pt x="138" y="203"/>
                </a:lnTo>
                <a:lnTo>
                  <a:pt x="117" y="179"/>
                </a:lnTo>
                <a:lnTo>
                  <a:pt x="116" y="165"/>
                </a:lnTo>
                <a:lnTo>
                  <a:pt x="121" y="162"/>
                </a:lnTo>
                <a:lnTo>
                  <a:pt x="133" y="154"/>
                </a:lnTo>
                <a:lnTo>
                  <a:pt x="143" y="82"/>
                </a:lnTo>
                <a:lnTo>
                  <a:pt x="145" y="70"/>
                </a:lnTo>
                <a:lnTo>
                  <a:pt x="130" y="19"/>
                </a:lnTo>
                <a:lnTo>
                  <a:pt x="132" y="0"/>
                </a:lnTo>
                <a:lnTo>
                  <a:pt x="210" y="11"/>
                </a:lnTo>
                <a:lnTo>
                  <a:pt x="218" y="11"/>
                </a:lnTo>
                <a:lnTo>
                  <a:pt x="242" y="16"/>
                </a:lnTo>
                <a:lnTo>
                  <a:pt x="249" y="16"/>
                </a:lnTo>
                <a:lnTo>
                  <a:pt x="271" y="19"/>
                </a:lnTo>
                <a:lnTo>
                  <a:pt x="274" y="2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2">
            <a:extLst>
              <a:ext uri="{FF2B5EF4-FFF2-40B4-BE49-F238E27FC236}">
                <a16:creationId xmlns:a16="http://schemas.microsoft.com/office/drawing/2014/main" id="{1E9BB3B1-6C75-D6AD-34E4-DC922905C052}"/>
              </a:ext>
            </a:extLst>
          </p:cNvPr>
          <p:cNvSpPr>
            <a:spLocks/>
          </p:cNvSpPr>
          <p:nvPr/>
        </p:nvSpPr>
        <p:spPr bwMode="auto">
          <a:xfrm>
            <a:off x="5618163" y="3260725"/>
            <a:ext cx="1547813" cy="1978025"/>
          </a:xfrm>
          <a:custGeom>
            <a:avLst/>
            <a:gdLst>
              <a:gd name="T0" fmla="*/ 943 w 975"/>
              <a:gd name="T1" fmla="*/ 336 h 1246"/>
              <a:gd name="T2" fmla="*/ 929 w 975"/>
              <a:gd name="T3" fmla="*/ 302 h 1246"/>
              <a:gd name="T4" fmla="*/ 891 w 975"/>
              <a:gd name="T5" fmla="*/ 278 h 1246"/>
              <a:gd name="T6" fmla="*/ 818 w 975"/>
              <a:gd name="T7" fmla="*/ 190 h 1246"/>
              <a:gd name="T8" fmla="*/ 783 w 975"/>
              <a:gd name="T9" fmla="*/ 155 h 1246"/>
              <a:gd name="T10" fmla="*/ 700 w 975"/>
              <a:gd name="T11" fmla="*/ 65 h 1246"/>
              <a:gd name="T12" fmla="*/ 633 w 975"/>
              <a:gd name="T13" fmla="*/ 0 h 1246"/>
              <a:gd name="T14" fmla="*/ 577 w 975"/>
              <a:gd name="T15" fmla="*/ 94 h 1246"/>
              <a:gd name="T16" fmla="*/ 508 w 975"/>
              <a:gd name="T17" fmla="*/ 51 h 1246"/>
              <a:gd name="T18" fmla="*/ 405 w 975"/>
              <a:gd name="T19" fmla="*/ 56 h 1246"/>
              <a:gd name="T20" fmla="*/ 328 w 975"/>
              <a:gd name="T21" fmla="*/ 65 h 1246"/>
              <a:gd name="T22" fmla="*/ 272 w 975"/>
              <a:gd name="T23" fmla="*/ 99 h 1246"/>
              <a:gd name="T24" fmla="*/ 226 w 975"/>
              <a:gd name="T25" fmla="*/ 160 h 1246"/>
              <a:gd name="T26" fmla="*/ 179 w 975"/>
              <a:gd name="T27" fmla="*/ 145 h 1246"/>
              <a:gd name="T28" fmla="*/ 75 w 975"/>
              <a:gd name="T29" fmla="*/ 165 h 1246"/>
              <a:gd name="T30" fmla="*/ 81 w 975"/>
              <a:gd name="T31" fmla="*/ 185 h 1246"/>
              <a:gd name="T32" fmla="*/ 107 w 975"/>
              <a:gd name="T33" fmla="*/ 243 h 1246"/>
              <a:gd name="T34" fmla="*/ 113 w 975"/>
              <a:gd name="T35" fmla="*/ 299 h 1246"/>
              <a:gd name="T36" fmla="*/ 70 w 975"/>
              <a:gd name="T37" fmla="*/ 330 h 1246"/>
              <a:gd name="T38" fmla="*/ 0 w 975"/>
              <a:gd name="T39" fmla="*/ 358 h 1246"/>
              <a:gd name="T40" fmla="*/ 43 w 975"/>
              <a:gd name="T41" fmla="*/ 442 h 1246"/>
              <a:gd name="T42" fmla="*/ 107 w 975"/>
              <a:gd name="T43" fmla="*/ 467 h 1246"/>
              <a:gd name="T44" fmla="*/ 144 w 975"/>
              <a:gd name="T45" fmla="*/ 499 h 1246"/>
              <a:gd name="T46" fmla="*/ 170 w 975"/>
              <a:gd name="T47" fmla="*/ 443 h 1246"/>
              <a:gd name="T48" fmla="*/ 200 w 975"/>
              <a:gd name="T49" fmla="*/ 467 h 1246"/>
              <a:gd name="T50" fmla="*/ 245 w 975"/>
              <a:gd name="T51" fmla="*/ 506 h 1246"/>
              <a:gd name="T52" fmla="*/ 434 w 975"/>
              <a:gd name="T53" fmla="*/ 839 h 1246"/>
              <a:gd name="T54" fmla="*/ 562 w 975"/>
              <a:gd name="T55" fmla="*/ 1191 h 1246"/>
              <a:gd name="T56" fmla="*/ 610 w 975"/>
              <a:gd name="T57" fmla="*/ 1204 h 1246"/>
              <a:gd name="T58" fmla="*/ 647 w 975"/>
              <a:gd name="T59" fmla="*/ 1220 h 1246"/>
              <a:gd name="T60" fmla="*/ 742 w 975"/>
              <a:gd name="T61" fmla="*/ 1246 h 1246"/>
              <a:gd name="T62" fmla="*/ 650 w 975"/>
              <a:gd name="T63" fmla="*/ 1046 h 1246"/>
              <a:gd name="T64" fmla="*/ 701 w 975"/>
              <a:gd name="T65" fmla="*/ 908 h 1246"/>
              <a:gd name="T66" fmla="*/ 788 w 975"/>
              <a:gd name="T67" fmla="*/ 816 h 1246"/>
              <a:gd name="T68" fmla="*/ 743 w 975"/>
              <a:gd name="T69" fmla="*/ 701 h 1246"/>
              <a:gd name="T70" fmla="*/ 791 w 975"/>
              <a:gd name="T71" fmla="*/ 578 h 1246"/>
              <a:gd name="T72" fmla="*/ 895 w 975"/>
              <a:gd name="T73" fmla="*/ 427 h 1246"/>
              <a:gd name="T74" fmla="*/ 966 w 975"/>
              <a:gd name="T75" fmla="*/ 347 h 1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975" h="1246">
                <a:moveTo>
                  <a:pt x="966" y="347"/>
                </a:moveTo>
                <a:lnTo>
                  <a:pt x="943" y="336"/>
                </a:lnTo>
                <a:lnTo>
                  <a:pt x="940" y="334"/>
                </a:lnTo>
                <a:lnTo>
                  <a:pt x="929" y="302"/>
                </a:lnTo>
                <a:lnTo>
                  <a:pt x="921" y="286"/>
                </a:lnTo>
                <a:lnTo>
                  <a:pt x="891" y="278"/>
                </a:lnTo>
                <a:lnTo>
                  <a:pt x="887" y="245"/>
                </a:lnTo>
                <a:lnTo>
                  <a:pt x="818" y="190"/>
                </a:lnTo>
                <a:lnTo>
                  <a:pt x="809" y="179"/>
                </a:lnTo>
                <a:lnTo>
                  <a:pt x="783" y="155"/>
                </a:lnTo>
                <a:lnTo>
                  <a:pt x="770" y="139"/>
                </a:lnTo>
                <a:lnTo>
                  <a:pt x="700" y="65"/>
                </a:lnTo>
                <a:lnTo>
                  <a:pt x="634" y="1"/>
                </a:lnTo>
                <a:lnTo>
                  <a:pt x="633" y="0"/>
                </a:lnTo>
                <a:lnTo>
                  <a:pt x="597" y="35"/>
                </a:lnTo>
                <a:lnTo>
                  <a:pt x="577" y="94"/>
                </a:lnTo>
                <a:lnTo>
                  <a:pt x="548" y="67"/>
                </a:lnTo>
                <a:lnTo>
                  <a:pt x="508" y="51"/>
                </a:lnTo>
                <a:lnTo>
                  <a:pt x="431" y="54"/>
                </a:lnTo>
                <a:lnTo>
                  <a:pt x="405" y="56"/>
                </a:lnTo>
                <a:lnTo>
                  <a:pt x="359" y="59"/>
                </a:lnTo>
                <a:lnTo>
                  <a:pt x="328" y="65"/>
                </a:lnTo>
                <a:lnTo>
                  <a:pt x="285" y="72"/>
                </a:lnTo>
                <a:lnTo>
                  <a:pt x="272" y="99"/>
                </a:lnTo>
                <a:lnTo>
                  <a:pt x="248" y="160"/>
                </a:lnTo>
                <a:lnTo>
                  <a:pt x="226" y="160"/>
                </a:lnTo>
                <a:lnTo>
                  <a:pt x="202" y="158"/>
                </a:lnTo>
                <a:lnTo>
                  <a:pt x="179" y="145"/>
                </a:lnTo>
                <a:lnTo>
                  <a:pt x="91" y="97"/>
                </a:lnTo>
                <a:lnTo>
                  <a:pt x="75" y="165"/>
                </a:lnTo>
                <a:lnTo>
                  <a:pt x="80" y="176"/>
                </a:lnTo>
                <a:lnTo>
                  <a:pt x="81" y="185"/>
                </a:lnTo>
                <a:lnTo>
                  <a:pt x="86" y="217"/>
                </a:lnTo>
                <a:lnTo>
                  <a:pt x="107" y="243"/>
                </a:lnTo>
                <a:lnTo>
                  <a:pt x="118" y="262"/>
                </a:lnTo>
                <a:lnTo>
                  <a:pt x="113" y="299"/>
                </a:lnTo>
                <a:lnTo>
                  <a:pt x="72" y="328"/>
                </a:lnTo>
                <a:lnTo>
                  <a:pt x="70" y="330"/>
                </a:lnTo>
                <a:lnTo>
                  <a:pt x="56" y="352"/>
                </a:lnTo>
                <a:lnTo>
                  <a:pt x="0" y="358"/>
                </a:lnTo>
                <a:lnTo>
                  <a:pt x="29" y="456"/>
                </a:lnTo>
                <a:lnTo>
                  <a:pt x="43" y="442"/>
                </a:lnTo>
                <a:lnTo>
                  <a:pt x="61" y="426"/>
                </a:lnTo>
                <a:lnTo>
                  <a:pt x="107" y="467"/>
                </a:lnTo>
                <a:lnTo>
                  <a:pt x="120" y="477"/>
                </a:lnTo>
                <a:lnTo>
                  <a:pt x="144" y="499"/>
                </a:lnTo>
                <a:lnTo>
                  <a:pt x="163" y="461"/>
                </a:lnTo>
                <a:lnTo>
                  <a:pt x="170" y="443"/>
                </a:lnTo>
                <a:lnTo>
                  <a:pt x="182" y="453"/>
                </a:lnTo>
                <a:lnTo>
                  <a:pt x="200" y="467"/>
                </a:lnTo>
                <a:lnTo>
                  <a:pt x="200" y="469"/>
                </a:lnTo>
                <a:lnTo>
                  <a:pt x="245" y="506"/>
                </a:lnTo>
                <a:lnTo>
                  <a:pt x="259" y="515"/>
                </a:lnTo>
                <a:lnTo>
                  <a:pt x="434" y="839"/>
                </a:lnTo>
                <a:lnTo>
                  <a:pt x="536" y="1227"/>
                </a:lnTo>
                <a:lnTo>
                  <a:pt x="562" y="1191"/>
                </a:lnTo>
                <a:lnTo>
                  <a:pt x="573" y="1177"/>
                </a:lnTo>
                <a:lnTo>
                  <a:pt x="610" y="1204"/>
                </a:lnTo>
                <a:lnTo>
                  <a:pt x="644" y="1219"/>
                </a:lnTo>
                <a:lnTo>
                  <a:pt x="647" y="1220"/>
                </a:lnTo>
                <a:lnTo>
                  <a:pt x="660" y="1223"/>
                </a:lnTo>
                <a:lnTo>
                  <a:pt x="742" y="1246"/>
                </a:lnTo>
                <a:lnTo>
                  <a:pt x="685" y="1095"/>
                </a:lnTo>
                <a:lnTo>
                  <a:pt x="650" y="1046"/>
                </a:lnTo>
                <a:lnTo>
                  <a:pt x="623" y="993"/>
                </a:lnTo>
                <a:lnTo>
                  <a:pt x="701" y="908"/>
                </a:lnTo>
                <a:lnTo>
                  <a:pt x="764" y="885"/>
                </a:lnTo>
                <a:lnTo>
                  <a:pt x="788" y="816"/>
                </a:lnTo>
                <a:lnTo>
                  <a:pt x="726" y="768"/>
                </a:lnTo>
                <a:lnTo>
                  <a:pt x="743" y="701"/>
                </a:lnTo>
                <a:lnTo>
                  <a:pt x="766" y="613"/>
                </a:lnTo>
                <a:lnTo>
                  <a:pt x="791" y="578"/>
                </a:lnTo>
                <a:lnTo>
                  <a:pt x="814" y="499"/>
                </a:lnTo>
                <a:lnTo>
                  <a:pt x="895" y="427"/>
                </a:lnTo>
                <a:lnTo>
                  <a:pt x="975" y="358"/>
                </a:lnTo>
                <a:lnTo>
                  <a:pt x="966" y="347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3">
            <a:extLst>
              <a:ext uri="{FF2B5EF4-FFF2-40B4-BE49-F238E27FC236}">
                <a16:creationId xmlns:a16="http://schemas.microsoft.com/office/drawing/2014/main" id="{C9435888-9BEA-354A-F98A-DC16E8459313}"/>
              </a:ext>
            </a:extLst>
          </p:cNvPr>
          <p:cNvSpPr>
            <a:spLocks/>
          </p:cNvSpPr>
          <p:nvPr/>
        </p:nvSpPr>
        <p:spPr bwMode="auto">
          <a:xfrm>
            <a:off x="6226176" y="15875"/>
            <a:ext cx="1006475" cy="2333625"/>
          </a:xfrm>
          <a:custGeom>
            <a:avLst/>
            <a:gdLst>
              <a:gd name="T0" fmla="*/ 634 w 634"/>
              <a:gd name="T1" fmla="*/ 1006 h 1470"/>
              <a:gd name="T2" fmla="*/ 584 w 634"/>
              <a:gd name="T3" fmla="*/ 1172 h 1470"/>
              <a:gd name="T4" fmla="*/ 453 w 634"/>
              <a:gd name="T5" fmla="*/ 1280 h 1470"/>
              <a:gd name="T6" fmla="*/ 439 w 634"/>
              <a:gd name="T7" fmla="*/ 1289 h 1470"/>
              <a:gd name="T8" fmla="*/ 437 w 634"/>
              <a:gd name="T9" fmla="*/ 1291 h 1470"/>
              <a:gd name="T10" fmla="*/ 397 w 634"/>
              <a:gd name="T11" fmla="*/ 1334 h 1470"/>
              <a:gd name="T12" fmla="*/ 376 w 634"/>
              <a:gd name="T13" fmla="*/ 1356 h 1470"/>
              <a:gd name="T14" fmla="*/ 296 w 634"/>
              <a:gd name="T15" fmla="*/ 1369 h 1470"/>
              <a:gd name="T16" fmla="*/ 314 w 634"/>
              <a:gd name="T17" fmla="*/ 1436 h 1470"/>
              <a:gd name="T18" fmla="*/ 246 w 634"/>
              <a:gd name="T19" fmla="*/ 1470 h 1470"/>
              <a:gd name="T20" fmla="*/ 211 w 634"/>
              <a:gd name="T21" fmla="*/ 1435 h 1470"/>
              <a:gd name="T22" fmla="*/ 206 w 634"/>
              <a:gd name="T23" fmla="*/ 1422 h 1470"/>
              <a:gd name="T24" fmla="*/ 194 w 634"/>
              <a:gd name="T25" fmla="*/ 1382 h 1470"/>
              <a:gd name="T26" fmla="*/ 189 w 634"/>
              <a:gd name="T27" fmla="*/ 1385 h 1470"/>
              <a:gd name="T28" fmla="*/ 150 w 634"/>
              <a:gd name="T29" fmla="*/ 1409 h 1470"/>
              <a:gd name="T30" fmla="*/ 163 w 634"/>
              <a:gd name="T31" fmla="*/ 1348 h 1470"/>
              <a:gd name="T32" fmla="*/ 128 w 634"/>
              <a:gd name="T33" fmla="*/ 1358 h 1470"/>
              <a:gd name="T34" fmla="*/ 99 w 634"/>
              <a:gd name="T35" fmla="*/ 1364 h 1470"/>
              <a:gd name="T36" fmla="*/ 56 w 634"/>
              <a:gd name="T37" fmla="*/ 1379 h 1470"/>
              <a:gd name="T38" fmla="*/ 54 w 634"/>
              <a:gd name="T39" fmla="*/ 1379 h 1470"/>
              <a:gd name="T40" fmla="*/ 53 w 634"/>
              <a:gd name="T41" fmla="*/ 1377 h 1470"/>
              <a:gd name="T42" fmla="*/ 46 w 634"/>
              <a:gd name="T43" fmla="*/ 1324 h 1470"/>
              <a:gd name="T44" fmla="*/ 27 w 634"/>
              <a:gd name="T45" fmla="*/ 1214 h 1470"/>
              <a:gd name="T46" fmla="*/ 0 w 634"/>
              <a:gd name="T47" fmla="*/ 1055 h 1470"/>
              <a:gd name="T48" fmla="*/ 4 w 634"/>
              <a:gd name="T49" fmla="*/ 1031 h 1470"/>
              <a:gd name="T50" fmla="*/ 24 w 634"/>
              <a:gd name="T51" fmla="*/ 950 h 1470"/>
              <a:gd name="T52" fmla="*/ 105 w 634"/>
              <a:gd name="T53" fmla="*/ 786 h 1470"/>
              <a:gd name="T54" fmla="*/ 41 w 634"/>
              <a:gd name="T55" fmla="*/ 507 h 1470"/>
              <a:gd name="T56" fmla="*/ 24 w 634"/>
              <a:gd name="T57" fmla="*/ 451 h 1470"/>
              <a:gd name="T58" fmla="*/ 8 w 634"/>
              <a:gd name="T59" fmla="*/ 330 h 1470"/>
              <a:gd name="T60" fmla="*/ 61 w 634"/>
              <a:gd name="T61" fmla="*/ 320 h 1470"/>
              <a:gd name="T62" fmla="*/ 86 w 634"/>
              <a:gd name="T63" fmla="*/ 137 h 1470"/>
              <a:gd name="T64" fmla="*/ 136 w 634"/>
              <a:gd name="T65" fmla="*/ 67 h 1470"/>
              <a:gd name="T66" fmla="*/ 152 w 634"/>
              <a:gd name="T67" fmla="*/ 46 h 1470"/>
              <a:gd name="T68" fmla="*/ 184 w 634"/>
              <a:gd name="T69" fmla="*/ 0 h 1470"/>
              <a:gd name="T70" fmla="*/ 286 w 634"/>
              <a:gd name="T71" fmla="*/ 171 h 1470"/>
              <a:gd name="T72" fmla="*/ 264 w 634"/>
              <a:gd name="T73" fmla="*/ 399 h 1470"/>
              <a:gd name="T74" fmla="*/ 315 w 634"/>
              <a:gd name="T75" fmla="*/ 423 h 1470"/>
              <a:gd name="T76" fmla="*/ 320 w 634"/>
              <a:gd name="T77" fmla="*/ 427 h 1470"/>
              <a:gd name="T78" fmla="*/ 333 w 634"/>
              <a:gd name="T79" fmla="*/ 439 h 1470"/>
              <a:gd name="T80" fmla="*/ 370 w 634"/>
              <a:gd name="T81" fmla="*/ 471 h 1470"/>
              <a:gd name="T82" fmla="*/ 391 w 634"/>
              <a:gd name="T83" fmla="*/ 488 h 1470"/>
              <a:gd name="T84" fmla="*/ 506 w 634"/>
              <a:gd name="T85" fmla="*/ 589 h 1470"/>
              <a:gd name="T86" fmla="*/ 634 w 634"/>
              <a:gd name="T87" fmla="*/ 1006 h 14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34" h="1470">
                <a:moveTo>
                  <a:pt x="634" y="1006"/>
                </a:moveTo>
                <a:lnTo>
                  <a:pt x="584" y="1172"/>
                </a:lnTo>
                <a:lnTo>
                  <a:pt x="453" y="1280"/>
                </a:lnTo>
                <a:lnTo>
                  <a:pt x="439" y="1289"/>
                </a:lnTo>
                <a:lnTo>
                  <a:pt x="437" y="1291"/>
                </a:lnTo>
                <a:lnTo>
                  <a:pt x="397" y="1334"/>
                </a:lnTo>
                <a:lnTo>
                  <a:pt x="376" y="1356"/>
                </a:lnTo>
                <a:lnTo>
                  <a:pt x="296" y="1369"/>
                </a:lnTo>
                <a:lnTo>
                  <a:pt x="314" y="1436"/>
                </a:lnTo>
                <a:lnTo>
                  <a:pt x="246" y="1470"/>
                </a:lnTo>
                <a:lnTo>
                  <a:pt x="211" y="1435"/>
                </a:lnTo>
                <a:lnTo>
                  <a:pt x="206" y="1422"/>
                </a:lnTo>
                <a:lnTo>
                  <a:pt x="194" y="1382"/>
                </a:lnTo>
                <a:lnTo>
                  <a:pt x="189" y="1385"/>
                </a:lnTo>
                <a:lnTo>
                  <a:pt x="150" y="1409"/>
                </a:lnTo>
                <a:lnTo>
                  <a:pt x="163" y="1348"/>
                </a:lnTo>
                <a:lnTo>
                  <a:pt x="128" y="1358"/>
                </a:lnTo>
                <a:lnTo>
                  <a:pt x="99" y="1364"/>
                </a:lnTo>
                <a:lnTo>
                  <a:pt x="56" y="1379"/>
                </a:lnTo>
                <a:lnTo>
                  <a:pt x="54" y="1379"/>
                </a:lnTo>
                <a:lnTo>
                  <a:pt x="53" y="1377"/>
                </a:lnTo>
                <a:lnTo>
                  <a:pt x="46" y="1324"/>
                </a:lnTo>
                <a:lnTo>
                  <a:pt x="27" y="1214"/>
                </a:lnTo>
                <a:lnTo>
                  <a:pt x="0" y="1055"/>
                </a:lnTo>
                <a:lnTo>
                  <a:pt x="4" y="1031"/>
                </a:lnTo>
                <a:lnTo>
                  <a:pt x="24" y="950"/>
                </a:lnTo>
                <a:lnTo>
                  <a:pt x="105" y="786"/>
                </a:lnTo>
                <a:lnTo>
                  <a:pt x="41" y="507"/>
                </a:lnTo>
                <a:lnTo>
                  <a:pt x="24" y="451"/>
                </a:lnTo>
                <a:lnTo>
                  <a:pt x="8" y="330"/>
                </a:lnTo>
                <a:lnTo>
                  <a:pt x="61" y="320"/>
                </a:lnTo>
                <a:lnTo>
                  <a:pt x="86" y="137"/>
                </a:lnTo>
                <a:lnTo>
                  <a:pt x="136" y="67"/>
                </a:lnTo>
                <a:lnTo>
                  <a:pt x="152" y="46"/>
                </a:lnTo>
                <a:lnTo>
                  <a:pt x="184" y="0"/>
                </a:lnTo>
                <a:lnTo>
                  <a:pt x="286" y="171"/>
                </a:lnTo>
                <a:lnTo>
                  <a:pt x="264" y="399"/>
                </a:lnTo>
                <a:lnTo>
                  <a:pt x="315" y="423"/>
                </a:lnTo>
                <a:lnTo>
                  <a:pt x="320" y="427"/>
                </a:lnTo>
                <a:lnTo>
                  <a:pt x="333" y="439"/>
                </a:lnTo>
                <a:lnTo>
                  <a:pt x="370" y="471"/>
                </a:lnTo>
                <a:lnTo>
                  <a:pt x="391" y="488"/>
                </a:lnTo>
                <a:lnTo>
                  <a:pt x="506" y="589"/>
                </a:lnTo>
                <a:lnTo>
                  <a:pt x="634" y="1006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4">
            <a:extLst>
              <a:ext uri="{FF2B5EF4-FFF2-40B4-BE49-F238E27FC236}">
                <a16:creationId xmlns:a16="http://schemas.microsoft.com/office/drawing/2014/main" id="{79CF3CA9-A9F0-8705-262E-473397584C0C}"/>
              </a:ext>
            </a:extLst>
          </p:cNvPr>
          <p:cNvSpPr>
            <a:spLocks/>
          </p:cNvSpPr>
          <p:nvPr/>
        </p:nvSpPr>
        <p:spPr bwMode="auto">
          <a:xfrm>
            <a:off x="3643313" y="4144963"/>
            <a:ext cx="827088" cy="2295525"/>
          </a:xfrm>
          <a:custGeom>
            <a:avLst/>
            <a:gdLst>
              <a:gd name="T0" fmla="*/ 492 w 521"/>
              <a:gd name="T1" fmla="*/ 929 h 1446"/>
              <a:gd name="T2" fmla="*/ 380 w 521"/>
              <a:gd name="T3" fmla="*/ 844 h 1446"/>
              <a:gd name="T4" fmla="*/ 369 w 521"/>
              <a:gd name="T5" fmla="*/ 778 h 1446"/>
              <a:gd name="T6" fmla="*/ 379 w 521"/>
              <a:gd name="T7" fmla="*/ 641 h 1446"/>
              <a:gd name="T8" fmla="*/ 364 w 521"/>
              <a:gd name="T9" fmla="*/ 516 h 1446"/>
              <a:gd name="T10" fmla="*/ 345 w 521"/>
              <a:gd name="T11" fmla="*/ 477 h 1446"/>
              <a:gd name="T12" fmla="*/ 314 w 521"/>
              <a:gd name="T13" fmla="*/ 376 h 1446"/>
              <a:gd name="T14" fmla="*/ 361 w 521"/>
              <a:gd name="T15" fmla="*/ 197 h 1446"/>
              <a:gd name="T16" fmla="*/ 412 w 521"/>
              <a:gd name="T17" fmla="*/ 125 h 1446"/>
              <a:gd name="T18" fmla="*/ 353 w 521"/>
              <a:gd name="T19" fmla="*/ 112 h 1446"/>
              <a:gd name="T20" fmla="*/ 258 w 521"/>
              <a:gd name="T21" fmla="*/ 83 h 1446"/>
              <a:gd name="T22" fmla="*/ 173 w 521"/>
              <a:gd name="T23" fmla="*/ 86 h 1446"/>
              <a:gd name="T24" fmla="*/ 129 w 521"/>
              <a:gd name="T25" fmla="*/ 10 h 1446"/>
              <a:gd name="T26" fmla="*/ 113 w 521"/>
              <a:gd name="T27" fmla="*/ 67 h 1446"/>
              <a:gd name="T28" fmla="*/ 101 w 521"/>
              <a:gd name="T29" fmla="*/ 102 h 1446"/>
              <a:gd name="T30" fmla="*/ 61 w 521"/>
              <a:gd name="T31" fmla="*/ 163 h 1446"/>
              <a:gd name="T32" fmla="*/ 66 w 521"/>
              <a:gd name="T33" fmla="*/ 211 h 1446"/>
              <a:gd name="T34" fmla="*/ 85 w 521"/>
              <a:gd name="T35" fmla="*/ 243 h 1446"/>
              <a:gd name="T36" fmla="*/ 90 w 521"/>
              <a:gd name="T37" fmla="*/ 309 h 1446"/>
              <a:gd name="T38" fmla="*/ 63 w 521"/>
              <a:gd name="T39" fmla="*/ 410 h 1446"/>
              <a:gd name="T40" fmla="*/ 36 w 521"/>
              <a:gd name="T41" fmla="*/ 464 h 1446"/>
              <a:gd name="T42" fmla="*/ 0 w 521"/>
              <a:gd name="T43" fmla="*/ 609 h 1446"/>
              <a:gd name="T44" fmla="*/ 4 w 521"/>
              <a:gd name="T45" fmla="*/ 655 h 1446"/>
              <a:gd name="T46" fmla="*/ 44 w 521"/>
              <a:gd name="T47" fmla="*/ 710 h 1446"/>
              <a:gd name="T48" fmla="*/ 181 w 521"/>
              <a:gd name="T49" fmla="*/ 862 h 1446"/>
              <a:gd name="T50" fmla="*/ 193 w 521"/>
              <a:gd name="T51" fmla="*/ 998 h 1446"/>
              <a:gd name="T52" fmla="*/ 191 w 521"/>
              <a:gd name="T53" fmla="*/ 1164 h 1446"/>
              <a:gd name="T54" fmla="*/ 151 w 521"/>
              <a:gd name="T55" fmla="*/ 1280 h 1446"/>
              <a:gd name="T56" fmla="*/ 132 w 521"/>
              <a:gd name="T57" fmla="*/ 1406 h 1446"/>
              <a:gd name="T58" fmla="*/ 225 w 521"/>
              <a:gd name="T59" fmla="*/ 1446 h 1446"/>
              <a:gd name="T60" fmla="*/ 441 w 521"/>
              <a:gd name="T61" fmla="*/ 1368 h 1446"/>
              <a:gd name="T62" fmla="*/ 521 w 521"/>
              <a:gd name="T63" fmla="*/ 1108 h 14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21" h="1446">
                <a:moveTo>
                  <a:pt x="497" y="956"/>
                </a:moveTo>
                <a:lnTo>
                  <a:pt x="492" y="929"/>
                </a:lnTo>
                <a:lnTo>
                  <a:pt x="441" y="887"/>
                </a:lnTo>
                <a:lnTo>
                  <a:pt x="380" y="844"/>
                </a:lnTo>
                <a:lnTo>
                  <a:pt x="379" y="839"/>
                </a:lnTo>
                <a:lnTo>
                  <a:pt x="369" y="778"/>
                </a:lnTo>
                <a:lnTo>
                  <a:pt x="375" y="714"/>
                </a:lnTo>
                <a:lnTo>
                  <a:pt x="379" y="641"/>
                </a:lnTo>
                <a:lnTo>
                  <a:pt x="391" y="532"/>
                </a:lnTo>
                <a:lnTo>
                  <a:pt x="364" y="516"/>
                </a:lnTo>
                <a:lnTo>
                  <a:pt x="347" y="477"/>
                </a:lnTo>
                <a:lnTo>
                  <a:pt x="345" y="477"/>
                </a:lnTo>
                <a:lnTo>
                  <a:pt x="342" y="472"/>
                </a:lnTo>
                <a:lnTo>
                  <a:pt x="314" y="376"/>
                </a:lnTo>
                <a:lnTo>
                  <a:pt x="334" y="272"/>
                </a:lnTo>
                <a:lnTo>
                  <a:pt x="361" y="197"/>
                </a:lnTo>
                <a:lnTo>
                  <a:pt x="390" y="139"/>
                </a:lnTo>
                <a:lnTo>
                  <a:pt x="412" y="125"/>
                </a:lnTo>
                <a:lnTo>
                  <a:pt x="388" y="120"/>
                </a:lnTo>
                <a:lnTo>
                  <a:pt x="353" y="112"/>
                </a:lnTo>
                <a:lnTo>
                  <a:pt x="305" y="96"/>
                </a:lnTo>
                <a:lnTo>
                  <a:pt x="258" y="83"/>
                </a:lnTo>
                <a:lnTo>
                  <a:pt x="217" y="127"/>
                </a:lnTo>
                <a:lnTo>
                  <a:pt x="173" y="86"/>
                </a:lnTo>
                <a:lnTo>
                  <a:pt x="130" y="0"/>
                </a:lnTo>
                <a:lnTo>
                  <a:pt x="129" y="10"/>
                </a:lnTo>
                <a:lnTo>
                  <a:pt x="125" y="45"/>
                </a:lnTo>
                <a:lnTo>
                  <a:pt x="113" y="67"/>
                </a:lnTo>
                <a:lnTo>
                  <a:pt x="105" y="72"/>
                </a:lnTo>
                <a:lnTo>
                  <a:pt x="101" y="102"/>
                </a:lnTo>
                <a:lnTo>
                  <a:pt x="60" y="128"/>
                </a:lnTo>
                <a:lnTo>
                  <a:pt x="61" y="163"/>
                </a:lnTo>
                <a:lnTo>
                  <a:pt x="58" y="184"/>
                </a:lnTo>
                <a:lnTo>
                  <a:pt x="66" y="211"/>
                </a:lnTo>
                <a:lnTo>
                  <a:pt x="76" y="231"/>
                </a:lnTo>
                <a:lnTo>
                  <a:pt x="85" y="243"/>
                </a:lnTo>
                <a:lnTo>
                  <a:pt x="87" y="271"/>
                </a:lnTo>
                <a:lnTo>
                  <a:pt x="90" y="309"/>
                </a:lnTo>
                <a:lnTo>
                  <a:pt x="90" y="311"/>
                </a:lnTo>
                <a:lnTo>
                  <a:pt x="63" y="410"/>
                </a:lnTo>
                <a:lnTo>
                  <a:pt x="66" y="412"/>
                </a:lnTo>
                <a:lnTo>
                  <a:pt x="36" y="464"/>
                </a:lnTo>
                <a:lnTo>
                  <a:pt x="31" y="489"/>
                </a:lnTo>
                <a:lnTo>
                  <a:pt x="0" y="609"/>
                </a:lnTo>
                <a:lnTo>
                  <a:pt x="4" y="644"/>
                </a:lnTo>
                <a:lnTo>
                  <a:pt x="4" y="655"/>
                </a:lnTo>
                <a:lnTo>
                  <a:pt x="32" y="703"/>
                </a:lnTo>
                <a:lnTo>
                  <a:pt x="44" y="710"/>
                </a:lnTo>
                <a:lnTo>
                  <a:pt x="145" y="769"/>
                </a:lnTo>
                <a:lnTo>
                  <a:pt x="181" y="862"/>
                </a:lnTo>
                <a:lnTo>
                  <a:pt x="202" y="910"/>
                </a:lnTo>
                <a:lnTo>
                  <a:pt x="193" y="998"/>
                </a:lnTo>
                <a:lnTo>
                  <a:pt x="193" y="1092"/>
                </a:lnTo>
                <a:lnTo>
                  <a:pt x="191" y="1164"/>
                </a:lnTo>
                <a:lnTo>
                  <a:pt x="175" y="1208"/>
                </a:lnTo>
                <a:lnTo>
                  <a:pt x="151" y="1280"/>
                </a:lnTo>
                <a:lnTo>
                  <a:pt x="133" y="1402"/>
                </a:lnTo>
                <a:lnTo>
                  <a:pt x="132" y="1406"/>
                </a:lnTo>
                <a:lnTo>
                  <a:pt x="138" y="1408"/>
                </a:lnTo>
                <a:lnTo>
                  <a:pt x="225" y="1446"/>
                </a:lnTo>
                <a:lnTo>
                  <a:pt x="279" y="1443"/>
                </a:lnTo>
                <a:lnTo>
                  <a:pt x="441" y="1368"/>
                </a:lnTo>
                <a:lnTo>
                  <a:pt x="521" y="1253"/>
                </a:lnTo>
                <a:lnTo>
                  <a:pt x="521" y="1108"/>
                </a:lnTo>
                <a:lnTo>
                  <a:pt x="497" y="95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5">
            <a:extLst>
              <a:ext uri="{FF2B5EF4-FFF2-40B4-BE49-F238E27FC236}">
                <a16:creationId xmlns:a16="http://schemas.microsoft.com/office/drawing/2014/main" id="{B38F04C9-7894-5860-07C8-A80C5186F155}"/>
              </a:ext>
            </a:extLst>
          </p:cNvPr>
          <p:cNvSpPr>
            <a:spLocks/>
          </p:cNvSpPr>
          <p:nvPr/>
        </p:nvSpPr>
        <p:spPr bwMode="auto">
          <a:xfrm>
            <a:off x="6607176" y="3643313"/>
            <a:ext cx="2024063" cy="2601913"/>
          </a:xfrm>
          <a:custGeom>
            <a:avLst/>
            <a:gdLst>
              <a:gd name="T0" fmla="*/ 1261 w 1275"/>
              <a:gd name="T1" fmla="*/ 1258 h 1639"/>
              <a:gd name="T2" fmla="*/ 1262 w 1275"/>
              <a:gd name="T3" fmla="*/ 1171 h 1639"/>
              <a:gd name="T4" fmla="*/ 1258 w 1275"/>
              <a:gd name="T5" fmla="*/ 1125 h 1639"/>
              <a:gd name="T6" fmla="*/ 1240 w 1275"/>
              <a:gd name="T7" fmla="*/ 1080 h 1639"/>
              <a:gd name="T8" fmla="*/ 1259 w 1275"/>
              <a:gd name="T9" fmla="*/ 1053 h 1639"/>
              <a:gd name="T10" fmla="*/ 1261 w 1275"/>
              <a:gd name="T11" fmla="*/ 987 h 1639"/>
              <a:gd name="T12" fmla="*/ 1256 w 1275"/>
              <a:gd name="T13" fmla="*/ 923 h 1639"/>
              <a:gd name="T14" fmla="*/ 1253 w 1275"/>
              <a:gd name="T15" fmla="*/ 912 h 1639"/>
              <a:gd name="T16" fmla="*/ 1218 w 1275"/>
              <a:gd name="T17" fmla="*/ 862 h 1639"/>
              <a:gd name="T18" fmla="*/ 1197 w 1275"/>
              <a:gd name="T19" fmla="*/ 825 h 1639"/>
              <a:gd name="T20" fmla="*/ 1162 w 1275"/>
              <a:gd name="T21" fmla="*/ 774 h 1639"/>
              <a:gd name="T22" fmla="*/ 1133 w 1275"/>
              <a:gd name="T23" fmla="*/ 769 h 1639"/>
              <a:gd name="T24" fmla="*/ 1110 w 1275"/>
              <a:gd name="T25" fmla="*/ 748 h 1639"/>
              <a:gd name="T26" fmla="*/ 1096 w 1275"/>
              <a:gd name="T27" fmla="*/ 724 h 1639"/>
              <a:gd name="T28" fmla="*/ 1061 w 1275"/>
              <a:gd name="T29" fmla="*/ 547 h 1639"/>
              <a:gd name="T30" fmla="*/ 1041 w 1275"/>
              <a:gd name="T31" fmla="*/ 417 h 1639"/>
              <a:gd name="T32" fmla="*/ 1033 w 1275"/>
              <a:gd name="T33" fmla="*/ 242 h 1639"/>
              <a:gd name="T34" fmla="*/ 1089 w 1275"/>
              <a:gd name="T35" fmla="*/ 21 h 1639"/>
              <a:gd name="T36" fmla="*/ 956 w 1275"/>
              <a:gd name="T37" fmla="*/ 63 h 1639"/>
              <a:gd name="T38" fmla="*/ 748 w 1275"/>
              <a:gd name="T39" fmla="*/ 66 h 1639"/>
              <a:gd name="T40" fmla="*/ 506 w 1275"/>
              <a:gd name="T41" fmla="*/ 36 h 1639"/>
              <a:gd name="T42" fmla="*/ 272 w 1275"/>
              <a:gd name="T43" fmla="*/ 186 h 1639"/>
              <a:gd name="T44" fmla="*/ 168 w 1275"/>
              <a:gd name="T45" fmla="*/ 337 h 1639"/>
              <a:gd name="T46" fmla="*/ 120 w 1275"/>
              <a:gd name="T47" fmla="*/ 460 h 1639"/>
              <a:gd name="T48" fmla="*/ 165 w 1275"/>
              <a:gd name="T49" fmla="*/ 575 h 1639"/>
              <a:gd name="T50" fmla="*/ 78 w 1275"/>
              <a:gd name="T51" fmla="*/ 667 h 1639"/>
              <a:gd name="T52" fmla="*/ 27 w 1275"/>
              <a:gd name="T53" fmla="*/ 805 h 1639"/>
              <a:gd name="T54" fmla="*/ 119 w 1275"/>
              <a:gd name="T55" fmla="*/ 1005 h 1639"/>
              <a:gd name="T56" fmla="*/ 183 w 1275"/>
              <a:gd name="T57" fmla="*/ 1251 h 1639"/>
              <a:gd name="T58" fmla="*/ 354 w 1275"/>
              <a:gd name="T59" fmla="*/ 1392 h 1639"/>
              <a:gd name="T60" fmla="*/ 351 w 1275"/>
              <a:gd name="T61" fmla="*/ 1521 h 1639"/>
              <a:gd name="T62" fmla="*/ 375 w 1275"/>
              <a:gd name="T63" fmla="*/ 1639 h 1639"/>
              <a:gd name="T64" fmla="*/ 481 w 1275"/>
              <a:gd name="T65" fmla="*/ 1553 h 1639"/>
              <a:gd name="T66" fmla="*/ 460 w 1275"/>
              <a:gd name="T67" fmla="*/ 1469 h 1639"/>
              <a:gd name="T68" fmla="*/ 537 w 1275"/>
              <a:gd name="T69" fmla="*/ 1445 h 1639"/>
              <a:gd name="T70" fmla="*/ 647 w 1275"/>
              <a:gd name="T71" fmla="*/ 1331 h 1639"/>
              <a:gd name="T72" fmla="*/ 692 w 1275"/>
              <a:gd name="T73" fmla="*/ 1356 h 1639"/>
              <a:gd name="T74" fmla="*/ 832 w 1275"/>
              <a:gd name="T75" fmla="*/ 1413 h 1639"/>
              <a:gd name="T76" fmla="*/ 819 w 1275"/>
              <a:gd name="T77" fmla="*/ 1545 h 1639"/>
              <a:gd name="T78" fmla="*/ 902 w 1275"/>
              <a:gd name="T79" fmla="*/ 1501 h 1639"/>
              <a:gd name="T80" fmla="*/ 924 w 1275"/>
              <a:gd name="T81" fmla="*/ 1488 h 1639"/>
              <a:gd name="T82" fmla="*/ 953 w 1275"/>
              <a:gd name="T83" fmla="*/ 1480 h 1639"/>
              <a:gd name="T84" fmla="*/ 1001 w 1275"/>
              <a:gd name="T85" fmla="*/ 1476 h 1639"/>
              <a:gd name="T86" fmla="*/ 1078 w 1275"/>
              <a:gd name="T87" fmla="*/ 1469 h 1639"/>
              <a:gd name="T88" fmla="*/ 1089 w 1275"/>
              <a:gd name="T89" fmla="*/ 1466 h 1639"/>
              <a:gd name="T90" fmla="*/ 1120 w 1275"/>
              <a:gd name="T91" fmla="*/ 1413 h 1639"/>
              <a:gd name="T92" fmla="*/ 1141 w 1275"/>
              <a:gd name="T93" fmla="*/ 1336 h 1639"/>
              <a:gd name="T94" fmla="*/ 1246 w 1275"/>
              <a:gd name="T95" fmla="*/ 1296 h 1639"/>
              <a:gd name="T96" fmla="*/ 1275 w 1275"/>
              <a:gd name="T97" fmla="*/ 1274 h 1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275" h="1639">
                <a:moveTo>
                  <a:pt x="1271" y="1272"/>
                </a:moveTo>
                <a:lnTo>
                  <a:pt x="1261" y="1258"/>
                </a:lnTo>
                <a:lnTo>
                  <a:pt x="1259" y="1221"/>
                </a:lnTo>
                <a:lnTo>
                  <a:pt x="1262" y="1171"/>
                </a:lnTo>
                <a:lnTo>
                  <a:pt x="1256" y="1157"/>
                </a:lnTo>
                <a:lnTo>
                  <a:pt x="1258" y="1125"/>
                </a:lnTo>
                <a:lnTo>
                  <a:pt x="1245" y="1098"/>
                </a:lnTo>
                <a:lnTo>
                  <a:pt x="1240" y="1080"/>
                </a:lnTo>
                <a:lnTo>
                  <a:pt x="1245" y="1067"/>
                </a:lnTo>
                <a:lnTo>
                  <a:pt x="1259" y="1053"/>
                </a:lnTo>
                <a:lnTo>
                  <a:pt x="1262" y="1040"/>
                </a:lnTo>
                <a:lnTo>
                  <a:pt x="1261" y="987"/>
                </a:lnTo>
                <a:lnTo>
                  <a:pt x="1251" y="942"/>
                </a:lnTo>
                <a:lnTo>
                  <a:pt x="1256" y="923"/>
                </a:lnTo>
                <a:lnTo>
                  <a:pt x="1254" y="923"/>
                </a:lnTo>
                <a:lnTo>
                  <a:pt x="1253" y="912"/>
                </a:lnTo>
                <a:lnTo>
                  <a:pt x="1224" y="881"/>
                </a:lnTo>
                <a:lnTo>
                  <a:pt x="1218" y="862"/>
                </a:lnTo>
                <a:lnTo>
                  <a:pt x="1214" y="843"/>
                </a:lnTo>
                <a:lnTo>
                  <a:pt x="1197" y="825"/>
                </a:lnTo>
                <a:lnTo>
                  <a:pt x="1181" y="792"/>
                </a:lnTo>
                <a:lnTo>
                  <a:pt x="1162" y="774"/>
                </a:lnTo>
                <a:lnTo>
                  <a:pt x="1155" y="774"/>
                </a:lnTo>
                <a:lnTo>
                  <a:pt x="1133" y="769"/>
                </a:lnTo>
                <a:lnTo>
                  <a:pt x="1117" y="763"/>
                </a:lnTo>
                <a:lnTo>
                  <a:pt x="1110" y="748"/>
                </a:lnTo>
                <a:lnTo>
                  <a:pt x="1101" y="737"/>
                </a:lnTo>
                <a:lnTo>
                  <a:pt x="1096" y="724"/>
                </a:lnTo>
                <a:lnTo>
                  <a:pt x="1073" y="609"/>
                </a:lnTo>
                <a:lnTo>
                  <a:pt x="1061" y="547"/>
                </a:lnTo>
                <a:lnTo>
                  <a:pt x="1054" y="515"/>
                </a:lnTo>
                <a:lnTo>
                  <a:pt x="1041" y="417"/>
                </a:lnTo>
                <a:lnTo>
                  <a:pt x="1075" y="380"/>
                </a:lnTo>
                <a:lnTo>
                  <a:pt x="1033" y="242"/>
                </a:lnTo>
                <a:lnTo>
                  <a:pt x="1126" y="52"/>
                </a:lnTo>
                <a:lnTo>
                  <a:pt x="1089" y="21"/>
                </a:lnTo>
                <a:lnTo>
                  <a:pt x="1008" y="90"/>
                </a:lnTo>
                <a:lnTo>
                  <a:pt x="956" y="63"/>
                </a:lnTo>
                <a:lnTo>
                  <a:pt x="788" y="92"/>
                </a:lnTo>
                <a:lnTo>
                  <a:pt x="748" y="66"/>
                </a:lnTo>
                <a:lnTo>
                  <a:pt x="574" y="0"/>
                </a:lnTo>
                <a:lnTo>
                  <a:pt x="506" y="36"/>
                </a:lnTo>
                <a:lnTo>
                  <a:pt x="352" y="117"/>
                </a:lnTo>
                <a:lnTo>
                  <a:pt x="272" y="186"/>
                </a:lnTo>
                <a:lnTo>
                  <a:pt x="191" y="258"/>
                </a:lnTo>
                <a:lnTo>
                  <a:pt x="168" y="337"/>
                </a:lnTo>
                <a:lnTo>
                  <a:pt x="143" y="372"/>
                </a:lnTo>
                <a:lnTo>
                  <a:pt x="120" y="460"/>
                </a:lnTo>
                <a:lnTo>
                  <a:pt x="103" y="527"/>
                </a:lnTo>
                <a:lnTo>
                  <a:pt x="165" y="575"/>
                </a:lnTo>
                <a:lnTo>
                  <a:pt x="141" y="644"/>
                </a:lnTo>
                <a:lnTo>
                  <a:pt x="78" y="667"/>
                </a:lnTo>
                <a:lnTo>
                  <a:pt x="0" y="752"/>
                </a:lnTo>
                <a:lnTo>
                  <a:pt x="27" y="805"/>
                </a:lnTo>
                <a:lnTo>
                  <a:pt x="62" y="854"/>
                </a:lnTo>
                <a:lnTo>
                  <a:pt x="119" y="1005"/>
                </a:lnTo>
                <a:lnTo>
                  <a:pt x="152" y="1224"/>
                </a:lnTo>
                <a:lnTo>
                  <a:pt x="183" y="1251"/>
                </a:lnTo>
                <a:lnTo>
                  <a:pt x="211" y="1279"/>
                </a:lnTo>
                <a:lnTo>
                  <a:pt x="354" y="1392"/>
                </a:lnTo>
                <a:lnTo>
                  <a:pt x="404" y="1519"/>
                </a:lnTo>
                <a:lnTo>
                  <a:pt x="351" y="1521"/>
                </a:lnTo>
                <a:lnTo>
                  <a:pt x="349" y="1617"/>
                </a:lnTo>
                <a:lnTo>
                  <a:pt x="375" y="1639"/>
                </a:lnTo>
                <a:lnTo>
                  <a:pt x="428" y="1612"/>
                </a:lnTo>
                <a:lnTo>
                  <a:pt x="481" y="1553"/>
                </a:lnTo>
                <a:lnTo>
                  <a:pt x="482" y="1551"/>
                </a:lnTo>
                <a:lnTo>
                  <a:pt x="460" y="1469"/>
                </a:lnTo>
                <a:lnTo>
                  <a:pt x="484" y="1463"/>
                </a:lnTo>
                <a:lnTo>
                  <a:pt x="537" y="1445"/>
                </a:lnTo>
                <a:lnTo>
                  <a:pt x="574" y="1434"/>
                </a:lnTo>
                <a:lnTo>
                  <a:pt x="647" y="1331"/>
                </a:lnTo>
                <a:lnTo>
                  <a:pt x="694" y="1351"/>
                </a:lnTo>
                <a:lnTo>
                  <a:pt x="692" y="1356"/>
                </a:lnTo>
                <a:lnTo>
                  <a:pt x="832" y="1408"/>
                </a:lnTo>
                <a:lnTo>
                  <a:pt x="832" y="1413"/>
                </a:lnTo>
                <a:lnTo>
                  <a:pt x="814" y="1549"/>
                </a:lnTo>
                <a:lnTo>
                  <a:pt x="819" y="1545"/>
                </a:lnTo>
                <a:lnTo>
                  <a:pt x="854" y="1527"/>
                </a:lnTo>
                <a:lnTo>
                  <a:pt x="902" y="1501"/>
                </a:lnTo>
                <a:lnTo>
                  <a:pt x="912" y="1496"/>
                </a:lnTo>
                <a:lnTo>
                  <a:pt x="924" y="1488"/>
                </a:lnTo>
                <a:lnTo>
                  <a:pt x="937" y="1482"/>
                </a:lnTo>
                <a:lnTo>
                  <a:pt x="953" y="1480"/>
                </a:lnTo>
                <a:lnTo>
                  <a:pt x="960" y="1479"/>
                </a:lnTo>
                <a:lnTo>
                  <a:pt x="1001" y="1476"/>
                </a:lnTo>
                <a:lnTo>
                  <a:pt x="1045" y="1471"/>
                </a:lnTo>
                <a:lnTo>
                  <a:pt x="1078" y="1469"/>
                </a:lnTo>
                <a:lnTo>
                  <a:pt x="1089" y="1468"/>
                </a:lnTo>
                <a:lnTo>
                  <a:pt x="1089" y="1466"/>
                </a:lnTo>
                <a:lnTo>
                  <a:pt x="1104" y="1452"/>
                </a:lnTo>
                <a:lnTo>
                  <a:pt x="1120" y="1413"/>
                </a:lnTo>
                <a:lnTo>
                  <a:pt x="1133" y="1376"/>
                </a:lnTo>
                <a:lnTo>
                  <a:pt x="1141" y="1336"/>
                </a:lnTo>
                <a:lnTo>
                  <a:pt x="1163" y="1298"/>
                </a:lnTo>
                <a:lnTo>
                  <a:pt x="1246" y="1296"/>
                </a:lnTo>
                <a:lnTo>
                  <a:pt x="1262" y="1296"/>
                </a:lnTo>
                <a:lnTo>
                  <a:pt x="1275" y="1274"/>
                </a:lnTo>
                <a:lnTo>
                  <a:pt x="1271" y="1272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6">
            <a:extLst>
              <a:ext uri="{FF2B5EF4-FFF2-40B4-BE49-F238E27FC236}">
                <a16:creationId xmlns:a16="http://schemas.microsoft.com/office/drawing/2014/main" id="{C90469D2-68AD-D13F-6A1B-F5CE2C45AD28}"/>
              </a:ext>
            </a:extLst>
          </p:cNvPr>
          <p:cNvSpPr>
            <a:spLocks/>
          </p:cNvSpPr>
          <p:nvPr/>
        </p:nvSpPr>
        <p:spPr bwMode="auto">
          <a:xfrm>
            <a:off x="3532188" y="1060450"/>
            <a:ext cx="1076325" cy="1533525"/>
          </a:xfrm>
          <a:custGeom>
            <a:avLst/>
            <a:gdLst>
              <a:gd name="T0" fmla="*/ 484 w 678"/>
              <a:gd name="T1" fmla="*/ 362 h 966"/>
              <a:gd name="T2" fmla="*/ 493 w 678"/>
              <a:gd name="T3" fmla="*/ 433 h 966"/>
              <a:gd name="T4" fmla="*/ 500 w 678"/>
              <a:gd name="T5" fmla="*/ 471 h 966"/>
              <a:gd name="T6" fmla="*/ 572 w 678"/>
              <a:gd name="T7" fmla="*/ 484 h 966"/>
              <a:gd name="T8" fmla="*/ 601 w 678"/>
              <a:gd name="T9" fmla="*/ 490 h 966"/>
              <a:gd name="T10" fmla="*/ 601 w 678"/>
              <a:gd name="T11" fmla="*/ 509 h 966"/>
              <a:gd name="T12" fmla="*/ 604 w 678"/>
              <a:gd name="T13" fmla="*/ 521 h 966"/>
              <a:gd name="T14" fmla="*/ 626 w 678"/>
              <a:gd name="T15" fmla="*/ 772 h 966"/>
              <a:gd name="T16" fmla="*/ 678 w 678"/>
              <a:gd name="T17" fmla="*/ 836 h 966"/>
              <a:gd name="T18" fmla="*/ 642 w 678"/>
              <a:gd name="T19" fmla="*/ 966 h 966"/>
              <a:gd name="T20" fmla="*/ 556 w 678"/>
              <a:gd name="T21" fmla="*/ 935 h 966"/>
              <a:gd name="T22" fmla="*/ 455 w 678"/>
              <a:gd name="T23" fmla="*/ 859 h 966"/>
              <a:gd name="T24" fmla="*/ 300 w 678"/>
              <a:gd name="T25" fmla="*/ 713 h 966"/>
              <a:gd name="T26" fmla="*/ 261 w 678"/>
              <a:gd name="T27" fmla="*/ 735 h 966"/>
              <a:gd name="T28" fmla="*/ 255 w 678"/>
              <a:gd name="T29" fmla="*/ 722 h 966"/>
              <a:gd name="T30" fmla="*/ 248 w 678"/>
              <a:gd name="T31" fmla="*/ 710 h 966"/>
              <a:gd name="T32" fmla="*/ 178 w 678"/>
              <a:gd name="T33" fmla="*/ 597 h 966"/>
              <a:gd name="T34" fmla="*/ 203 w 678"/>
              <a:gd name="T35" fmla="*/ 553 h 966"/>
              <a:gd name="T36" fmla="*/ 0 w 678"/>
              <a:gd name="T37" fmla="*/ 0 h 966"/>
              <a:gd name="T38" fmla="*/ 13 w 678"/>
              <a:gd name="T39" fmla="*/ 32 h 966"/>
              <a:gd name="T40" fmla="*/ 127 w 678"/>
              <a:gd name="T41" fmla="*/ 35 h 966"/>
              <a:gd name="T42" fmla="*/ 268 w 678"/>
              <a:gd name="T43" fmla="*/ 155 h 966"/>
              <a:gd name="T44" fmla="*/ 303 w 678"/>
              <a:gd name="T45" fmla="*/ 143 h 966"/>
              <a:gd name="T46" fmla="*/ 368 w 678"/>
              <a:gd name="T47" fmla="*/ 127 h 966"/>
              <a:gd name="T48" fmla="*/ 309 w 678"/>
              <a:gd name="T49" fmla="*/ 333 h 966"/>
              <a:gd name="T50" fmla="*/ 365 w 678"/>
              <a:gd name="T51" fmla="*/ 343 h 966"/>
              <a:gd name="T52" fmla="*/ 484 w 678"/>
              <a:gd name="T53" fmla="*/ 362 h 9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78" h="966">
                <a:moveTo>
                  <a:pt x="484" y="362"/>
                </a:moveTo>
                <a:lnTo>
                  <a:pt x="493" y="433"/>
                </a:lnTo>
                <a:lnTo>
                  <a:pt x="500" y="471"/>
                </a:lnTo>
                <a:lnTo>
                  <a:pt x="572" y="484"/>
                </a:lnTo>
                <a:lnTo>
                  <a:pt x="601" y="490"/>
                </a:lnTo>
                <a:lnTo>
                  <a:pt x="601" y="509"/>
                </a:lnTo>
                <a:lnTo>
                  <a:pt x="604" y="521"/>
                </a:lnTo>
                <a:lnTo>
                  <a:pt x="626" y="772"/>
                </a:lnTo>
                <a:lnTo>
                  <a:pt x="678" y="836"/>
                </a:lnTo>
                <a:lnTo>
                  <a:pt x="642" y="966"/>
                </a:lnTo>
                <a:lnTo>
                  <a:pt x="556" y="935"/>
                </a:lnTo>
                <a:lnTo>
                  <a:pt x="455" y="859"/>
                </a:lnTo>
                <a:lnTo>
                  <a:pt x="300" y="713"/>
                </a:lnTo>
                <a:lnTo>
                  <a:pt x="261" y="735"/>
                </a:lnTo>
                <a:lnTo>
                  <a:pt x="255" y="722"/>
                </a:lnTo>
                <a:lnTo>
                  <a:pt x="248" y="710"/>
                </a:lnTo>
                <a:lnTo>
                  <a:pt x="178" y="597"/>
                </a:lnTo>
                <a:lnTo>
                  <a:pt x="203" y="553"/>
                </a:lnTo>
                <a:lnTo>
                  <a:pt x="0" y="0"/>
                </a:lnTo>
                <a:lnTo>
                  <a:pt x="13" y="32"/>
                </a:lnTo>
                <a:lnTo>
                  <a:pt x="127" y="35"/>
                </a:lnTo>
                <a:lnTo>
                  <a:pt x="268" y="155"/>
                </a:lnTo>
                <a:lnTo>
                  <a:pt x="303" y="143"/>
                </a:lnTo>
                <a:lnTo>
                  <a:pt x="368" y="127"/>
                </a:lnTo>
                <a:lnTo>
                  <a:pt x="309" y="333"/>
                </a:lnTo>
                <a:lnTo>
                  <a:pt x="365" y="343"/>
                </a:lnTo>
                <a:lnTo>
                  <a:pt x="484" y="36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7">
            <a:extLst>
              <a:ext uri="{FF2B5EF4-FFF2-40B4-BE49-F238E27FC236}">
                <a16:creationId xmlns:a16="http://schemas.microsoft.com/office/drawing/2014/main" id="{538F68FE-941D-A777-61D2-C57016338F38}"/>
              </a:ext>
            </a:extLst>
          </p:cNvPr>
          <p:cNvSpPr>
            <a:spLocks/>
          </p:cNvSpPr>
          <p:nvPr/>
        </p:nvSpPr>
        <p:spPr bwMode="auto">
          <a:xfrm>
            <a:off x="4300538" y="1549400"/>
            <a:ext cx="1246188" cy="1263650"/>
          </a:xfrm>
          <a:custGeom>
            <a:avLst/>
            <a:gdLst>
              <a:gd name="T0" fmla="*/ 785 w 785"/>
              <a:gd name="T1" fmla="*/ 118 h 796"/>
              <a:gd name="T2" fmla="*/ 703 w 785"/>
              <a:gd name="T3" fmla="*/ 261 h 796"/>
              <a:gd name="T4" fmla="*/ 604 w 785"/>
              <a:gd name="T5" fmla="*/ 435 h 796"/>
              <a:gd name="T6" fmla="*/ 581 w 785"/>
              <a:gd name="T7" fmla="*/ 595 h 796"/>
              <a:gd name="T8" fmla="*/ 585 w 785"/>
              <a:gd name="T9" fmla="*/ 599 h 796"/>
              <a:gd name="T10" fmla="*/ 581 w 785"/>
              <a:gd name="T11" fmla="*/ 655 h 796"/>
              <a:gd name="T12" fmla="*/ 562 w 785"/>
              <a:gd name="T13" fmla="*/ 700 h 796"/>
              <a:gd name="T14" fmla="*/ 559 w 785"/>
              <a:gd name="T15" fmla="*/ 725 h 796"/>
              <a:gd name="T16" fmla="*/ 559 w 785"/>
              <a:gd name="T17" fmla="*/ 741 h 796"/>
              <a:gd name="T18" fmla="*/ 506 w 785"/>
              <a:gd name="T19" fmla="*/ 722 h 796"/>
              <a:gd name="T20" fmla="*/ 480 w 785"/>
              <a:gd name="T21" fmla="*/ 712 h 796"/>
              <a:gd name="T22" fmla="*/ 471 w 785"/>
              <a:gd name="T23" fmla="*/ 709 h 796"/>
              <a:gd name="T24" fmla="*/ 458 w 785"/>
              <a:gd name="T25" fmla="*/ 719 h 796"/>
              <a:gd name="T26" fmla="*/ 448 w 785"/>
              <a:gd name="T27" fmla="*/ 725 h 796"/>
              <a:gd name="T28" fmla="*/ 407 w 785"/>
              <a:gd name="T29" fmla="*/ 741 h 796"/>
              <a:gd name="T30" fmla="*/ 384 w 785"/>
              <a:gd name="T31" fmla="*/ 796 h 796"/>
              <a:gd name="T32" fmla="*/ 229 w 785"/>
              <a:gd name="T33" fmla="*/ 792 h 796"/>
              <a:gd name="T34" fmla="*/ 219 w 785"/>
              <a:gd name="T35" fmla="*/ 764 h 796"/>
              <a:gd name="T36" fmla="*/ 158 w 785"/>
              <a:gd name="T37" fmla="*/ 658 h 796"/>
              <a:gd name="T38" fmla="*/ 194 w 785"/>
              <a:gd name="T39" fmla="*/ 528 h 796"/>
              <a:gd name="T40" fmla="*/ 142 w 785"/>
              <a:gd name="T41" fmla="*/ 464 h 796"/>
              <a:gd name="T42" fmla="*/ 120 w 785"/>
              <a:gd name="T43" fmla="*/ 213 h 796"/>
              <a:gd name="T44" fmla="*/ 117 w 785"/>
              <a:gd name="T45" fmla="*/ 201 h 796"/>
              <a:gd name="T46" fmla="*/ 117 w 785"/>
              <a:gd name="T47" fmla="*/ 182 h 796"/>
              <a:gd name="T48" fmla="*/ 88 w 785"/>
              <a:gd name="T49" fmla="*/ 176 h 796"/>
              <a:gd name="T50" fmla="*/ 16 w 785"/>
              <a:gd name="T51" fmla="*/ 163 h 796"/>
              <a:gd name="T52" fmla="*/ 9 w 785"/>
              <a:gd name="T53" fmla="*/ 125 h 796"/>
              <a:gd name="T54" fmla="*/ 0 w 785"/>
              <a:gd name="T55" fmla="*/ 54 h 796"/>
              <a:gd name="T56" fmla="*/ 88 w 785"/>
              <a:gd name="T57" fmla="*/ 38 h 796"/>
              <a:gd name="T58" fmla="*/ 178 w 785"/>
              <a:gd name="T59" fmla="*/ 25 h 796"/>
              <a:gd name="T60" fmla="*/ 229 w 785"/>
              <a:gd name="T61" fmla="*/ 54 h 796"/>
              <a:gd name="T62" fmla="*/ 245 w 785"/>
              <a:gd name="T63" fmla="*/ 67 h 796"/>
              <a:gd name="T64" fmla="*/ 295 w 785"/>
              <a:gd name="T65" fmla="*/ 54 h 796"/>
              <a:gd name="T66" fmla="*/ 388 w 785"/>
              <a:gd name="T67" fmla="*/ 32 h 796"/>
              <a:gd name="T68" fmla="*/ 503 w 785"/>
              <a:gd name="T69" fmla="*/ 0 h 796"/>
              <a:gd name="T70" fmla="*/ 591 w 785"/>
              <a:gd name="T71" fmla="*/ 102 h 796"/>
              <a:gd name="T72" fmla="*/ 785 w 785"/>
              <a:gd name="T73" fmla="*/ 118 h 7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85" h="796">
                <a:moveTo>
                  <a:pt x="785" y="118"/>
                </a:moveTo>
                <a:lnTo>
                  <a:pt x="703" y="261"/>
                </a:lnTo>
                <a:lnTo>
                  <a:pt x="604" y="435"/>
                </a:lnTo>
                <a:lnTo>
                  <a:pt x="581" y="595"/>
                </a:lnTo>
                <a:lnTo>
                  <a:pt x="585" y="599"/>
                </a:lnTo>
                <a:lnTo>
                  <a:pt x="581" y="655"/>
                </a:lnTo>
                <a:lnTo>
                  <a:pt x="562" y="700"/>
                </a:lnTo>
                <a:lnTo>
                  <a:pt x="559" y="725"/>
                </a:lnTo>
                <a:lnTo>
                  <a:pt x="559" y="741"/>
                </a:lnTo>
                <a:lnTo>
                  <a:pt x="506" y="722"/>
                </a:lnTo>
                <a:lnTo>
                  <a:pt x="480" y="712"/>
                </a:lnTo>
                <a:lnTo>
                  <a:pt x="471" y="709"/>
                </a:lnTo>
                <a:lnTo>
                  <a:pt x="458" y="719"/>
                </a:lnTo>
                <a:lnTo>
                  <a:pt x="448" y="725"/>
                </a:lnTo>
                <a:lnTo>
                  <a:pt x="407" y="741"/>
                </a:lnTo>
                <a:lnTo>
                  <a:pt x="384" y="796"/>
                </a:lnTo>
                <a:lnTo>
                  <a:pt x="229" y="792"/>
                </a:lnTo>
                <a:lnTo>
                  <a:pt x="219" y="764"/>
                </a:lnTo>
                <a:lnTo>
                  <a:pt x="158" y="658"/>
                </a:lnTo>
                <a:lnTo>
                  <a:pt x="194" y="528"/>
                </a:lnTo>
                <a:lnTo>
                  <a:pt x="142" y="464"/>
                </a:lnTo>
                <a:lnTo>
                  <a:pt x="120" y="213"/>
                </a:lnTo>
                <a:lnTo>
                  <a:pt x="117" y="201"/>
                </a:lnTo>
                <a:lnTo>
                  <a:pt x="117" y="182"/>
                </a:lnTo>
                <a:lnTo>
                  <a:pt x="88" y="176"/>
                </a:lnTo>
                <a:lnTo>
                  <a:pt x="16" y="163"/>
                </a:lnTo>
                <a:lnTo>
                  <a:pt x="9" y="125"/>
                </a:lnTo>
                <a:lnTo>
                  <a:pt x="0" y="54"/>
                </a:lnTo>
                <a:lnTo>
                  <a:pt x="88" y="38"/>
                </a:lnTo>
                <a:lnTo>
                  <a:pt x="178" y="25"/>
                </a:lnTo>
                <a:lnTo>
                  <a:pt x="229" y="54"/>
                </a:lnTo>
                <a:lnTo>
                  <a:pt x="245" y="67"/>
                </a:lnTo>
                <a:lnTo>
                  <a:pt x="295" y="54"/>
                </a:lnTo>
                <a:lnTo>
                  <a:pt x="388" y="32"/>
                </a:lnTo>
                <a:lnTo>
                  <a:pt x="503" y="0"/>
                </a:lnTo>
                <a:lnTo>
                  <a:pt x="591" y="102"/>
                </a:lnTo>
                <a:lnTo>
                  <a:pt x="785" y="118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8">
            <a:extLst>
              <a:ext uri="{FF2B5EF4-FFF2-40B4-BE49-F238E27FC236}">
                <a16:creationId xmlns:a16="http://schemas.microsoft.com/office/drawing/2014/main" id="{EA34C157-B850-3568-BAE3-D613F6E0682D}"/>
              </a:ext>
            </a:extLst>
          </p:cNvPr>
          <p:cNvSpPr>
            <a:spLocks/>
          </p:cNvSpPr>
          <p:nvPr/>
        </p:nvSpPr>
        <p:spPr bwMode="auto">
          <a:xfrm>
            <a:off x="3646488" y="4144963"/>
            <a:ext cx="1439863" cy="2589213"/>
          </a:xfrm>
          <a:custGeom>
            <a:avLst/>
            <a:gdLst>
              <a:gd name="T0" fmla="*/ 25 w 566"/>
              <a:gd name="T1" fmla="*/ 441 h 1018"/>
              <a:gd name="T2" fmla="*/ 111 w 566"/>
              <a:gd name="T3" fmla="*/ 536 h 1018"/>
              <a:gd name="T4" fmla="*/ 116 w 566"/>
              <a:gd name="T5" fmla="*/ 622 h 1018"/>
              <a:gd name="T6" fmla="*/ 105 w 566"/>
              <a:gd name="T7" fmla="*/ 753 h 1018"/>
              <a:gd name="T8" fmla="*/ 78 w 566"/>
              <a:gd name="T9" fmla="*/ 877 h 1018"/>
              <a:gd name="T10" fmla="*/ 83 w 566"/>
              <a:gd name="T11" fmla="*/ 881 h 1018"/>
              <a:gd name="T12" fmla="*/ 172 w 566"/>
              <a:gd name="T13" fmla="*/ 902 h 1018"/>
              <a:gd name="T14" fmla="*/ 274 w 566"/>
              <a:gd name="T15" fmla="*/ 854 h 1018"/>
              <a:gd name="T16" fmla="*/ 325 w 566"/>
              <a:gd name="T17" fmla="*/ 692 h 1018"/>
              <a:gd name="T18" fmla="*/ 306 w 566"/>
              <a:gd name="T19" fmla="*/ 578 h 1018"/>
              <a:gd name="T20" fmla="*/ 234 w 566"/>
              <a:gd name="T21" fmla="*/ 523 h 1018"/>
              <a:gd name="T22" fmla="*/ 226 w 566"/>
              <a:gd name="T23" fmla="*/ 485 h 1018"/>
              <a:gd name="T24" fmla="*/ 232 w 566"/>
              <a:gd name="T25" fmla="*/ 399 h 1018"/>
              <a:gd name="T26" fmla="*/ 223 w 566"/>
              <a:gd name="T27" fmla="*/ 321 h 1018"/>
              <a:gd name="T28" fmla="*/ 215 w 566"/>
              <a:gd name="T29" fmla="*/ 301 h 1018"/>
              <a:gd name="T30" fmla="*/ 210 w 566"/>
              <a:gd name="T31" fmla="*/ 171 h 1018"/>
              <a:gd name="T32" fmla="*/ 247 w 566"/>
              <a:gd name="T33" fmla="*/ 84 h 1018"/>
              <a:gd name="T34" fmla="*/ 278 w 566"/>
              <a:gd name="T35" fmla="*/ 63 h 1018"/>
              <a:gd name="T36" fmla="*/ 331 w 566"/>
              <a:gd name="T37" fmla="*/ 49 h 1018"/>
              <a:gd name="T38" fmla="*/ 384 w 566"/>
              <a:gd name="T39" fmla="*/ 75 h 1018"/>
              <a:gd name="T40" fmla="*/ 446 w 566"/>
              <a:gd name="T41" fmla="*/ 1 h 1018"/>
              <a:gd name="T42" fmla="*/ 485 w 566"/>
              <a:gd name="T43" fmla="*/ 17 h 1018"/>
              <a:gd name="T44" fmla="*/ 548 w 566"/>
              <a:gd name="T45" fmla="*/ 81 h 1018"/>
              <a:gd name="T46" fmla="*/ 554 w 566"/>
              <a:gd name="T47" fmla="*/ 179 h 1018"/>
              <a:gd name="T48" fmla="*/ 541 w 566"/>
              <a:gd name="T49" fmla="*/ 217 h 1018"/>
              <a:gd name="T50" fmla="*/ 502 w 566"/>
              <a:gd name="T51" fmla="*/ 363 h 1018"/>
              <a:gd name="T52" fmla="*/ 510 w 566"/>
              <a:gd name="T53" fmla="*/ 408 h 1018"/>
              <a:gd name="T54" fmla="*/ 503 w 566"/>
              <a:gd name="T55" fmla="*/ 460 h 1018"/>
              <a:gd name="T56" fmla="*/ 492 w 566"/>
              <a:gd name="T57" fmla="*/ 467 h 1018"/>
              <a:gd name="T58" fmla="*/ 479 w 566"/>
              <a:gd name="T59" fmla="*/ 473 h 1018"/>
              <a:gd name="T60" fmla="*/ 456 w 566"/>
              <a:gd name="T61" fmla="*/ 404 h 1018"/>
              <a:gd name="T62" fmla="*/ 456 w 566"/>
              <a:gd name="T63" fmla="*/ 331 h 1018"/>
              <a:gd name="T64" fmla="*/ 468 w 566"/>
              <a:gd name="T65" fmla="*/ 190 h 1018"/>
              <a:gd name="T66" fmla="*/ 421 w 566"/>
              <a:gd name="T67" fmla="*/ 103 h 1018"/>
              <a:gd name="T68" fmla="*/ 370 w 566"/>
              <a:gd name="T69" fmla="*/ 231 h 1018"/>
              <a:gd name="T70" fmla="*/ 316 w 566"/>
              <a:gd name="T71" fmla="*/ 391 h 1018"/>
              <a:gd name="T72" fmla="*/ 321 w 566"/>
              <a:gd name="T73" fmla="*/ 435 h 1018"/>
              <a:gd name="T74" fmla="*/ 323 w 566"/>
              <a:gd name="T75" fmla="*/ 451 h 1018"/>
              <a:gd name="T76" fmla="*/ 363 w 566"/>
              <a:gd name="T77" fmla="*/ 577 h 1018"/>
              <a:gd name="T78" fmla="*/ 373 w 566"/>
              <a:gd name="T79" fmla="*/ 661 h 1018"/>
              <a:gd name="T80" fmla="*/ 387 w 566"/>
              <a:gd name="T81" fmla="*/ 770 h 1018"/>
              <a:gd name="T82" fmla="*/ 356 w 566"/>
              <a:gd name="T83" fmla="*/ 871 h 1018"/>
              <a:gd name="T84" fmla="*/ 407 w 566"/>
              <a:gd name="T85" fmla="*/ 968 h 10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66" h="1018">
                <a:moveTo>
                  <a:pt x="0" y="407"/>
                </a:moveTo>
                <a:cubicBezTo>
                  <a:pt x="18" y="437"/>
                  <a:pt x="18" y="437"/>
                  <a:pt x="18" y="437"/>
                </a:cubicBezTo>
                <a:cubicBezTo>
                  <a:pt x="25" y="441"/>
                  <a:pt x="25" y="441"/>
                  <a:pt x="25" y="441"/>
                </a:cubicBezTo>
                <a:cubicBezTo>
                  <a:pt x="88" y="478"/>
                  <a:pt x="88" y="478"/>
                  <a:pt x="88" y="478"/>
                </a:cubicBezTo>
                <a:cubicBezTo>
                  <a:pt x="88" y="478"/>
                  <a:pt x="89" y="478"/>
                  <a:pt x="89" y="479"/>
                </a:cubicBezTo>
                <a:cubicBezTo>
                  <a:pt x="111" y="536"/>
                  <a:pt x="111" y="536"/>
                  <a:pt x="111" y="536"/>
                </a:cubicBezTo>
                <a:cubicBezTo>
                  <a:pt x="109" y="538"/>
                  <a:pt x="109" y="538"/>
                  <a:pt x="109" y="538"/>
                </a:cubicBezTo>
                <a:cubicBezTo>
                  <a:pt x="122" y="568"/>
                  <a:pt x="122" y="568"/>
                  <a:pt x="122" y="568"/>
                </a:cubicBezTo>
                <a:cubicBezTo>
                  <a:pt x="116" y="622"/>
                  <a:pt x="116" y="622"/>
                  <a:pt x="116" y="622"/>
                </a:cubicBezTo>
                <a:cubicBezTo>
                  <a:pt x="116" y="682"/>
                  <a:pt x="116" y="682"/>
                  <a:pt x="116" y="682"/>
                </a:cubicBezTo>
                <a:cubicBezTo>
                  <a:pt x="115" y="726"/>
                  <a:pt x="115" y="726"/>
                  <a:pt x="115" y="726"/>
                </a:cubicBezTo>
                <a:cubicBezTo>
                  <a:pt x="105" y="753"/>
                  <a:pt x="105" y="753"/>
                  <a:pt x="105" y="753"/>
                </a:cubicBezTo>
                <a:cubicBezTo>
                  <a:pt x="90" y="799"/>
                  <a:pt x="90" y="799"/>
                  <a:pt x="90" y="799"/>
                </a:cubicBezTo>
                <a:cubicBezTo>
                  <a:pt x="79" y="875"/>
                  <a:pt x="79" y="875"/>
                  <a:pt x="79" y="875"/>
                </a:cubicBezTo>
                <a:cubicBezTo>
                  <a:pt x="78" y="877"/>
                  <a:pt x="78" y="877"/>
                  <a:pt x="78" y="877"/>
                </a:cubicBezTo>
                <a:cubicBezTo>
                  <a:pt x="77" y="878"/>
                  <a:pt x="77" y="878"/>
                  <a:pt x="78" y="879"/>
                </a:cubicBezTo>
                <a:cubicBezTo>
                  <a:pt x="78" y="879"/>
                  <a:pt x="78" y="879"/>
                  <a:pt x="78" y="879"/>
                </a:cubicBezTo>
                <a:cubicBezTo>
                  <a:pt x="83" y="881"/>
                  <a:pt x="83" y="881"/>
                  <a:pt x="83" y="881"/>
                </a:cubicBezTo>
                <a:cubicBezTo>
                  <a:pt x="137" y="905"/>
                  <a:pt x="137" y="905"/>
                  <a:pt x="137" y="905"/>
                </a:cubicBezTo>
                <a:cubicBezTo>
                  <a:pt x="137" y="905"/>
                  <a:pt x="137" y="905"/>
                  <a:pt x="138" y="905"/>
                </a:cubicBezTo>
                <a:cubicBezTo>
                  <a:pt x="172" y="902"/>
                  <a:pt x="172" y="902"/>
                  <a:pt x="172" y="902"/>
                </a:cubicBezTo>
                <a:cubicBezTo>
                  <a:pt x="172" y="902"/>
                  <a:pt x="172" y="902"/>
                  <a:pt x="172" y="902"/>
                </a:cubicBezTo>
                <a:cubicBezTo>
                  <a:pt x="274" y="855"/>
                  <a:pt x="274" y="855"/>
                  <a:pt x="274" y="855"/>
                </a:cubicBezTo>
                <a:cubicBezTo>
                  <a:pt x="274" y="855"/>
                  <a:pt x="274" y="855"/>
                  <a:pt x="274" y="854"/>
                </a:cubicBezTo>
                <a:cubicBezTo>
                  <a:pt x="324" y="783"/>
                  <a:pt x="324" y="783"/>
                  <a:pt x="324" y="783"/>
                </a:cubicBezTo>
                <a:cubicBezTo>
                  <a:pt x="325" y="783"/>
                  <a:pt x="325" y="782"/>
                  <a:pt x="325" y="782"/>
                </a:cubicBezTo>
                <a:cubicBezTo>
                  <a:pt x="325" y="692"/>
                  <a:pt x="325" y="692"/>
                  <a:pt x="325" y="692"/>
                </a:cubicBezTo>
                <a:cubicBezTo>
                  <a:pt x="309" y="596"/>
                  <a:pt x="309" y="596"/>
                  <a:pt x="309" y="596"/>
                </a:cubicBezTo>
                <a:cubicBezTo>
                  <a:pt x="306" y="579"/>
                  <a:pt x="306" y="579"/>
                  <a:pt x="306" y="579"/>
                </a:cubicBezTo>
                <a:cubicBezTo>
                  <a:pt x="306" y="579"/>
                  <a:pt x="306" y="578"/>
                  <a:pt x="306" y="578"/>
                </a:cubicBezTo>
                <a:cubicBezTo>
                  <a:pt x="274" y="552"/>
                  <a:pt x="274" y="552"/>
                  <a:pt x="274" y="552"/>
                </a:cubicBezTo>
                <a:cubicBezTo>
                  <a:pt x="236" y="525"/>
                  <a:pt x="236" y="525"/>
                  <a:pt x="236" y="525"/>
                </a:cubicBezTo>
                <a:cubicBezTo>
                  <a:pt x="234" y="523"/>
                  <a:pt x="234" y="523"/>
                  <a:pt x="234" y="523"/>
                </a:cubicBezTo>
                <a:cubicBezTo>
                  <a:pt x="234" y="522"/>
                  <a:pt x="234" y="522"/>
                  <a:pt x="233" y="522"/>
                </a:cubicBezTo>
                <a:cubicBezTo>
                  <a:pt x="232" y="522"/>
                  <a:pt x="232" y="522"/>
                  <a:pt x="232" y="522"/>
                </a:cubicBezTo>
                <a:cubicBezTo>
                  <a:pt x="226" y="485"/>
                  <a:pt x="226" y="485"/>
                  <a:pt x="226" y="485"/>
                </a:cubicBezTo>
                <a:cubicBezTo>
                  <a:pt x="226" y="485"/>
                  <a:pt x="226" y="485"/>
                  <a:pt x="226" y="485"/>
                </a:cubicBezTo>
                <a:cubicBezTo>
                  <a:pt x="230" y="445"/>
                  <a:pt x="230" y="445"/>
                  <a:pt x="230" y="445"/>
                </a:cubicBezTo>
                <a:cubicBezTo>
                  <a:pt x="232" y="399"/>
                  <a:pt x="232" y="399"/>
                  <a:pt x="232" y="399"/>
                </a:cubicBezTo>
                <a:cubicBezTo>
                  <a:pt x="240" y="331"/>
                  <a:pt x="240" y="331"/>
                  <a:pt x="240" y="331"/>
                </a:cubicBezTo>
                <a:cubicBezTo>
                  <a:pt x="224" y="322"/>
                  <a:pt x="224" y="322"/>
                  <a:pt x="224" y="322"/>
                </a:cubicBezTo>
                <a:cubicBezTo>
                  <a:pt x="224" y="322"/>
                  <a:pt x="223" y="321"/>
                  <a:pt x="223" y="321"/>
                </a:cubicBezTo>
                <a:cubicBezTo>
                  <a:pt x="216" y="303"/>
                  <a:pt x="216" y="303"/>
                  <a:pt x="216" y="303"/>
                </a:cubicBezTo>
                <a:cubicBezTo>
                  <a:pt x="215" y="301"/>
                  <a:pt x="215" y="301"/>
                  <a:pt x="215" y="301"/>
                </a:cubicBezTo>
                <a:cubicBezTo>
                  <a:pt x="215" y="301"/>
                  <a:pt x="215" y="301"/>
                  <a:pt x="215" y="301"/>
                </a:cubicBezTo>
                <a:cubicBezTo>
                  <a:pt x="198" y="239"/>
                  <a:pt x="198" y="239"/>
                  <a:pt x="198" y="239"/>
                </a:cubicBezTo>
                <a:cubicBezTo>
                  <a:pt x="198" y="239"/>
                  <a:pt x="198" y="238"/>
                  <a:pt x="198" y="238"/>
                </a:cubicBezTo>
                <a:cubicBezTo>
                  <a:pt x="210" y="171"/>
                  <a:pt x="210" y="171"/>
                  <a:pt x="210" y="171"/>
                </a:cubicBezTo>
                <a:cubicBezTo>
                  <a:pt x="228" y="122"/>
                  <a:pt x="228" y="122"/>
                  <a:pt x="228" y="122"/>
                </a:cubicBezTo>
                <a:cubicBezTo>
                  <a:pt x="247" y="84"/>
                  <a:pt x="247" y="84"/>
                  <a:pt x="247" y="84"/>
                </a:cubicBezTo>
                <a:cubicBezTo>
                  <a:pt x="247" y="84"/>
                  <a:pt x="247" y="84"/>
                  <a:pt x="247" y="84"/>
                </a:cubicBezTo>
                <a:cubicBezTo>
                  <a:pt x="260" y="76"/>
                  <a:pt x="260" y="76"/>
                  <a:pt x="260" y="76"/>
                </a:cubicBezTo>
                <a:cubicBezTo>
                  <a:pt x="262" y="74"/>
                  <a:pt x="262" y="74"/>
                  <a:pt x="262" y="74"/>
                </a:cubicBezTo>
                <a:cubicBezTo>
                  <a:pt x="278" y="63"/>
                  <a:pt x="278" y="63"/>
                  <a:pt x="278" y="63"/>
                </a:cubicBezTo>
                <a:cubicBezTo>
                  <a:pt x="278" y="63"/>
                  <a:pt x="278" y="63"/>
                  <a:pt x="278" y="63"/>
                </a:cubicBezTo>
                <a:cubicBezTo>
                  <a:pt x="331" y="49"/>
                  <a:pt x="331" y="49"/>
                  <a:pt x="331" y="49"/>
                </a:cubicBezTo>
                <a:cubicBezTo>
                  <a:pt x="331" y="49"/>
                  <a:pt x="331" y="49"/>
                  <a:pt x="331" y="49"/>
                </a:cubicBezTo>
                <a:cubicBezTo>
                  <a:pt x="331" y="49"/>
                  <a:pt x="332" y="49"/>
                  <a:pt x="332" y="49"/>
                </a:cubicBezTo>
                <a:cubicBezTo>
                  <a:pt x="342" y="53"/>
                  <a:pt x="342" y="53"/>
                  <a:pt x="342" y="53"/>
                </a:cubicBezTo>
                <a:cubicBezTo>
                  <a:pt x="384" y="75"/>
                  <a:pt x="384" y="75"/>
                  <a:pt x="384" y="75"/>
                </a:cubicBezTo>
                <a:cubicBezTo>
                  <a:pt x="417" y="35"/>
                  <a:pt x="417" y="35"/>
                  <a:pt x="417" y="35"/>
                </a:cubicBezTo>
                <a:cubicBezTo>
                  <a:pt x="418" y="33"/>
                  <a:pt x="418" y="33"/>
                  <a:pt x="418" y="33"/>
                </a:cubicBezTo>
                <a:cubicBezTo>
                  <a:pt x="446" y="1"/>
                  <a:pt x="446" y="1"/>
                  <a:pt x="446" y="1"/>
                </a:cubicBezTo>
                <a:cubicBezTo>
                  <a:pt x="446" y="0"/>
                  <a:pt x="446" y="0"/>
                  <a:pt x="447" y="0"/>
                </a:cubicBezTo>
                <a:cubicBezTo>
                  <a:pt x="456" y="4"/>
                  <a:pt x="456" y="4"/>
                  <a:pt x="456" y="4"/>
                </a:cubicBezTo>
                <a:cubicBezTo>
                  <a:pt x="485" y="17"/>
                  <a:pt x="485" y="17"/>
                  <a:pt x="485" y="17"/>
                </a:cubicBezTo>
                <a:cubicBezTo>
                  <a:pt x="541" y="44"/>
                  <a:pt x="541" y="44"/>
                  <a:pt x="541" y="44"/>
                </a:cubicBezTo>
                <a:cubicBezTo>
                  <a:pt x="541" y="44"/>
                  <a:pt x="541" y="44"/>
                  <a:pt x="541" y="44"/>
                </a:cubicBezTo>
                <a:cubicBezTo>
                  <a:pt x="548" y="81"/>
                  <a:pt x="548" y="81"/>
                  <a:pt x="548" y="81"/>
                </a:cubicBezTo>
                <a:cubicBezTo>
                  <a:pt x="565" y="145"/>
                  <a:pt x="565" y="145"/>
                  <a:pt x="565" y="145"/>
                </a:cubicBezTo>
                <a:cubicBezTo>
                  <a:pt x="566" y="145"/>
                  <a:pt x="566" y="145"/>
                  <a:pt x="565" y="146"/>
                </a:cubicBezTo>
                <a:cubicBezTo>
                  <a:pt x="554" y="179"/>
                  <a:pt x="554" y="179"/>
                  <a:pt x="554" y="179"/>
                </a:cubicBezTo>
                <a:cubicBezTo>
                  <a:pt x="548" y="197"/>
                  <a:pt x="548" y="197"/>
                  <a:pt x="548" y="197"/>
                </a:cubicBezTo>
                <a:cubicBezTo>
                  <a:pt x="548" y="199"/>
                  <a:pt x="548" y="199"/>
                  <a:pt x="548" y="199"/>
                </a:cubicBezTo>
                <a:cubicBezTo>
                  <a:pt x="541" y="217"/>
                  <a:pt x="541" y="217"/>
                  <a:pt x="541" y="217"/>
                </a:cubicBezTo>
                <a:cubicBezTo>
                  <a:pt x="514" y="267"/>
                  <a:pt x="514" y="267"/>
                  <a:pt x="514" y="267"/>
                </a:cubicBezTo>
                <a:cubicBezTo>
                  <a:pt x="505" y="324"/>
                  <a:pt x="505" y="324"/>
                  <a:pt x="505" y="324"/>
                </a:cubicBezTo>
                <a:cubicBezTo>
                  <a:pt x="502" y="363"/>
                  <a:pt x="502" y="363"/>
                  <a:pt x="502" y="363"/>
                </a:cubicBezTo>
                <a:cubicBezTo>
                  <a:pt x="502" y="365"/>
                  <a:pt x="502" y="365"/>
                  <a:pt x="502" y="365"/>
                </a:cubicBezTo>
                <a:cubicBezTo>
                  <a:pt x="501" y="376"/>
                  <a:pt x="501" y="376"/>
                  <a:pt x="501" y="376"/>
                </a:cubicBezTo>
                <a:cubicBezTo>
                  <a:pt x="510" y="408"/>
                  <a:pt x="510" y="408"/>
                  <a:pt x="510" y="408"/>
                </a:cubicBezTo>
                <a:cubicBezTo>
                  <a:pt x="510" y="408"/>
                  <a:pt x="510" y="408"/>
                  <a:pt x="510" y="408"/>
                </a:cubicBezTo>
                <a:cubicBezTo>
                  <a:pt x="509" y="415"/>
                  <a:pt x="509" y="415"/>
                  <a:pt x="509" y="415"/>
                </a:cubicBezTo>
                <a:cubicBezTo>
                  <a:pt x="503" y="460"/>
                  <a:pt x="503" y="460"/>
                  <a:pt x="503" y="460"/>
                </a:cubicBezTo>
                <a:cubicBezTo>
                  <a:pt x="503" y="461"/>
                  <a:pt x="503" y="461"/>
                  <a:pt x="503" y="461"/>
                </a:cubicBezTo>
                <a:cubicBezTo>
                  <a:pt x="494" y="466"/>
                  <a:pt x="494" y="466"/>
                  <a:pt x="494" y="466"/>
                </a:cubicBezTo>
                <a:cubicBezTo>
                  <a:pt x="492" y="467"/>
                  <a:pt x="492" y="467"/>
                  <a:pt x="492" y="467"/>
                </a:cubicBezTo>
                <a:cubicBezTo>
                  <a:pt x="490" y="468"/>
                  <a:pt x="490" y="468"/>
                  <a:pt x="490" y="468"/>
                </a:cubicBezTo>
                <a:cubicBezTo>
                  <a:pt x="481" y="473"/>
                  <a:pt x="481" y="473"/>
                  <a:pt x="481" y="473"/>
                </a:cubicBezTo>
                <a:cubicBezTo>
                  <a:pt x="480" y="474"/>
                  <a:pt x="480" y="474"/>
                  <a:pt x="479" y="473"/>
                </a:cubicBezTo>
                <a:cubicBezTo>
                  <a:pt x="458" y="456"/>
                  <a:pt x="458" y="456"/>
                  <a:pt x="458" y="456"/>
                </a:cubicBezTo>
                <a:cubicBezTo>
                  <a:pt x="458" y="456"/>
                  <a:pt x="458" y="456"/>
                  <a:pt x="458" y="455"/>
                </a:cubicBezTo>
                <a:cubicBezTo>
                  <a:pt x="456" y="404"/>
                  <a:pt x="456" y="404"/>
                  <a:pt x="456" y="404"/>
                </a:cubicBezTo>
                <a:cubicBezTo>
                  <a:pt x="456" y="345"/>
                  <a:pt x="456" y="345"/>
                  <a:pt x="456" y="345"/>
                </a:cubicBezTo>
                <a:cubicBezTo>
                  <a:pt x="456" y="343"/>
                  <a:pt x="456" y="343"/>
                  <a:pt x="456" y="343"/>
                </a:cubicBezTo>
                <a:cubicBezTo>
                  <a:pt x="456" y="331"/>
                  <a:pt x="456" y="331"/>
                  <a:pt x="456" y="331"/>
                </a:cubicBezTo>
                <a:cubicBezTo>
                  <a:pt x="463" y="247"/>
                  <a:pt x="463" y="247"/>
                  <a:pt x="463" y="247"/>
                </a:cubicBezTo>
                <a:cubicBezTo>
                  <a:pt x="464" y="230"/>
                  <a:pt x="464" y="230"/>
                  <a:pt x="464" y="230"/>
                </a:cubicBezTo>
                <a:cubicBezTo>
                  <a:pt x="468" y="190"/>
                  <a:pt x="468" y="190"/>
                  <a:pt x="468" y="190"/>
                </a:cubicBezTo>
                <a:cubicBezTo>
                  <a:pt x="456" y="132"/>
                  <a:pt x="456" y="132"/>
                  <a:pt x="456" y="132"/>
                </a:cubicBezTo>
                <a:cubicBezTo>
                  <a:pt x="448" y="105"/>
                  <a:pt x="448" y="105"/>
                  <a:pt x="448" y="105"/>
                </a:cubicBezTo>
                <a:cubicBezTo>
                  <a:pt x="421" y="103"/>
                  <a:pt x="421" y="103"/>
                  <a:pt x="421" y="103"/>
                </a:cubicBezTo>
                <a:cubicBezTo>
                  <a:pt x="402" y="154"/>
                  <a:pt x="402" y="154"/>
                  <a:pt x="402" y="154"/>
                </a:cubicBezTo>
                <a:cubicBezTo>
                  <a:pt x="387" y="194"/>
                  <a:pt x="387" y="194"/>
                  <a:pt x="387" y="194"/>
                </a:cubicBezTo>
                <a:cubicBezTo>
                  <a:pt x="370" y="231"/>
                  <a:pt x="370" y="231"/>
                  <a:pt x="370" y="231"/>
                </a:cubicBezTo>
                <a:cubicBezTo>
                  <a:pt x="361" y="249"/>
                  <a:pt x="361" y="249"/>
                  <a:pt x="361" y="249"/>
                </a:cubicBezTo>
                <a:cubicBezTo>
                  <a:pt x="328" y="329"/>
                  <a:pt x="328" y="329"/>
                  <a:pt x="328" y="329"/>
                </a:cubicBezTo>
                <a:cubicBezTo>
                  <a:pt x="316" y="391"/>
                  <a:pt x="316" y="391"/>
                  <a:pt x="316" y="391"/>
                </a:cubicBezTo>
                <a:cubicBezTo>
                  <a:pt x="318" y="410"/>
                  <a:pt x="318" y="410"/>
                  <a:pt x="318" y="410"/>
                </a:cubicBezTo>
                <a:cubicBezTo>
                  <a:pt x="321" y="433"/>
                  <a:pt x="321" y="433"/>
                  <a:pt x="321" y="433"/>
                </a:cubicBezTo>
                <a:cubicBezTo>
                  <a:pt x="321" y="435"/>
                  <a:pt x="321" y="435"/>
                  <a:pt x="321" y="435"/>
                </a:cubicBezTo>
                <a:cubicBezTo>
                  <a:pt x="322" y="449"/>
                  <a:pt x="322" y="449"/>
                  <a:pt x="322" y="449"/>
                </a:cubicBezTo>
                <a:cubicBezTo>
                  <a:pt x="323" y="451"/>
                  <a:pt x="323" y="451"/>
                  <a:pt x="323" y="451"/>
                </a:cubicBezTo>
                <a:cubicBezTo>
                  <a:pt x="323" y="451"/>
                  <a:pt x="323" y="451"/>
                  <a:pt x="323" y="451"/>
                </a:cubicBezTo>
                <a:cubicBezTo>
                  <a:pt x="333" y="502"/>
                  <a:pt x="333" y="502"/>
                  <a:pt x="333" y="502"/>
                </a:cubicBezTo>
                <a:cubicBezTo>
                  <a:pt x="362" y="575"/>
                  <a:pt x="362" y="575"/>
                  <a:pt x="362" y="575"/>
                </a:cubicBezTo>
                <a:cubicBezTo>
                  <a:pt x="363" y="577"/>
                  <a:pt x="363" y="577"/>
                  <a:pt x="363" y="577"/>
                </a:cubicBezTo>
                <a:cubicBezTo>
                  <a:pt x="363" y="577"/>
                  <a:pt x="363" y="577"/>
                  <a:pt x="363" y="577"/>
                </a:cubicBezTo>
                <a:cubicBezTo>
                  <a:pt x="363" y="627"/>
                  <a:pt x="363" y="627"/>
                  <a:pt x="363" y="627"/>
                </a:cubicBezTo>
                <a:cubicBezTo>
                  <a:pt x="373" y="661"/>
                  <a:pt x="373" y="661"/>
                  <a:pt x="373" y="661"/>
                </a:cubicBezTo>
                <a:cubicBezTo>
                  <a:pt x="379" y="708"/>
                  <a:pt x="379" y="708"/>
                  <a:pt x="379" y="708"/>
                </a:cubicBezTo>
                <a:cubicBezTo>
                  <a:pt x="379" y="710"/>
                  <a:pt x="379" y="710"/>
                  <a:pt x="379" y="710"/>
                </a:cubicBezTo>
                <a:cubicBezTo>
                  <a:pt x="387" y="770"/>
                  <a:pt x="387" y="770"/>
                  <a:pt x="387" y="770"/>
                </a:cubicBezTo>
                <a:cubicBezTo>
                  <a:pt x="387" y="770"/>
                  <a:pt x="387" y="770"/>
                  <a:pt x="387" y="771"/>
                </a:cubicBezTo>
                <a:cubicBezTo>
                  <a:pt x="368" y="816"/>
                  <a:pt x="368" y="816"/>
                  <a:pt x="368" y="816"/>
                </a:cubicBezTo>
                <a:cubicBezTo>
                  <a:pt x="356" y="871"/>
                  <a:pt x="356" y="871"/>
                  <a:pt x="356" y="871"/>
                </a:cubicBezTo>
                <a:cubicBezTo>
                  <a:pt x="389" y="942"/>
                  <a:pt x="389" y="942"/>
                  <a:pt x="389" y="942"/>
                </a:cubicBezTo>
                <a:cubicBezTo>
                  <a:pt x="407" y="967"/>
                  <a:pt x="407" y="967"/>
                  <a:pt x="407" y="967"/>
                </a:cubicBezTo>
                <a:cubicBezTo>
                  <a:pt x="407" y="968"/>
                  <a:pt x="407" y="968"/>
                  <a:pt x="407" y="968"/>
                </a:cubicBezTo>
                <a:cubicBezTo>
                  <a:pt x="411" y="1018"/>
                  <a:pt x="411" y="1018"/>
                  <a:pt x="411" y="1018"/>
                </a:cubicBezTo>
              </a:path>
            </a:pathLst>
          </a:custGeom>
          <a:noFill/>
          <a:ln w="7938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29">
            <a:extLst>
              <a:ext uri="{FF2B5EF4-FFF2-40B4-BE49-F238E27FC236}">
                <a16:creationId xmlns:a16="http://schemas.microsoft.com/office/drawing/2014/main" id="{22729CB7-C49A-CBDC-1D05-7887AAC5B837}"/>
              </a:ext>
            </a:extLst>
          </p:cNvPr>
          <p:cNvSpPr>
            <a:spLocks/>
          </p:cNvSpPr>
          <p:nvPr/>
        </p:nvSpPr>
        <p:spPr bwMode="auto">
          <a:xfrm>
            <a:off x="3848101" y="4140200"/>
            <a:ext cx="460375" cy="200025"/>
          </a:xfrm>
          <a:custGeom>
            <a:avLst/>
            <a:gdLst>
              <a:gd name="T0" fmla="*/ 181 w 181"/>
              <a:gd name="T1" fmla="*/ 78 h 79"/>
              <a:gd name="T2" fmla="*/ 167 w 181"/>
              <a:gd name="T3" fmla="*/ 75 h 79"/>
              <a:gd name="T4" fmla="*/ 145 w 181"/>
              <a:gd name="T5" fmla="*/ 69 h 79"/>
              <a:gd name="T6" fmla="*/ 113 w 181"/>
              <a:gd name="T7" fmla="*/ 60 h 79"/>
              <a:gd name="T8" fmla="*/ 84 w 181"/>
              <a:gd name="T9" fmla="*/ 51 h 79"/>
              <a:gd name="T10" fmla="*/ 57 w 181"/>
              <a:gd name="T11" fmla="*/ 79 h 79"/>
              <a:gd name="T12" fmla="*/ 56 w 181"/>
              <a:gd name="T13" fmla="*/ 79 h 79"/>
              <a:gd name="T14" fmla="*/ 28 w 181"/>
              <a:gd name="T15" fmla="*/ 53 h 79"/>
              <a:gd name="T16" fmla="*/ 28 w 181"/>
              <a:gd name="T17" fmla="*/ 53 h 79"/>
              <a:gd name="T18" fmla="*/ 0 w 181"/>
              <a:gd name="T19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1" h="79">
                <a:moveTo>
                  <a:pt x="181" y="78"/>
                </a:moveTo>
                <a:cubicBezTo>
                  <a:pt x="167" y="75"/>
                  <a:pt x="167" y="75"/>
                  <a:pt x="167" y="75"/>
                </a:cubicBezTo>
                <a:cubicBezTo>
                  <a:pt x="145" y="69"/>
                  <a:pt x="145" y="69"/>
                  <a:pt x="145" y="69"/>
                </a:cubicBezTo>
                <a:cubicBezTo>
                  <a:pt x="113" y="60"/>
                  <a:pt x="113" y="60"/>
                  <a:pt x="113" y="60"/>
                </a:cubicBezTo>
                <a:cubicBezTo>
                  <a:pt x="84" y="51"/>
                  <a:pt x="84" y="51"/>
                  <a:pt x="84" y="51"/>
                </a:cubicBezTo>
                <a:cubicBezTo>
                  <a:pt x="57" y="79"/>
                  <a:pt x="57" y="79"/>
                  <a:pt x="57" y="79"/>
                </a:cubicBezTo>
                <a:cubicBezTo>
                  <a:pt x="57" y="79"/>
                  <a:pt x="56" y="79"/>
                  <a:pt x="56" y="79"/>
                </a:cubicBezTo>
                <a:cubicBezTo>
                  <a:pt x="28" y="53"/>
                  <a:pt x="28" y="53"/>
                  <a:pt x="28" y="53"/>
                </a:cubicBezTo>
                <a:cubicBezTo>
                  <a:pt x="28" y="53"/>
                  <a:pt x="28" y="53"/>
                  <a:pt x="28" y="5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30">
            <a:extLst>
              <a:ext uri="{FF2B5EF4-FFF2-40B4-BE49-F238E27FC236}">
                <a16:creationId xmlns:a16="http://schemas.microsoft.com/office/drawing/2014/main" id="{203E5113-F384-213A-B5E5-8311B54E3637}"/>
              </a:ext>
            </a:extLst>
          </p:cNvPr>
          <p:cNvSpPr>
            <a:spLocks noEditPoints="1"/>
          </p:cNvSpPr>
          <p:nvPr/>
        </p:nvSpPr>
        <p:spPr bwMode="auto">
          <a:xfrm>
            <a:off x="5619751" y="3419475"/>
            <a:ext cx="414338" cy="657225"/>
          </a:xfrm>
          <a:custGeom>
            <a:avLst/>
            <a:gdLst>
              <a:gd name="T0" fmla="*/ 154 w 163"/>
              <a:gd name="T1" fmla="*/ 38 h 258"/>
              <a:gd name="T2" fmla="*/ 140 w 163"/>
              <a:gd name="T3" fmla="*/ 38 h 258"/>
              <a:gd name="T4" fmla="*/ 125 w 163"/>
              <a:gd name="T5" fmla="*/ 37 h 258"/>
              <a:gd name="T6" fmla="*/ 125 w 163"/>
              <a:gd name="T7" fmla="*/ 37 h 258"/>
              <a:gd name="T8" fmla="*/ 111 w 163"/>
              <a:gd name="T9" fmla="*/ 29 h 258"/>
              <a:gd name="T10" fmla="*/ 57 w 163"/>
              <a:gd name="T11" fmla="*/ 0 h 258"/>
              <a:gd name="T12" fmla="*/ 47 w 163"/>
              <a:gd name="T13" fmla="*/ 39 h 258"/>
              <a:gd name="T14" fmla="*/ 50 w 163"/>
              <a:gd name="T15" fmla="*/ 47 h 258"/>
              <a:gd name="T16" fmla="*/ 51 w 163"/>
              <a:gd name="T17" fmla="*/ 53 h 258"/>
              <a:gd name="T18" fmla="*/ 54 w 163"/>
              <a:gd name="T19" fmla="*/ 73 h 258"/>
              <a:gd name="T20" fmla="*/ 67 w 163"/>
              <a:gd name="T21" fmla="*/ 89 h 258"/>
              <a:gd name="T22" fmla="*/ 73 w 163"/>
              <a:gd name="T23" fmla="*/ 100 h 258"/>
              <a:gd name="T24" fmla="*/ 74 w 163"/>
              <a:gd name="T25" fmla="*/ 101 h 258"/>
              <a:gd name="T26" fmla="*/ 71 w 163"/>
              <a:gd name="T27" fmla="*/ 124 h 258"/>
              <a:gd name="T28" fmla="*/ 70 w 163"/>
              <a:gd name="T29" fmla="*/ 125 h 258"/>
              <a:gd name="T30" fmla="*/ 44 w 163"/>
              <a:gd name="T31" fmla="*/ 143 h 258"/>
              <a:gd name="T32" fmla="*/ 44 w 163"/>
              <a:gd name="T33" fmla="*/ 144 h 258"/>
              <a:gd name="T34" fmla="*/ 35 w 163"/>
              <a:gd name="T35" fmla="*/ 157 h 258"/>
              <a:gd name="T36" fmla="*/ 34 w 163"/>
              <a:gd name="T37" fmla="*/ 158 h 258"/>
              <a:gd name="T38" fmla="*/ 0 w 163"/>
              <a:gd name="T39" fmla="*/ 162 h 258"/>
              <a:gd name="T40" fmla="*/ 17 w 163"/>
              <a:gd name="T41" fmla="*/ 220 h 258"/>
              <a:gd name="T42" fmla="*/ 25 w 163"/>
              <a:gd name="T43" fmla="*/ 213 h 258"/>
              <a:gd name="T44" fmla="*/ 37 w 163"/>
              <a:gd name="T45" fmla="*/ 202 h 258"/>
              <a:gd name="T46" fmla="*/ 38 w 163"/>
              <a:gd name="T47" fmla="*/ 202 h 258"/>
              <a:gd name="T48" fmla="*/ 67 w 163"/>
              <a:gd name="T49" fmla="*/ 228 h 258"/>
              <a:gd name="T50" fmla="*/ 89 w 163"/>
              <a:gd name="T51" fmla="*/ 247 h 258"/>
              <a:gd name="T52" fmla="*/ 100 w 163"/>
              <a:gd name="T53" fmla="*/ 224 h 258"/>
              <a:gd name="T54" fmla="*/ 104 w 163"/>
              <a:gd name="T55" fmla="*/ 214 h 258"/>
              <a:gd name="T56" fmla="*/ 105 w 163"/>
              <a:gd name="T57" fmla="*/ 213 h 258"/>
              <a:gd name="T58" fmla="*/ 105 w 163"/>
              <a:gd name="T59" fmla="*/ 213 h 258"/>
              <a:gd name="T60" fmla="*/ 106 w 163"/>
              <a:gd name="T61" fmla="*/ 214 h 258"/>
              <a:gd name="T62" fmla="*/ 114 w 163"/>
              <a:gd name="T63" fmla="*/ 219 h 258"/>
              <a:gd name="T64" fmla="*/ 124 w 163"/>
              <a:gd name="T65" fmla="*/ 228 h 258"/>
              <a:gd name="T66" fmla="*/ 125 w 163"/>
              <a:gd name="T67" fmla="*/ 229 h 258"/>
              <a:gd name="T68" fmla="*/ 153 w 163"/>
              <a:gd name="T69" fmla="*/ 252 h 258"/>
              <a:gd name="T70" fmla="*/ 161 w 163"/>
              <a:gd name="T71" fmla="*/ 258 h 258"/>
              <a:gd name="T72" fmla="*/ 163 w 163"/>
              <a:gd name="T73" fmla="*/ 256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63" h="258">
                <a:moveTo>
                  <a:pt x="154" y="38"/>
                </a:moveTo>
                <a:cubicBezTo>
                  <a:pt x="140" y="38"/>
                  <a:pt x="140" y="38"/>
                  <a:pt x="140" y="38"/>
                </a:cubicBezTo>
                <a:cubicBezTo>
                  <a:pt x="125" y="37"/>
                  <a:pt x="125" y="37"/>
                  <a:pt x="125" y="37"/>
                </a:cubicBezTo>
                <a:cubicBezTo>
                  <a:pt x="125" y="37"/>
                  <a:pt x="125" y="37"/>
                  <a:pt x="125" y="37"/>
                </a:cubicBezTo>
                <a:cubicBezTo>
                  <a:pt x="111" y="29"/>
                  <a:pt x="111" y="29"/>
                  <a:pt x="111" y="29"/>
                </a:cubicBezTo>
                <a:cubicBezTo>
                  <a:pt x="57" y="0"/>
                  <a:pt x="57" y="0"/>
                  <a:pt x="57" y="0"/>
                </a:cubicBezTo>
                <a:cubicBezTo>
                  <a:pt x="47" y="39"/>
                  <a:pt x="47" y="39"/>
                  <a:pt x="47" y="39"/>
                </a:cubicBezTo>
                <a:cubicBezTo>
                  <a:pt x="50" y="47"/>
                  <a:pt x="50" y="47"/>
                  <a:pt x="50" y="47"/>
                </a:cubicBezTo>
                <a:cubicBezTo>
                  <a:pt x="51" y="53"/>
                  <a:pt x="51" y="53"/>
                  <a:pt x="51" y="53"/>
                </a:cubicBezTo>
                <a:cubicBezTo>
                  <a:pt x="54" y="73"/>
                  <a:pt x="54" y="73"/>
                  <a:pt x="54" y="73"/>
                </a:cubicBezTo>
                <a:cubicBezTo>
                  <a:pt x="67" y="89"/>
                  <a:pt x="67" y="89"/>
                  <a:pt x="67" y="89"/>
                </a:cubicBezTo>
                <a:cubicBezTo>
                  <a:pt x="73" y="100"/>
                  <a:pt x="73" y="100"/>
                  <a:pt x="73" y="100"/>
                </a:cubicBezTo>
                <a:cubicBezTo>
                  <a:pt x="74" y="101"/>
                  <a:pt x="74" y="101"/>
                  <a:pt x="74" y="101"/>
                </a:cubicBezTo>
                <a:cubicBezTo>
                  <a:pt x="71" y="124"/>
                  <a:pt x="71" y="124"/>
                  <a:pt x="71" y="124"/>
                </a:cubicBezTo>
                <a:cubicBezTo>
                  <a:pt x="71" y="124"/>
                  <a:pt x="71" y="125"/>
                  <a:pt x="70" y="125"/>
                </a:cubicBezTo>
                <a:cubicBezTo>
                  <a:pt x="44" y="143"/>
                  <a:pt x="44" y="143"/>
                  <a:pt x="44" y="143"/>
                </a:cubicBezTo>
                <a:cubicBezTo>
                  <a:pt x="44" y="144"/>
                  <a:pt x="44" y="144"/>
                  <a:pt x="44" y="144"/>
                </a:cubicBezTo>
                <a:cubicBezTo>
                  <a:pt x="35" y="157"/>
                  <a:pt x="35" y="157"/>
                  <a:pt x="35" y="157"/>
                </a:cubicBezTo>
                <a:cubicBezTo>
                  <a:pt x="35" y="157"/>
                  <a:pt x="35" y="158"/>
                  <a:pt x="34" y="158"/>
                </a:cubicBezTo>
                <a:cubicBezTo>
                  <a:pt x="0" y="162"/>
                  <a:pt x="0" y="162"/>
                  <a:pt x="0" y="162"/>
                </a:cubicBezTo>
                <a:moveTo>
                  <a:pt x="17" y="220"/>
                </a:moveTo>
                <a:cubicBezTo>
                  <a:pt x="25" y="213"/>
                  <a:pt x="25" y="213"/>
                  <a:pt x="25" y="213"/>
                </a:cubicBezTo>
                <a:cubicBezTo>
                  <a:pt x="37" y="202"/>
                  <a:pt x="37" y="202"/>
                  <a:pt x="37" y="202"/>
                </a:cubicBezTo>
                <a:cubicBezTo>
                  <a:pt x="37" y="202"/>
                  <a:pt x="37" y="202"/>
                  <a:pt x="38" y="202"/>
                </a:cubicBezTo>
                <a:cubicBezTo>
                  <a:pt x="67" y="228"/>
                  <a:pt x="67" y="228"/>
                  <a:pt x="67" y="228"/>
                </a:cubicBezTo>
                <a:cubicBezTo>
                  <a:pt x="89" y="247"/>
                  <a:pt x="89" y="247"/>
                  <a:pt x="89" y="247"/>
                </a:cubicBezTo>
                <a:cubicBezTo>
                  <a:pt x="100" y="224"/>
                  <a:pt x="100" y="224"/>
                  <a:pt x="100" y="224"/>
                </a:cubicBezTo>
                <a:cubicBezTo>
                  <a:pt x="104" y="214"/>
                  <a:pt x="104" y="214"/>
                  <a:pt x="104" y="214"/>
                </a:cubicBezTo>
                <a:cubicBezTo>
                  <a:pt x="105" y="214"/>
                  <a:pt x="105" y="213"/>
                  <a:pt x="105" y="213"/>
                </a:cubicBezTo>
                <a:cubicBezTo>
                  <a:pt x="105" y="213"/>
                  <a:pt x="105" y="213"/>
                  <a:pt x="105" y="213"/>
                </a:cubicBezTo>
                <a:cubicBezTo>
                  <a:pt x="106" y="213"/>
                  <a:pt x="106" y="213"/>
                  <a:pt x="106" y="214"/>
                </a:cubicBezTo>
                <a:cubicBezTo>
                  <a:pt x="114" y="219"/>
                  <a:pt x="114" y="219"/>
                  <a:pt x="114" y="219"/>
                </a:cubicBezTo>
                <a:cubicBezTo>
                  <a:pt x="124" y="228"/>
                  <a:pt x="124" y="228"/>
                  <a:pt x="124" y="228"/>
                </a:cubicBezTo>
                <a:cubicBezTo>
                  <a:pt x="125" y="229"/>
                  <a:pt x="125" y="229"/>
                  <a:pt x="125" y="229"/>
                </a:cubicBezTo>
                <a:cubicBezTo>
                  <a:pt x="153" y="252"/>
                  <a:pt x="153" y="252"/>
                  <a:pt x="153" y="252"/>
                </a:cubicBezTo>
                <a:cubicBezTo>
                  <a:pt x="161" y="258"/>
                  <a:pt x="161" y="258"/>
                  <a:pt x="161" y="258"/>
                </a:cubicBezTo>
                <a:cubicBezTo>
                  <a:pt x="163" y="256"/>
                  <a:pt x="163" y="256"/>
                  <a:pt x="163" y="256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31">
            <a:extLst>
              <a:ext uri="{FF2B5EF4-FFF2-40B4-BE49-F238E27FC236}">
                <a16:creationId xmlns:a16="http://schemas.microsoft.com/office/drawing/2014/main" id="{30053889-276C-CFF7-9A84-1D8E12C92B86}"/>
              </a:ext>
            </a:extLst>
          </p:cNvPr>
          <p:cNvSpPr>
            <a:spLocks/>
          </p:cNvSpPr>
          <p:nvPr/>
        </p:nvSpPr>
        <p:spPr bwMode="auto">
          <a:xfrm>
            <a:off x="6611938" y="3649663"/>
            <a:ext cx="1724025" cy="1589088"/>
          </a:xfrm>
          <a:custGeom>
            <a:avLst/>
            <a:gdLst>
              <a:gd name="T0" fmla="*/ 678 w 678"/>
              <a:gd name="T1" fmla="*/ 12 h 625"/>
              <a:gd name="T2" fmla="*/ 628 w 678"/>
              <a:gd name="T3" fmla="*/ 55 h 625"/>
              <a:gd name="T4" fmla="*/ 627 w 678"/>
              <a:gd name="T5" fmla="*/ 55 h 625"/>
              <a:gd name="T6" fmla="*/ 594 w 678"/>
              <a:gd name="T7" fmla="*/ 38 h 625"/>
              <a:gd name="T8" fmla="*/ 490 w 678"/>
              <a:gd name="T9" fmla="*/ 56 h 625"/>
              <a:gd name="T10" fmla="*/ 489 w 678"/>
              <a:gd name="T11" fmla="*/ 56 h 625"/>
              <a:gd name="T12" fmla="*/ 464 w 678"/>
              <a:gd name="T13" fmla="*/ 40 h 625"/>
              <a:gd name="T14" fmla="*/ 357 w 678"/>
              <a:gd name="T15" fmla="*/ 0 h 625"/>
              <a:gd name="T16" fmla="*/ 315 w 678"/>
              <a:gd name="T17" fmla="*/ 20 h 625"/>
              <a:gd name="T18" fmla="*/ 219 w 678"/>
              <a:gd name="T19" fmla="*/ 72 h 625"/>
              <a:gd name="T20" fmla="*/ 169 w 678"/>
              <a:gd name="T21" fmla="*/ 114 h 625"/>
              <a:gd name="T22" fmla="*/ 118 w 678"/>
              <a:gd name="T23" fmla="*/ 159 h 625"/>
              <a:gd name="T24" fmla="*/ 104 w 678"/>
              <a:gd name="T25" fmla="*/ 208 h 625"/>
              <a:gd name="T26" fmla="*/ 104 w 678"/>
              <a:gd name="T27" fmla="*/ 208 h 625"/>
              <a:gd name="T28" fmla="*/ 88 w 678"/>
              <a:gd name="T29" fmla="*/ 230 h 625"/>
              <a:gd name="T30" fmla="*/ 74 w 678"/>
              <a:gd name="T31" fmla="*/ 285 h 625"/>
              <a:gd name="T32" fmla="*/ 63 w 678"/>
              <a:gd name="T33" fmla="*/ 326 h 625"/>
              <a:gd name="T34" fmla="*/ 102 w 678"/>
              <a:gd name="T35" fmla="*/ 356 h 625"/>
              <a:gd name="T36" fmla="*/ 102 w 678"/>
              <a:gd name="T37" fmla="*/ 357 h 625"/>
              <a:gd name="T38" fmla="*/ 87 w 678"/>
              <a:gd name="T39" fmla="*/ 400 h 625"/>
              <a:gd name="T40" fmla="*/ 86 w 678"/>
              <a:gd name="T41" fmla="*/ 401 h 625"/>
              <a:gd name="T42" fmla="*/ 48 w 678"/>
              <a:gd name="T43" fmla="*/ 415 h 625"/>
              <a:gd name="T44" fmla="*/ 0 w 678"/>
              <a:gd name="T45" fmla="*/ 467 h 625"/>
              <a:gd name="T46" fmla="*/ 16 w 678"/>
              <a:gd name="T47" fmla="*/ 499 h 625"/>
              <a:gd name="T48" fmla="*/ 38 w 678"/>
              <a:gd name="T49" fmla="*/ 531 h 625"/>
              <a:gd name="T50" fmla="*/ 73 w 678"/>
              <a:gd name="T51" fmla="*/ 625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78" h="625">
                <a:moveTo>
                  <a:pt x="678" y="12"/>
                </a:moveTo>
                <a:cubicBezTo>
                  <a:pt x="628" y="55"/>
                  <a:pt x="628" y="55"/>
                  <a:pt x="628" y="55"/>
                </a:cubicBezTo>
                <a:cubicBezTo>
                  <a:pt x="627" y="55"/>
                  <a:pt x="627" y="55"/>
                  <a:pt x="627" y="55"/>
                </a:cubicBezTo>
                <a:cubicBezTo>
                  <a:pt x="594" y="38"/>
                  <a:pt x="594" y="38"/>
                  <a:pt x="594" y="38"/>
                </a:cubicBezTo>
                <a:cubicBezTo>
                  <a:pt x="490" y="56"/>
                  <a:pt x="490" y="56"/>
                  <a:pt x="490" y="56"/>
                </a:cubicBezTo>
                <a:cubicBezTo>
                  <a:pt x="490" y="56"/>
                  <a:pt x="490" y="56"/>
                  <a:pt x="489" y="56"/>
                </a:cubicBezTo>
                <a:cubicBezTo>
                  <a:pt x="464" y="40"/>
                  <a:pt x="464" y="40"/>
                  <a:pt x="464" y="40"/>
                </a:cubicBezTo>
                <a:cubicBezTo>
                  <a:pt x="357" y="0"/>
                  <a:pt x="357" y="0"/>
                  <a:pt x="357" y="0"/>
                </a:cubicBezTo>
                <a:cubicBezTo>
                  <a:pt x="315" y="20"/>
                  <a:pt x="315" y="20"/>
                  <a:pt x="315" y="20"/>
                </a:cubicBezTo>
                <a:cubicBezTo>
                  <a:pt x="219" y="72"/>
                  <a:pt x="219" y="72"/>
                  <a:pt x="219" y="72"/>
                </a:cubicBezTo>
                <a:cubicBezTo>
                  <a:pt x="169" y="114"/>
                  <a:pt x="169" y="114"/>
                  <a:pt x="169" y="114"/>
                </a:cubicBezTo>
                <a:cubicBezTo>
                  <a:pt x="118" y="159"/>
                  <a:pt x="118" y="159"/>
                  <a:pt x="118" y="159"/>
                </a:cubicBezTo>
                <a:cubicBezTo>
                  <a:pt x="104" y="208"/>
                  <a:pt x="104" y="208"/>
                  <a:pt x="104" y="208"/>
                </a:cubicBezTo>
                <a:cubicBezTo>
                  <a:pt x="104" y="208"/>
                  <a:pt x="104" y="208"/>
                  <a:pt x="104" y="208"/>
                </a:cubicBezTo>
                <a:cubicBezTo>
                  <a:pt x="88" y="230"/>
                  <a:pt x="88" y="230"/>
                  <a:pt x="88" y="230"/>
                </a:cubicBezTo>
                <a:cubicBezTo>
                  <a:pt x="74" y="285"/>
                  <a:pt x="74" y="285"/>
                  <a:pt x="74" y="285"/>
                </a:cubicBezTo>
                <a:cubicBezTo>
                  <a:pt x="63" y="326"/>
                  <a:pt x="63" y="326"/>
                  <a:pt x="63" y="326"/>
                </a:cubicBezTo>
                <a:cubicBezTo>
                  <a:pt x="102" y="356"/>
                  <a:pt x="102" y="356"/>
                  <a:pt x="102" y="356"/>
                </a:cubicBezTo>
                <a:cubicBezTo>
                  <a:pt x="102" y="356"/>
                  <a:pt x="102" y="357"/>
                  <a:pt x="102" y="357"/>
                </a:cubicBezTo>
                <a:cubicBezTo>
                  <a:pt x="87" y="400"/>
                  <a:pt x="87" y="400"/>
                  <a:pt x="87" y="400"/>
                </a:cubicBezTo>
                <a:cubicBezTo>
                  <a:pt x="87" y="400"/>
                  <a:pt x="86" y="401"/>
                  <a:pt x="86" y="401"/>
                </a:cubicBezTo>
                <a:cubicBezTo>
                  <a:pt x="48" y="415"/>
                  <a:pt x="48" y="415"/>
                  <a:pt x="48" y="415"/>
                </a:cubicBezTo>
                <a:cubicBezTo>
                  <a:pt x="0" y="467"/>
                  <a:pt x="0" y="467"/>
                  <a:pt x="0" y="467"/>
                </a:cubicBezTo>
                <a:cubicBezTo>
                  <a:pt x="16" y="499"/>
                  <a:pt x="16" y="499"/>
                  <a:pt x="16" y="499"/>
                </a:cubicBezTo>
                <a:cubicBezTo>
                  <a:pt x="38" y="531"/>
                  <a:pt x="38" y="531"/>
                  <a:pt x="38" y="531"/>
                </a:cubicBezTo>
                <a:cubicBezTo>
                  <a:pt x="73" y="625"/>
                  <a:pt x="73" y="625"/>
                  <a:pt x="73" y="625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32">
            <a:extLst>
              <a:ext uri="{FF2B5EF4-FFF2-40B4-BE49-F238E27FC236}">
                <a16:creationId xmlns:a16="http://schemas.microsoft.com/office/drawing/2014/main" id="{DAE2F65A-0E55-89AB-A698-C4BCF7CEB576}"/>
              </a:ext>
            </a:extLst>
          </p:cNvPr>
          <p:cNvSpPr>
            <a:spLocks/>
          </p:cNvSpPr>
          <p:nvPr/>
        </p:nvSpPr>
        <p:spPr bwMode="auto">
          <a:xfrm>
            <a:off x="4610101" y="5772150"/>
            <a:ext cx="631825" cy="368300"/>
          </a:xfrm>
          <a:custGeom>
            <a:avLst/>
            <a:gdLst>
              <a:gd name="T0" fmla="*/ 248 w 248"/>
              <a:gd name="T1" fmla="*/ 145 h 145"/>
              <a:gd name="T2" fmla="*/ 201 w 248"/>
              <a:gd name="T3" fmla="*/ 93 h 145"/>
              <a:gd name="T4" fmla="*/ 201 w 248"/>
              <a:gd name="T5" fmla="*/ 93 h 145"/>
              <a:gd name="T6" fmla="*/ 191 w 248"/>
              <a:gd name="T7" fmla="*/ 55 h 145"/>
              <a:gd name="T8" fmla="*/ 150 w 248"/>
              <a:gd name="T9" fmla="*/ 47 h 145"/>
              <a:gd name="T10" fmla="*/ 125 w 248"/>
              <a:gd name="T11" fmla="*/ 59 h 145"/>
              <a:gd name="T12" fmla="*/ 123 w 248"/>
              <a:gd name="T13" fmla="*/ 59 h 145"/>
              <a:gd name="T14" fmla="*/ 111 w 248"/>
              <a:gd name="T15" fmla="*/ 47 h 145"/>
              <a:gd name="T16" fmla="*/ 105 w 248"/>
              <a:gd name="T17" fmla="*/ 44 h 145"/>
              <a:gd name="T18" fmla="*/ 91 w 248"/>
              <a:gd name="T19" fmla="*/ 33 h 145"/>
              <a:gd name="T20" fmla="*/ 45 w 248"/>
              <a:gd name="T21" fmla="*/ 0 h 145"/>
              <a:gd name="T22" fmla="*/ 43 w 248"/>
              <a:gd name="T23" fmla="*/ 26 h 145"/>
              <a:gd name="T24" fmla="*/ 42 w 248"/>
              <a:gd name="T25" fmla="*/ 26 h 145"/>
              <a:gd name="T26" fmla="*/ 38 w 248"/>
              <a:gd name="T27" fmla="*/ 35 h 145"/>
              <a:gd name="T28" fmla="*/ 19 w 248"/>
              <a:gd name="T29" fmla="*/ 68 h 145"/>
              <a:gd name="T30" fmla="*/ 19 w 248"/>
              <a:gd name="T31" fmla="*/ 69 h 145"/>
              <a:gd name="T32" fmla="*/ 0 w 248"/>
              <a:gd name="T33" fmla="*/ 70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48" h="145">
                <a:moveTo>
                  <a:pt x="248" y="145"/>
                </a:moveTo>
                <a:cubicBezTo>
                  <a:pt x="201" y="93"/>
                  <a:pt x="201" y="93"/>
                  <a:pt x="201" y="93"/>
                </a:cubicBezTo>
                <a:cubicBezTo>
                  <a:pt x="201" y="93"/>
                  <a:pt x="201" y="93"/>
                  <a:pt x="201" y="93"/>
                </a:cubicBezTo>
                <a:cubicBezTo>
                  <a:pt x="191" y="55"/>
                  <a:pt x="191" y="55"/>
                  <a:pt x="191" y="55"/>
                </a:cubicBezTo>
                <a:cubicBezTo>
                  <a:pt x="150" y="47"/>
                  <a:pt x="150" y="47"/>
                  <a:pt x="150" y="47"/>
                </a:cubicBezTo>
                <a:cubicBezTo>
                  <a:pt x="125" y="59"/>
                  <a:pt x="125" y="59"/>
                  <a:pt x="125" y="59"/>
                </a:cubicBezTo>
                <a:cubicBezTo>
                  <a:pt x="124" y="59"/>
                  <a:pt x="124" y="59"/>
                  <a:pt x="123" y="59"/>
                </a:cubicBezTo>
                <a:cubicBezTo>
                  <a:pt x="111" y="47"/>
                  <a:pt x="111" y="47"/>
                  <a:pt x="111" y="47"/>
                </a:cubicBezTo>
                <a:cubicBezTo>
                  <a:pt x="105" y="44"/>
                  <a:pt x="105" y="44"/>
                  <a:pt x="105" y="44"/>
                </a:cubicBezTo>
                <a:cubicBezTo>
                  <a:pt x="91" y="33"/>
                  <a:pt x="91" y="33"/>
                  <a:pt x="91" y="33"/>
                </a:cubicBezTo>
                <a:cubicBezTo>
                  <a:pt x="45" y="0"/>
                  <a:pt x="45" y="0"/>
                  <a:pt x="45" y="0"/>
                </a:cubicBezTo>
                <a:cubicBezTo>
                  <a:pt x="43" y="26"/>
                  <a:pt x="43" y="26"/>
                  <a:pt x="43" y="26"/>
                </a:cubicBezTo>
                <a:cubicBezTo>
                  <a:pt x="43" y="26"/>
                  <a:pt x="42" y="26"/>
                  <a:pt x="42" y="26"/>
                </a:cubicBezTo>
                <a:cubicBezTo>
                  <a:pt x="38" y="35"/>
                  <a:pt x="38" y="35"/>
                  <a:pt x="38" y="35"/>
                </a:cubicBezTo>
                <a:cubicBezTo>
                  <a:pt x="19" y="68"/>
                  <a:pt x="19" y="68"/>
                  <a:pt x="19" y="68"/>
                </a:cubicBezTo>
                <a:cubicBezTo>
                  <a:pt x="19" y="69"/>
                  <a:pt x="19" y="69"/>
                  <a:pt x="19" y="69"/>
                </a:cubicBezTo>
                <a:cubicBezTo>
                  <a:pt x="0" y="70"/>
                  <a:pt x="0" y="70"/>
                  <a:pt x="0" y="7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33">
            <a:extLst>
              <a:ext uri="{FF2B5EF4-FFF2-40B4-BE49-F238E27FC236}">
                <a16:creationId xmlns:a16="http://schemas.microsoft.com/office/drawing/2014/main" id="{8695BB46-8D46-438D-AE12-0E8DB918EBD4}"/>
              </a:ext>
            </a:extLst>
          </p:cNvPr>
          <p:cNvSpPr>
            <a:spLocks noEditPoints="1"/>
          </p:cNvSpPr>
          <p:nvPr/>
        </p:nvSpPr>
        <p:spPr bwMode="auto">
          <a:xfrm>
            <a:off x="5759451" y="544513"/>
            <a:ext cx="631825" cy="1141413"/>
          </a:xfrm>
          <a:custGeom>
            <a:avLst/>
            <a:gdLst>
              <a:gd name="T0" fmla="*/ 182 w 248"/>
              <a:gd name="T1" fmla="*/ 449 h 449"/>
              <a:gd name="T2" fmla="*/ 185 w 248"/>
              <a:gd name="T3" fmla="*/ 436 h 449"/>
              <a:gd name="T4" fmla="*/ 197 w 248"/>
              <a:gd name="T5" fmla="*/ 385 h 449"/>
              <a:gd name="T6" fmla="*/ 248 w 248"/>
              <a:gd name="T7" fmla="*/ 282 h 449"/>
              <a:gd name="T8" fmla="*/ 208 w 248"/>
              <a:gd name="T9" fmla="*/ 109 h 449"/>
              <a:gd name="T10" fmla="*/ 197 w 248"/>
              <a:gd name="T11" fmla="*/ 74 h 449"/>
              <a:gd name="T12" fmla="*/ 187 w 248"/>
              <a:gd name="T13" fmla="*/ 0 h 449"/>
              <a:gd name="T14" fmla="*/ 0 w 248"/>
              <a:gd name="T15" fmla="*/ 399 h 449"/>
              <a:gd name="T16" fmla="*/ 133 w 248"/>
              <a:gd name="T17" fmla="*/ 409 h 449"/>
              <a:gd name="T18" fmla="*/ 133 w 248"/>
              <a:gd name="T19" fmla="*/ 409 h 449"/>
              <a:gd name="T20" fmla="*/ 182 w 248"/>
              <a:gd name="T21" fmla="*/ 449 h 4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48" h="449">
                <a:moveTo>
                  <a:pt x="182" y="449"/>
                </a:moveTo>
                <a:cubicBezTo>
                  <a:pt x="185" y="436"/>
                  <a:pt x="185" y="436"/>
                  <a:pt x="185" y="436"/>
                </a:cubicBezTo>
                <a:cubicBezTo>
                  <a:pt x="197" y="385"/>
                  <a:pt x="197" y="385"/>
                  <a:pt x="197" y="385"/>
                </a:cubicBezTo>
                <a:cubicBezTo>
                  <a:pt x="248" y="282"/>
                  <a:pt x="248" y="282"/>
                  <a:pt x="248" y="282"/>
                </a:cubicBezTo>
                <a:cubicBezTo>
                  <a:pt x="208" y="109"/>
                  <a:pt x="208" y="109"/>
                  <a:pt x="208" y="109"/>
                </a:cubicBezTo>
                <a:cubicBezTo>
                  <a:pt x="197" y="74"/>
                  <a:pt x="197" y="74"/>
                  <a:pt x="197" y="74"/>
                </a:cubicBezTo>
                <a:cubicBezTo>
                  <a:pt x="187" y="0"/>
                  <a:pt x="187" y="0"/>
                  <a:pt x="187" y="0"/>
                </a:cubicBezTo>
                <a:moveTo>
                  <a:pt x="0" y="399"/>
                </a:moveTo>
                <a:cubicBezTo>
                  <a:pt x="133" y="409"/>
                  <a:pt x="133" y="409"/>
                  <a:pt x="133" y="409"/>
                </a:cubicBezTo>
                <a:cubicBezTo>
                  <a:pt x="133" y="409"/>
                  <a:pt x="133" y="409"/>
                  <a:pt x="133" y="409"/>
                </a:cubicBezTo>
                <a:cubicBezTo>
                  <a:pt x="182" y="449"/>
                  <a:pt x="182" y="449"/>
                  <a:pt x="182" y="449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34">
            <a:extLst>
              <a:ext uri="{FF2B5EF4-FFF2-40B4-BE49-F238E27FC236}">
                <a16:creationId xmlns:a16="http://schemas.microsoft.com/office/drawing/2014/main" id="{4EFE0A85-8FD5-8A17-F27F-1F3453577526}"/>
              </a:ext>
            </a:extLst>
          </p:cNvPr>
          <p:cNvSpPr>
            <a:spLocks/>
          </p:cNvSpPr>
          <p:nvPr/>
        </p:nvSpPr>
        <p:spPr bwMode="auto">
          <a:xfrm>
            <a:off x="6699251" y="1617663"/>
            <a:ext cx="536575" cy="2209800"/>
          </a:xfrm>
          <a:custGeom>
            <a:avLst/>
            <a:gdLst>
              <a:gd name="T0" fmla="*/ 211 w 211"/>
              <a:gd name="T1" fmla="*/ 0 h 869"/>
              <a:gd name="T2" fmla="*/ 179 w 211"/>
              <a:gd name="T3" fmla="*/ 103 h 869"/>
              <a:gd name="T4" fmla="*/ 179 w 211"/>
              <a:gd name="T5" fmla="*/ 103 h 869"/>
              <a:gd name="T6" fmla="*/ 98 w 211"/>
              <a:gd name="T7" fmla="*/ 169 h 869"/>
              <a:gd name="T8" fmla="*/ 89 w 211"/>
              <a:gd name="T9" fmla="*/ 176 h 869"/>
              <a:gd name="T10" fmla="*/ 88 w 211"/>
              <a:gd name="T11" fmla="*/ 177 h 869"/>
              <a:gd name="T12" fmla="*/ 63 w 211"/>
              <a:gd name="T13" fmla="*/ 204 h 869"/>
              <a:gd name="T14" fmla="*/ 50 w 211"/>
              <a:gd name="T15" fmla="*/ 217 h 869"/>
              <a:gd name="T16" fmla="*/ 49 w 211"/>
              <a:gd name="T17" fmla="*/ 218 h 869"/>
              <a:gd name="T18" fmla="*/ 0 w 211"/>
              <a:gd name="T19" fmla="*/ 226 h 869"/>
              <a:gd name="T20" fmla="*/ 11 w 211"/>
              <a:gd name="T21" fmla="*/ 266 h 869"/>
              <a:gd name="T22" fmla="*/ 22 w 211"/>
              <a:gd name="T23" fmla="*/ 307 h 869"/>
              <a:gd name="T24" fmla="*/ 70 w 211"/>
              <a:gd name="T25" fmla="*/ 364 h 869"/>
              <a:gd name="T26" fmla="*/ 70 w 211"/>
              <a:gd name="T27" fmla="*/ 365 h 869"/>
              <a:gd name="T28" fmla="*/ 54 w 211"/>
              <a:gd name="T29" fmla="*/ 379 h 869"/>
              <a:gd name="T30" fmla="*/ 42 w 211"/>
              <a:gd name="T31" fmla="*/ 392 h 869"/>
              <a:gd name="T32" fmla="*/ 65 w 211"/>
              <a:gd name="T33" fmla="*/ 425 h 869"/>
              <a:gd name="T34" fmla="*/ 69 w 211"/>
              <a:gd name="T35" fmla="*/ 430 h 869"/>
              <a:gd name="T36" fmla="*/ 69 w 211"/>
              <a:gd name="T37" fmla="*/ 431 h 869"/>
              <a:gd name="T38" fmla="*/ 71 w 211"/>
              <a:gd name="T39" fmla="*/ 445 h 869"/>
              <a:gd name="T40" fmla="*/ 73 w 211"/>
              <a:gd name="T41" fmla="*/ 457 h 869"/>
              <a:gd name="T42" fmla="*/ 73 w 211"/>
              <a:gd name="T43" fmla="*/ 457 h 869"/>
              <a:gd name="T44" fmla="*/ 69 w 211"/>
              <a:gd name="T45" fmla="*/ 482 h 869"/>
              <a:gd name="T46" fmla="*/ 61 w 211"/>
              <a:gd name="T47" fmla="*/ 517 h 869"/>
              <a:gd name="T48" fmla="*/ 64 w 211"/>
              <a:gd name="T49" fmla="*/ 530 h 869"/>
              <a:gd name="T50" fmla="*/ 64 w 211"/>
              <a:gd name="T51" fmla="*/ 533 h 869"/>
              <a:gd name="T52" fmla="*/ 30 w 211"/>
              <a:gd name="T53" fmla="*/ 668 h 869"/>
              <a:gd name="T54" fmla="*/ 30 w 211"/>
              <a:gd name="T55" fmla="*/ 669 h 869"/>
              <a:gd name="T56" fmla="*/ 14 w 211"/>
              <a:gd name="T57" fmla="*/ 687 h 869"/>
              <a:gd name="T58" fmla="*/ 56 w 211"/>
              <a:gd name="T59" fmla="*/ 733 h 869"/>
              <a:gd name="T60" fmla="*/ 65 w 211"/>
              <a:gd name="T61" fmla="*/ 742 h 869"/>
              <a:gd name="T62" fmla="*/ 87 w 211"/>
              <a:gd name="T63" fmla="*/ 764 h 869"/>
              <a:gd name="T64" fmla="*/ 129 w 211"/>
              <a:gd name="T65" fmla="*/ 799 h 869"/>
              <a:gd name="T66" fmla="*/ 130 w 211"/>
              <a:gd name="T67" fmla="*/ 799 h 869"/>
              <a:gd name="T68" fmla="*/ 131 w 211"/>
              <a:gd name="T69" fmla="*/ 819 h 869"/>
              <a:gd name="T70" fmla="*/ 150 w 211"/>
              <a:gd name="T71" fmla="*/ 824 h 869"/>
              <a:gd name="T72" fmla="*/ 151 w 211"/>
              <a:gd name="T73" fmla="*/ 825 h 869"/>
              <a:gd name="T74" fmla="*/ 155 w 211"/>
              <a:gd name="T75" fmla="*/ 835 h 869"/>
              <a:gd name="T76" fmla="*/ 163 w 211"/>
              <a:gd name="T77" fmla="*/ 854 h 869"/>
              <a:gd name="T78" fmla="*/ 178 w 211"/>
              <a:gd name="T79" fmla="*/ 862 h 869"/>
              <a:gd name="T80" fmla="*/ 178 w 211"/>
              <a:gd name="T81" fmla="*/ 862 h 869"/>
              <a:gd name="T82" fmla="*/ 184 w 211"/>
              <a:gd name="T83" fmla="*/ 869 h 8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11" h="869">
                <a:moveTo>
                  <a:pt x="211" y="0"/>
                </a:moveTo>
                <a:cubicBezTo>
                  <a:pt x="179" y="103"/>
                  <a:pt x="179" y="103"/>
                  <a:pt x="179" y="103"/>
                </a:cubicBezTo>
                <a:cubicBezTo>
                  <a:pt x="179" y="103"/>
                  <a:pt x="179" y="103"/>
                  <a:pt x="179" y="103"/>
                </a:cubicBezTo>
                <a:cubicBezTo>
                  <a:pt x="98" y="169"/>
                  <a:pt x="98" y="169"/>
                  <a:pt x="98" y="169"/>
                </a:cubicBezTo>
                <a:cubicBezTo>
                  <a:pt x="89" y="176"/>
                  <a:pt x="89" y="176"/>
                  <a:pt x="89" y="176"/>
                </a:cubicBezTo>
                <a:cubicBezTo>
                  <a:pt x="88" y="177"/>
                  <a:pt x="88" y="177"/>
                  <a:pt x="88" y="177"/>
                </a:cubicBezTo>
                <a:cubicBezTo>
                  <a:pt x="63" y="204"/>
                  <a:pt x="63" y="204"/>
                  <a:pt x="63" y="204"/>
                </a:cubicBezTo>
                <a:cubicBezTo>
                  <a:pt x="50" y="217"/>
                  <a:pt x="50" y="217"/>
                  <a:pt x="50" y="217"/>
                </a:cubicBezTo>
                <a:cubicBezTo>
                  <a:pt x="49" y="218"/>
                  <a:pt x="49" y="218"/>
                  <a:pt x="49" y="218"/>
                </a:cubicBezTo>
                <a:cubicBezTo>
                  <a:pt x="0" y="226"/>
                  <a:pt x="0" y="226"/>
                  <a:pt x="0" y="226"/>
                </a:cubicBezTo>
                <a:cubicBezTo>
                  <a:pt x="11" y="266"/>
                  <a:pt x="11" y="266"/>
                  <a:pt x="11" y="266"/>
                </a:cubicBezTo>
                <a:cubicBezTo>
                  <a:pt x="22" y="307"/>
                  <a:pt x="22" y="307"/>
                  <a:pt x="22" y="307"/>
                </a:cubicBezTo>
                <a:cubicBezTo>
                  <a:pt x="70" y="364"/>
                  <a:pt x="70" y="364"/>
                  <a:pt x="70" y="364"/>
                </a:cubicBezTo>
                <a:cubicBezTo>
                  <a:pt x="70" y="364"/>
                  <a:pt x="70" y="365"/>
                  <a:pt x="70" y="365"/>
                </a:cubicBezTo>
                <a:cubicBezTo>
                  <a:pt x="54" y="379"/>
                  <a:pt x="54" y="379"/>
                  <a:pt x="54" y="379"/>
                </a:cubicBezTo>
                <a:cubicBezTo>
                  <a:pt x="42" y="392"/>
                  <a:pt x="42" y="392"/>
                  <a:pt x="42" y="392"/>
                </a:cubicBezTo>
                <a:cubicBezTo>
                  <a:pt x="65" y="425"/>
                  <a:pt x="65" y="425"/>
                  <a:pt x="65" y="425"/>
                </a:cubicBezTo>
                <a:cubicBezTo>
                  <a:pt x="69" y="430"/>
                  <a:pt x="69" y="430"/>
                  <a:pt x="69" y="430"/>
                </a:cubicBezTo>
                <a:cubicBezTo>
                  <a:pt x="69" y="430"/>
                  <a:pt x="69" y="430"/>
                  <a:pt x="69" y="431"/>
                </a:cubicBezTo>
                <a:cubicBezTo>
                  <a:pt x="71" y="445"/>
                  <a:pt x="71" y="445"/>
                  <a:pt x="71" y="445"/>
                </a:cubicBezTo>
                <a:cubicBezTo>
                  <a:pt x="73" y="457"/>
                  <a:pt x="73" y="457"/>
                  <a:pt x="73" y="457"/>
                </a:cubicBezTo>
                <a:cubicBezTo>
                  <a:pt x="73" y="457"/>
                  <a:pt x="73" y="457"/>
                  <a:pt x="73" y="457"/>
                </a:cubicBezTo>
                <a:cubicBezTo>
                  <a:pt x="69" y="482"/>
                  <a:pt x="69" y="482"/>
                  <a:pt x="69" y="482"/>
                </a:cubicBezTo>
                <a:cubicBezTo>
                  <a:pt x="61" y="517"/>
                  <a:pt x="61" y="517"/>
                  <a:pt x="61" y="517"/>
                </a:cubicBezTo>
                <a:cubicBezTo>
                  <a:pt x="64" y="530"/>
                  <a:pt x="64" y="530"/>
                  <a:pt x="64" y="530"/>
                </a:cubicBezTo>
                <a:cubicBezTo>
                  <a:pt x="64" y="533"/>
                  <a:pt x="64" y="533"/>
                  <a:pt x="64" y="533"/>
                </a:cubicBezTo>
                <a:cubicBezTo>
                  <a:pt x="30" y="668"/>
                  <a:pt x="30" y="668"/>
                  <a:pt x="30" y="668"/>
                </a:cubicBezTo>
                <a:cubicBezTo>
                  <a:pt x="30" y="668"/>
                  <a:pt x="30" y="668"/>
                  <a:pt x="30" y="669"/>
                </a:cubicBezTo>
                <a:cubicBezTo>
                  <a:pt x="14" y="687"/>
                  <a:pt x="14" y="687"/>
                  <a:pt x="14" y="687"/>
                </a:cubicBezTo>
                <a:cubicBezTo>
                  <a:pt x="56" y="733"/>
                  <a:pt x="56" y="733"/>
                  <a:pt x="56" y="733"/>
                </a:cubicBezTo>
                <a:cubicBezTo>
                  <a:pt x="65" y="742"/>
                  <a:pt x="65" y="742"/>
                  <a:pt x="65" y="742"/>
                </a:cubicBezTo>
                <a:cubicBezTo>
                  <a:pt x="87" y="764"/>
                  <a:pt x="87" y="764"/>
                  <a:pt x="87" y="764"/>
                </a:cubicBezTo>
                <a:cubicBezTo>
                  <a:pt x="129" y="799"/>
                  <a:pt x="129" y="799"/>
                  <a:pt x="129" y="799"/>
                </a:cubicBezTo>
                <a:cubicBezTo>
                  <a:pt x="129" y="799"/>
                  <a:pt x="130" y="799"/>
                  <a:pt x="130" y="799"/>
                </a:cubicBezTo>
                <a:cubicBezTo>
                  <a:pt x="131" y="819"/>
                  <a:pt x="131" y="819"/>
                  <a:pt x="131" y="819"/>
                </a:cubicBezTo>
                <a:cubicBezTo>
                  <a:pt x="150" y="824"/>
                  <a:pt x="150" y="824"/>
                  <a:pt x="150" y="824"/>
                </a:cubicBezTo>
                <a:cubicBezTo>
                  <a:pt x="150" y="824"/>
                  <a:pt x="150" y="825"/>
                  <a:pt x="151" y="825"/>
                </a:cubicBezTo>
                <a:cubicBezTo>
                  <a:pt x="155" y="835"/>
                  <a:pt x="155" y="835"/>
                  <a:pt x="155" y="835"/>
                </a:cubicBezTo>
                <a:cubicBezTo>
                  <a:pt x="163" y="854"/>
                  <a:pt x="163" y="854"/>
                  <a:pt x="163" y="854"/>
                </a:cubicBezTo>
                <a:cubicBezTo>
                  <a:pt x="178" y="862"/>
                  <a:pt x="178" y="862"/>
                  <a:pt x="178" y="862"/>
                </a:cubicBezTo>
                <a:cubicBezTo>
                  <a:pt x="178" y="862"/>
                  <a:pt x="178" y="862"/>
                  <a:pt x="178" y="862"/>
                </a:cubicBezTo>
                <a:cubicBezTo>
                  <a:pt x="184" y="869"/>
                  <a:pt x="184" y="869"/>
                  <a:pt x="184" y="869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35">
            <a:extLst>
              <a:ext uri="{FF2B5EF4-FFF2-40B4-BE49-F238E27FC236}">
                <a16:creationId xmlns:a16="http://schemas.microsoft.com/office/drawing/2014/main" id="{44EB7D63-A84A-F320-BD9F-465EB06CDDAC}"/>
              </a:ext>
            </a:extLst>
          </p:cNvPr>
          <p:cNvSpPr>
            <a:spLocks noEditPoints="1"/>
          </p:cNvSpPr>
          <p:nvPr/>
        </p:nvSpPr>
        <p:spPr bwMode="auto">
          <a:xfrm>
            <a:off x="4457701" y="5016500"/>
            <a:ext cx="501650" cy="933450"/>
          </a:xfrm>
          <a:custGeom>
            <a:avLst/>
            <a:gdLst>
              <a:gd name="T0" fmla="*/ 0 w 197"/>
              <a:gd name="T1" fmla="*/ 90 h 367"/>
              <a:gd name="T2" fmla="*/ 1 w 197"/>
              <a:gd name="T3" fmla="*/ 89 h 367"/>
              <a:gd name="T4" fmla="*/ 54 w 197"/>
              <a:gd name="T5" fmla="*/ 104 h 367"/>
              <a:gd name="T6" fmla="*/ 65 w 197"/>
              <a:gd name="T7" fmla="*/ 93 h 367"/>
              <a:gd name="T8" fmla="*/ 73 w 197"/>
              <a:gd name="T9" fmla="*/ 33 h 367"/>
              <a:gd name="T10" fmla="*/ 73 w 197"/>
              <a:gd name="T11" fmla="*/ 32 h 367"/>
              <a:gd name="T12" fmla="*/ 110 w 197"/>
              <a:gd name="T13" fmla="*/ 4 h 367"/>
              <a:gd name="T14" fmla="*/ 110 w 197"/>
              <a:gd name="T15" fmla="*/ 4 h 367"/>
              <a:gd name="T16" fmla="*/ 132 w 197"/>
              <a:gd name="T17" fmla="*/ 2 h 367"/>
              <a:gd name="T18" fmla="*/ 138 w 197"/>
              <a:gd name="T19" fmla="*/ 0 h 367"/>
              <a:gd name="T20" fmla="*/ 139 w 197"/>
              <a:gd name="T21" fmla="*/ 0 h 367"/>
              <a:gd name="T22" fmla="*/ 139 w 197"/>
              <a:gd name="T23" fmla="*/ 1 h 367"/>
              <a:gd name="T24" fmla="*/ 173 w 197"/>
              <a:gd name="T25" fmla="*/ 124 h 367"/>
              <a:gd name="T26" fmla="*/ 174 w 197"/>
              <a:gd name="T27" fmla="*/ 133 h 367"/>
              <a:gd name="T28" fmla="*/ 187 w 197"/>
              <a:gd name="T29" fmla="*/ 147 h 367"/>
              <a:gd name="T30" fmla="*/ 196 w 197"/>
              <a:gd name="T31" fmla="*/ 158 h 367"/>
              <a:gd name="T32" fmla="*/ 196 w 197"/>
              <a:gd name="T33" fmla="*/ 159 h 367"/>
              <a:gd name="T34" fmla="*/ 176 w 197"/>
              <a:gd name="T35" fmla="*/ 193 h 367"/>
              <a:gd name="T36" fmla="*/ 147 w 197"/>
              <a:gd name="T37" fmla="*/ 240 h 367"/>
              <a:gd name="T38" fmla="*/ 147 w 197"/>
              <a:gd name="T39" fmla="*/ 240 h 367"/>
              <a:gd name="T40" fmla="*/ 101 w 197"/>
              <a:gd name="T41" fmla="*/ 254 h 367"/>
              <a:gd name="T42" fmla="*/ 105 w 197"/>
              <a:gd name="T43" fmla="*/ 285 h 367"/>
              <a:gd name="T44" fmla="*/ 105 w 197"/>
              <a:gd name="T45" fmla="*/ 296 h 367"/>
              <a:gd name="T46" fmla="*/ 103 w 197"/>
              <a:gd name="T47" fmla="*/ 323 h 367"/>
              <a:gd name="T48" fmla="*/ 102 w 197"/>
              <a:gd name="T49" fmla="*/ 323 h 367"/>
              <a:gd name="T50" fmla="*/ 98 w 197"/>
              <a:gd name="T51" fmla="*/ 332 h 367"/>
              <a:gd name="T52" fmla="*/ 79 w 197"/>
              <a:gd name="T53" fmla="*/ 365 h 367"/>
              <a:gd name="T54" fmla="*/ 79 w 197"/>
              <a:gd name="T55" fmla="*/ 366 h 367"/>
              <a:gd name="T56" fmla="*/ 59 w 197"/>
              <a:gd name="T57" fmla="*/ 367 h 367"/>
              <a:gd name="T58" fmla="*/ 59 w 197"/>
              <a:gd name="T59" fmla="*/ 367 h 367"/>
              <a:gd name="T60" fmla="*/ 58 w 197"/>
              <a:gd name="T61" fmla="*/ 366 h 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97" h="367">
                <a:moveTo>
                  <a:pt x="0" y="90"/>
                </a:moveTo>
                <a:cubicBezTo>
                  <a:pt x="0" y="89"/>
                  <a:pt x="1" y="89"/>
                  <a:pt x="1" y="89"/>
                </a:cubicBezTo>
                <a:cubicBezTo>
                  <a:pt x="54" y="104"/>
                  <a:pt x="54" y="104"/>
                  <a:pt x="54" y="104"/>
                </a:cubicBezTo>
                <a:cubicBezTo>
                  <a:pt x="65" y="93"/>
                  <a:pt x="65" y="93"/>
                  <a:pt x="65" y="93"/>
                </a:cubicBezTo>
                <a:cubicBezTo>
                  <a:pt x="73" y="33"/>
                  <a:pt x="73" y="33"/>
                  <a:pt x="73" y="33"/>
                </a:cubicBezTo>
                <a:cubicBezTo>
                  <a:pt x="73" y="32"/>
                  <a:pt x="73" y="32"/>
                  <a:pt x="73" y="32"/>
                </a:cubicBezTo>
                <a:cubicBezTo>
                  <a:pt x="110" y="4"/>
                  <a:pt x="110" y="4"/>
                  <a:pt x="110" y="4"/>
                </a:cubicBezTo>
                <a:cubicBezTo>
                  <a:pt x="110" y="4"/>
                  <a:pt x="110" y="4"/>
                  <a:pt x="110" y="4"/>
                </a:cubicBezTo>
                <a:cubicBezTo>
                  <a:pt x="132" y="2"/>
                  <a:pt x="132" y="2"/>
                  <a:pt x="132" y="2"/>
                </a:cubicBezTo>
                <a:cubicBezTo>
                  <a:pt x="138" y="0"/>
                  <a:pt x="138" y="0"/>
                  <a:pt x="138" y="0"/>
                </a:cubicBezTo>
                <a:cubicBezTo>
                  <a:pt x="138" y="0"/>
                  <a:pt x="138" y="0"/>
                  <a:pt x="139" y="0"/>
                </a:cubicBezTo>
                <a:cubicBezTo>
                  <a:pt x="139" y="0"/>
                  <a:pt x="139" y="1"/>
                  <a:pt x="139" y="1"/>
                </a:cubicBezTo>
                <a:moveTo>
                  <a:pt x="173" y="124"/>
                </a:moveTo>
                <a:cubicBezTo>
                  <a:pt x="174" y="133"/>
                  <a:pt x="174" y="133"/>
                  <a:pt x="174" y="133"/>
                </a:cubicBezTo>
                <a:cubicBezTo>
                  <a:pt x="187" y="147"/>
                  <a:pt x="187" y="147"/>
                  <a:pt x="187" y="147"/>
                </a:cubicBezTo>
                <a:cubicBezTo>
                  <a:pt x="196" y="158"/>
                  <a:pt x="196" y="158"/>
                  <a:pt x="196" y="158"/>
                </a:cubicBezTo>
                <a:cubicBezTo>
                  <a:pt x="197" y="158"/>
                  <a:pt x="197" y="159"/>
                  <a:pt x="196" y="159"/>
                </a:cubicBezTo>
                <a:cubicBezTo>
                  <a:pt x="176" y="193"/>
                  <a:pt x="176" y="193"/>
                  <a:pt x="176" y="193"/>
                </a:cubicBezTo>
                <a:cubicBezTo>
                  <a:pt x="147" y="240"/>
                  <a:pt x="147" y="240"/>
                  <a:pt x="147" y="240"/>
                </a:cubicBezTo>
                <a:cubicBezTo>
                  <a:pt x="147" y="240"/>
                  <a:pt x="147" y="240"/>
                  <a:pt x="147" y="240"/>
                </a:cubicBezTo>
                <a:cubicBezTo>
                  <a:pt x="101" y="254"/>
                  <a:pt x="101" y="254"/>
                  <a:pt x="101" y="254"/>
                </a:cubicBezTo>
                <a:cubicBezTo>
                  <a:pt x="105" y="285"/>
                  <a:pt x="105" y="285"/>
                  <a:pt x="105" y="285"/>
                </a:cubicBezTo>
                <a:cubicBezTo>
                  <a:pt x="105" y="296"/>
                  <a:pt x="105" y="296"/>
                  <a:pt x="105" y="296"/>
                </a:cubicBezTo>
                <a:cubicBezTo>
                  <a:pt x="103" y="323"/>
                  <a:pt x="103" y="323"/>
                  <a:pt x="103" y="323"/>
                </a:cubicBezTo>
                <a:cubicBezTo>
                  <a:pt x="103" y="323"/>
                  <a:pt x="102" y="323"/>
                  <a:pt x="102" y="323"/>
                </a:cubicBezTo>
                <a:cubicBezTo>
                  <a:pt x="98" y="332"/>
                  <a:pt x="98" y="332"/>
                  <a:pt x="98" y="332"/>
                </a:cubicBezTo>
                <a:cubicBezTo>
                  <a:pt x="79" y="365"/>
                  <a:pt x="79" y="365"/>
                  <a:pt x="79" y="365"/>
                </a:cubicBezTo>
                <a:cubicBezTo>
                  <a:pt x="79" y="366"/>
                  <a:pt x="79" y="366"/>
                  <a:pt x="79" y="366"/>
                </a:cubicBezTo>
                <a:cubicBezTo>
                  <a:pt x="59" y="367"/>
                  <a:pt x="59" y="367"/>
                  <a:pt x="59" y="367"/>
                </a:cubicBezTo>
                <a:cubicBezTo>
                  <a:pt x="59" y="367"/>
                  <a:pt x="59" y="367"/>
                  <a:pt x="59" y="367"/>
                </a:cubicBezTo>
                <a:cubicBezTo>
                  <a:pt x="59" y="367"/>
                  <a:pt x="58" y="366"/>
                  <a:pt x="58" y="366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36">
            <a:extLst>
              <a:ext uri="{FF2B5EF4-FFF2-40B4-BE49-F238E27FC236}">
                <a16:creationId xmlns:a16="http://schemas.microsoft.com/office/drawing/2014/main" id="{AA8ECFBE-7884-532F-7B98-73EA4D901ADE}"/>
              </a:ext>
            </a:extLst>
          </p:cNvPr>
          <p:cNvSpPr>
            <a:spLocks noEditPoints="1"/>
          </p:cNvSpPr>
          <p:nvPr/>
        </p:nvSpPr>
        <p:spPr bwMode="auto">
          <a:xfrm>
            <a:off x="5573713" y="4597400"/>
            <a:ext cx="893763" cy="879475"/>
          </a:xfrm>
          <a:custGeom>
            <a:avLst/>
            <a:gdLst>
              <a:gd name="T0" fmla="*/ 0 w 351"/>
              <a:gd name="T1" fmla="*/ 39 h 346"/>
              <a:gd name="T2" fmla="*/ 48 w 351"/>
              <a:gd name="T3" fmla="*/ 111 h 346"/>
              <a:gd name="T4" fmla="*/ 48 w 351"/>
              <a:gd name="T5" fmla="*/ 111 h 346"/>
              <a:gd name="T6" fmla="*/ 38 w 351"/>
              <a:gd name="T7" fmla="*/ 195 h 346"/>
              <a:gd name="T8" fmla="*/ 37 w 351"/>
              <a:gd name="T9" fmla="*/ 196 h 346"/>
              <a:gd name="T10" fmla="*/ 10 w 351"/>
              <a:gd name="T11" fmla="*/ 207 h 346"/>
              <a:gd name="T12" fmla="*/ 47 w 351"/>
              <a:gd name="T13" fmla="*/ 281 h 346"/>
              <a:gd name="T14" fmla="*/ 47 w 351"/>
              <a:gd name="T15" fmla="*/ 281 h 346"/>
              <a:gd name="T16" fmla="*/ 47 w 351"/>
              <a:gd name="T17" fmla="*/ 346 h 346"/>
              <a:gd name="T18" fmla="*/ 351 w 351"/>
              <a:gd name="T19" fmla="*/ 240 h 346"/>
              <a:gd name="T20" fmla="*/ 288 w 351"/>
              <a:gd name="T21" fmla="*/ 0 h 346"/>
              <a:gd name="T22" fmla="*/ 255 w 351"/>
              <a:gd name="T23" fmla="*/ 31 h 346"/>
              <a:gd name="T24" fmla="*/ 248 w 351"/>
              <a:gd name="T25" fmla="*/ 38 h 346"/>
              <a:gd name="T26" fmla="*/ 247 w 351"/>
              <a:gd name="T27" fmla="*/ 38 h 346"/>
              <a:gd name="T28" fmla="*/ 226 w 351"/>
              <a:gd name="T29" fmla="*/ 33 h 346"/>
              <a:gd name="T30" fmla="*/ 199 w 351"/>
              <a:gd name="T31" fmla="*/ 29 h 346"/>
              <a:gd name="T32" fmla="*/ 199 w 351"/>
              <a:gd name="T33" fmla="*/ 56 h 346"/>
              <a:gd name="T34" fmla="*/ 199 w 351"/>
              <a:gd name="T35" fmla="*/ 56 h 346"/>
              <a:gd name="T36" fmla="*/ 198 w 351"/>
              <a:gd name="T37" fmla="*/ 57 h 346"/>
              <a:gd name="T38" fmla="*/ 159 w 351"/>
              <a:gd name="T39" fmla="*/ 45 h 346"/>
              <a:gd name="T40" fmla="*/ 104 w 351"/>
              <a:gd name="T41" fmla="*/ 31 h 3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51" h="346">
                <a:moveTo>
                  <a:pt x="0" y="39"/>
                </a:moveTo>
                <a:cubicBezTo>
                  <a:pt x="48" y="111"/>
                  <a:pt x="48" y="111"/>
                  <a:pt x="48" y="111"/>
                </a:cubicBezTo>
                <a:cubicBezTo>
                  <a:pt x="48" y="111"/>
                  <a:pt x="48" y="111"/>
                  <a:pt x="48" y="111"/>
                </a:cubicBezTo>
                <a:cubicBezTo>
                  <a:pt x="38" y="195"/>
                  <a:pt x="38" y="195"/>
                  <a:pt x="38" y="195"/>
                </a:cubicBezTo>
                <a:cubicBezTo>
                  <a:pt x="38" y="195"/>
                  <a:pt x="38" y="196"/>
                  <a:pt x="37" y="196"/>
                </a:cubicBezTo>
                <a:cubicBezTo>
                  <a:pt x="10" y="207"/>
                  <a:pt x="10" y="207"/>
                  <a:pt x="10" y="207"/>
                </a:cubicBezTo>
                <a:cubicBezTo>
                  <a:pt x="47" y="281"/>
                  <a:pt x="47" y="281"/>
                  <a:pt x="47" y="281"/>
                </a:cubicBezTo>
                <a:cubicBezTo>
                  <a:pt x="47" y="281"/>
                  <a:pt x="47" y="281"/>
                  <a:pt x="47" y="281"/>
                </a:cubicBezTo>
                <a:cubicBezTo>
                  <a:pt x="47" y="346"/>
                  <a:pt x="47" y="346"/>
                  <a:pt x="47" y="346"/>
                </a:cubicBezTo>
                <a:moveTo>
                  <a:pt x="351" y="240"/>
                </a:moveTo>
                <a:cubicBezTo>
                  <a:pt x="288" y="0"/>
                  <a:pt x="288" y="0"/>
                  <a:pt x="288" y="0"/>
                </a:cubicBezTo>
                <a:cubicBezTo>
                  <a:pt x="255" y="31"/>
                  <a:pt x="255" y="31"/>
                  <a:pt x="255" y="31"/>
                </a:cubicBezTo>
                <a:cubicBezTo>
                  <a:pt x="248" y="38"/>
                  <a:pt x="248" y="38"/>
                  <a:pt x="248" y="38"/>
                </a:cubicBezTo>
                <a:cubicBezTo>
                  <a:pt x="248" y="38"/>
                  <a:pt x="247" y="38"/>
                  <a:pt x="247" y="38"/>
                </a:cubicBezTo>
                <a:cubicBezTo>
                  <a:pt x="226" y="33"/>
                  <a:pt x="226" y="33"/>
                  <a:pt x="226" y="33"/>
                </a:cubicBezTo>
                <a:cubicBezTo>
                  <a:pt x="199" y="29"/>
                  <a:pt x="199" y="29"/>
                  <a:pt x="199" y="29"/>
                </a:cubicBezTo>
                <a:cubicBezTo>
                  <a:pt x="199" y="56"/>
                  <a:pt x="199" y="56"/>
                  <a:pt x="199" y="56"/>
                </a:cubicBezTo>
                <a:cubicBezTo>
                  <a:pt x="199" y="56"/>
                  <a:pt x="199" y="56"/>
                  <a:pt x="199" y="56"/>
                </a:cubicBezTo>
                <a:cubicBezTo>
                  <a:pt x="199" y="57"/>
                  <a:pt x="198" y="57"/>
                  <a:pt x="198" y="57"/>
                </a:cubicBezTo>
                <a:cubicBezTo>
                  <a:pt x="159" y="45"/>
                  <a:pt x="159" y="45"/>
                  <a:pt x="159" y="45"/>
                </a:cubicBezTo>
                <a:cubicBezTo>
                  <a:pt x="104" y="31"/>
                  <a:pt x="104" y="31"/>
                  <a:pt x="104" y="31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37">
            <a:extLst>
              <a:ext uri="{FF2B5EF4-FFF2-40B4-BE49-F238E27FC236}">
                <a16:creationId xmlns:a16="http://schemas.microsoft.com/office/drawing/2014/main" id="{D7375F5A-BF43-3E50-F09C-F37FCDBC8FC1}"/>
              </a:ext>
            </a:extLst>
          </p:cNvPr>
          <p:cNvSpPr>
            <a:spLocks noEditPoints="1"/>
          </p:cNvSpPr>
          <p:nvPr/>
        </p:nvSpPr>
        <p:spPr bwMode="auto">
          <a:xfrm>
            <a:off x="6029326" y="2154238"/>
            <a:ext cx="696913" cy="795338"/>
          </a:xfrm>
          <a:custGeom>
            <a:avLst/>
            <a:gdLst>
              <a:gd name="T0" fmla="*/ 111 w 274"/>
              <a:gd name="T1" fmla="*/ 19 h 313"/>
              <a:gd name="T2" fmla="*/ 112 w 274"/>
              <a:gd name="T3" fmla="*/ 19 h 313"/>
              <a:gd name="T4" fmla="*/ 139 w 274"/>
              <a:gd name="T5" fmla="*/ 11 h 313"/>
              <a:gd name="T6" fmla="*/ 157 w 274"/>
              <a:gd name="T7" fmla="*/ 6 h 313"/>
              <a:gd name="T8" fmla="*/ 178 w 274"/>
              <a:gd name="T9" fmla="*/ 0 h 313"/>
              <a:gd name="T10" fmla="*/ 179 w 274"/>
              <a:gd name="T11" fmla="*/ 0 h 313"/>
              <a:gd name="T12" fmla="*/ 179 w 274"/>
              <a:gd name="T13" fmla="*/ 1 h 313"/>
              <a:gd name="T14" fmla="*/ 172 w 274"/>
              <a:gd name="T15" fmla="*/ 37 h 313"/>
              <a:gd name="T16" fmla="*/ 197 w 274"/>
              <a:gd name="T17" fmla="*/ 21 h 313"/>
              <a:gd name="T18" fmla="*/ 198 w 274"/>
              <a:gd name="T19" fmla="*/ 21 h 313"/>
              <a:gd name="T20" fmla="*/ 199 w 274"/>
              <a:gd name="T21" fmla="*/ 22 h 313"/>
              <a:gd name="T22" fmla="*/ 207 w 274"/>
              <a:gd name="T23" fmla="*/ 47 h 313"/>
              <a:gd name="T24" fmla="*/ 210 w 274"/>
              <a:gd name="T25" fmla="*/ 54 h 313"/>
              <a:gd name="T26" fmla="*/ 231 w 274"/>
              <a:gd name="T27" fmla="*/ 76 h 313"/>
              <a:gd name="T28" fmla="*/ 272 w 274"/>
              <a:gd name="T29" fmla="*/ 55 h 313"/>
              <a:gd name="T30" fmla="*/ 273 w 274"/>
              <a:gd name="T31" fmla="*/ 55 h 313"/>
              <a:gd name="T32" fmla="*/ 274 w 274"/>
              <a:gd name="T33" fmla="*/ 55 h 313"/>
              <a:gd name="T34" fmla="*/ 36 w 274"/>
              <a:gd name="T35" fmla="*/ 313 h 313"/>
              <a:gd name="T36" fmla="*/ 33 w 274"/>
              <a:gd name="T37" fmla="*/ 264 h 313"/>
              <a:gd name="T38" fmla="*/ 30 w 274"/>
              <a:gd name="T39" fmla="*/ 186 h 313"/>
              <a:gd name="T40" fmla="*/ 29 w 274"/>
              <a:gd name="T41" fmla="*/ 164 h 313"/>
              <a:gd name="T42" fmla="*/ 28 w 274"/>
              <a:gd name="T43" fmla="*/ 163 h 313"/>
              <a:gd name="T44" fmla="*/ 11 w 274"/>
              <a:gd name="T45" fmla="*/ 178 h 313"/>
              <a:gd name="T46" fmla="*/ 10 w 274"/>
              <a:gd name="T47" fmla="*/ 178 h 313"/>
              <a:gd name="T48" fmla="*/ 10 w 274"/>
              <a:gd name="T49" fmla="*/ 178 h 313"/>
              <a:gd name="T50" fmla="*/ 0 w 274"/>
              <a:gd name="T51" fmla="*/ 151 h 313"/>
              <a:gd name="T52" fmla="*/ 0 w 274"/>
              <a:gd name="T53" fmla="*/ 150 h 313"/>
              <a:gd name="T54" fmla="*/ 9 w 274"/>
              <a:gd name="T55" fmla="*/ 130 h 313"/>
              <a:gd name="T56" fmla="*/ 9 w 274"/>
              <a:gd name="T57" fmla="*/ 130 h 313"/>
              <a:gd name="T58" fmla="*/ 18 w 274"/>
              <a:gd name="T59" fmla="*/ 118 h 313"/>
              <a:gd name="T60" fmla="*/ 22 w 274"/>
              <a:gd name="T61" fmla="*/ 114 h 313"/>
              <a:gd name="T62" fmla="*/ 47 w 274"/>
              <a:gd name="T63" fmla="*/ 88 h 313"/>
              <a:gd name="T64" fmla="*/ 82 w 274"/>
              <a:gd name="T65" fmla="*/ 50 h 313"/>
              <a:gd name="T66" fmla="*/ 111 w 274"/>
              <a:gd name="T67" fmla="*/ 19 h 313"/>
              <a:gd name="T68" fmla="*/ 111 w 274"/>
              <a:gd name="T69" fmla="*/ 19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74" h="313">
                <a:moveTo>
                  <a:pt x="111" y="19"/>
                </a:moveTo>
                <a:cubicBezTo>
                  <a:pt x="112" y="19"/>
                  <a:pt x="112" y="19"/>
                  <a:pt x="112" y="19"/>
                </a:cubicBezTo>
                <a:cubicBezTo>
                  <a:pt x="139" y="11"/>
                  <a:pt x="139" y="11"/>
                  <a:pt x="139" y="11"/>
                </a:cubicBezTo>
                <a:cubicBezTo>
                  <a:pt x="157" y="6"/>
                  <a:pt x="157" y="6"/>
                  <a:pt x="157" y="6"/>
                </a:cubicBezTo>
                <a:cubicBezTo>
                  <a:pt x="178" y="0"/>
                  <a:pt x="178" y="0"/>
                  <a:pt x="178" y="0"/>
                </a:cubicBezTo>
                <a:cubicBezTo>
                  <a:pt x="179" y="0"/>
                  <a:pt x="179" y="0"/>
                  <a:pt x="179" y="0"/>
                </a:cubicBezTo>
                <a:cubicBezTo>
                  <a:pt x="179" y="0"/>
                  <a:pt x="180" y="1"/>
                  <a:pt x="179" y="1"/>
                </a:cubicBezTo>
                <a:cubicBezTo>
                  <a:pt x="172" y="37"/>
                  <a:pt x="172" y="37"/>
                  <a:pt x="172" y="37"/>
                </a:cubicBezTo>
                <a:cubicBezTo>
                  <a:pt x="197" y="21"/>
                  <a:pt x="197" y="21"/>
                  <a:pt x="197" y="21"/>
                </a:cubicBezTo>
                <a:cubicBezTo>
                  <a:pt x="197" y="21"/>
                  <a:pt x="198" y="21"/>
                  <a:pt x="198" y="21"/>
                </a:cubicBezTo>
                <a:cubicBezTo>
                  <a:pt x="198" y="21"/>
                  <a:pt x="199" y="21"/>
                  <a:pt x="199" y="22"/>
                </a:cubicBezTo>
                <a:cubicBezTo>
                  <a:pt x="207" y="47"/>
                  <a:pt x="207" y="47"/>
                  <a:pt x="207" y="47"/>
                </a:cubicBezTo>
                <a:cubicBezTo>
                  <a:pt x="210" y="54"/>
                  <a:pt x="210" y="54"/>
                  <a:pt x="210" y="54"/>
                </a:cubicBezTo>
                <a:cubicBezTo>
                  <a:pt x="231" y="76"/>
                  <a:pt x="231" y="76"/>
                  <a:pt x="231" y="76"/>
                </a:cubicBezTo>
                <a:cubicBezTo>
                  <a:pt x="272" y="55"/>
                  <a:pt x="272" y="55"/>
                  <a:pt x="272" y="55"/>
                </a:cubicBezTo>
                <a:cubicBezTo>
                  <a:pt x="272" y="55"/>
                  <a:pt x="273" y="55"/>
                  <a:pt x="273" y="55"/>
                </a:cubicBezTo>
                <a:cubicBezTo>
                  <a:pt x="273" y="55"/>
                  <a:pt x="273" y="55"/>
                  <a:pt x="274" y="55"/>
                </a:cubicBezTo>
                <a:moveTo>
                  <a:pt x="36" y="313"/>
                </a:moveTo>
                <a:cubicBezTo>
                  <a:pt x="33" y="264"/>
                  <a:pt x="33" y="264"/>
                  <a:pt x="33" y="264"/>
                </a:cubicBezTo>
                <a:cubicBezTo>
                  <a:pt x="30" y="186"/>
                  <a:pt x="30" y="186"/>
                  <a:pt x="30" y="186"/>
                </a:cubicBezTo>
                <a:cubicBezTo>
                  <a:pt x="29" y="164"/>
                  <a:pt x="29" y="164"/>
                  <a:pt x="29" y="164"/>
                </a:cubicBezTo>
                <a:cubicBezTo>
                  <a:pt x="28" y="163"/>
                  <a:pt x="28" y="163"/>
                  <a:pt x="28" y="163"/>
                </a:cubicBezTo>
                <a:cubicBezTo>
                  <a:pt x="11" y="178"/>
                  <a:pt x="11" y="178"/>
                  <a:pt x="11" y="178"/>
                </a:cubicBezTo>
                <a:cubicBezTo>
                  <a:pt x="11" y="178"/>
                  <a:pt x="11" y="179"/>
                  <a:pt x="10" y="178"/>
                </a:cubicBezTo>
                <a:cubicBezTo>
                  <a:pt x="10" y="178"/>
                  <a:pt x="10" y="178"/>
                  <a:pt x="10" y="178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151"/>
                  <a:pt x="0" y="150"/>
                  <a:pt x="0" y="150"/>
                </a:cubicBezTo>
                <a:cubicBezTo>
                  <a:pt x="9" y="130"/>
                  <a:pt x="9" y="130"/>
                  <a:pt x="9" y="130"/>
                </a:cubicBezTo>
                <a:cubicBezTo>
                  <a:pt x="9" y="130"/>
                  <a:pt x="9" y="130"/>
                  <a:pt x="9" y="130"/>
                </a:cubicBezTo>
                <a:cubicBezTo>
                  <a:pt x="18" y="118"/>
                  <a:pt x="18" y="118"/>
                  <a:pt x="18" y="118"/>
                </a:cubicBezTo>
                <a:cubicBezTo>
                  <a:pt x="22" y="114"/>
                  <a:pt x="22" y="114"/>
                  <a:pt x="22" y="114"/>
                </a:cubicBezTo>
                <a:cubicBezTo>
                  <a:pt x="47" y="88"/>
                  <a:pt x="47" y="88"/>
                  <a:pt x="47" y="88"/>
                </a:cubicBezTo>
                <a:cubicBezTo>
                  <a:pt x="82" y="50"/>
                  <a:pt x="82" y="50"/>
                  <a:pt x="82" y="50"/>
                </a:cubicBezTo>
                <a:cubicBezTo>
                  <a:pt x="111" y="19"/>
                  <a:pt x="111" y="19"/>
                  <a:pt x="111" y="19"/>
                </a:cubicBezTo>
                <a:cubicBezTo>
                  <a:pt x="111" y="19"/>
                  <a:pt x="111" y="19"/>
                  <a:pt x="111" y="19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38">
            <a:extLst>
              <a:ext uri="{FF2B5EF4-FFF2-40B4-BE49-F238E27FC236}">
                <a16:creationId xmlns:a16="http://schemas.microsoft.com/office/drawing/2014/main" id="{85D157EB-A268-9B49-5378-25239A06E211}"/>
              </a:ext>
            </a:extLst>
          </p:cNvPr>
          <p:cNvSpPr>
            <a:spLocks/>
          </p:cNvSpPr>
          <p:nvPr/>
        </p:nvSpPr>
        <p:spPr bwMode="auto">
          <a:xfrm>
            <a:off x="5564188" y="4052888"/>
            <a:ext cx="320675" cy="619125"/>
          </a:xfrm>
          <a:custGeom>
            <a:avLst/>
            <a:gdLst>
              <a:gd name="T0" fmla="*/ 0 w 126"/>
              <a:gd name="T1" fmla="*/ 241 h 243"/>
              <a:gd name="T2" fmla="*/ 107 w 126"/>
              <a:gd name="T3" fmla="*/ 243 h 243"/>
              <a:gd name="T4" fmla="*/ 100 w 126"/>
              <a:gd name="T5" fmla="*/ 198 h 243"/>
              <a:gd name="T6" fmla="*/ 99 w 126"/>
              <a:gd name="T7" fmla="*/ 175 h 243"/>
              <a:gd name="T8" fmla="*/ 99 w 126"/>
              <a:gd name="T9" fmla="*/ 174 h 243"/>
              <a:gd name="T10" fmla="*/ 109 w 126"/>
              <a:gd name="T11" fmla="*/ 145 h 243"/>
              <a:gd name="T12" fmla="*/ 125 w 126"/>
              <a:gd name="T13" fmla="*/ 44 h 243"/>
              <a:gd name="T14" fmla="*/ 126 w 126"/>
              <a:gd name="T15" fmla="*/ 36 h 243"/>
              <a:gd name="T16" fmla="*/ 111 w 126"/>
              <a:gd name="T17" fmla="*/ 3 h 243"/>
              <a:gd name="T18" fmla="*/ 110 w 126"/>
              <a:gd name="T19" fmla="*/ 0 h 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6" h="243">
                <a:moveTo>
                  <a:pt x="0" y="241"/>
                </a:moveTo>
                <a:cubicBezTo>
                  <a:pt x="107" y="243"/>
                  <a:pt x="107" y="243"/>
                  <a:pt x="107" y="243"/>
                </a:cubicBezTo>
                <a:cubicBezTo>
                  <a:pt x="100" y="198"/>
                  <a:pt x="100" y="198"/>
                  <a:pt x="100" y="198"/>
                </a:cubicBezTo>
                <a:cubicBezTo>
                  <a:pt x="99" y="175"/>
                  <a:pt x="99" y="175"/>
                  <a:pt x="99" y="175"/>
                </a:cubicBezTo>
                <a:cubicBezTo>
                  <a:pt x="98" y="174"/>
                  <a:pt x="99" y="174"/>
                  <a:pt x="99" y="174"/>
                </a:cubicBezTo>
                <a:cubicBezTo>
                  <a:pt x="109" y="145"/>
                  <a:pt x="109" y="145"/>
                  <a:pt x="109" y="145"/>
                </a:cubicBezTo>
                <a:cubicBezTo>
                  <a:pt x="125" y="44"/>
                  <a:pt x="125" y="44"/>
                  <a:pt x="125" y="44"/>
                </a:cubicBezTo>
                <a:cubicBezTo>
                  <a:pt x="126" y="36"/>
                  <a:pt x="126" y="36"/>
                  <a:pt x="126" y="36"/>
                </a:cubicBezTo>
                <a:cubicBezTo>
                  <a:pt x="111" y="3"/>
                  <a:pt x="111" y="3"/>
                  <a:pt x="111" y="3"/>
                </a:cubicBezTo>
                <a:cubicBezTo>
                  <a:pt x="110" y="0"/>
                  <a:pt x="110" y="0"/>
                  <a:pt x="110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39">
            <a:extLst>
              <a:ext uri="{FF2B5EF4-FFF2-40B4-BE49-F238E27FC236}">
                <a16:creationId xmlns:a16="http://schemas.microsoft.com/office/drawing/2014/main" id="{91014C53-B326-1AA4-AA62-AF4BB434A9BC}"/>
              </a:ext>
            </a:extLst>
          </p:cNvPr>
          <p:cNvSpPr>
            <a:spLocks/>
          </p:cNvSpPr>
          <p:nvPr/>
        </p:nvSpPr>
        <p:spPr bwMode="auto">
          <a:xfrm>
            <a:off x="6032501" y="4078288"/>
            <a:ext cx="277813" cy="515938"/>
          </a:xfrm>
          <a:custGeom>
            <a:avLst/>
            <a:gdLst>
              <a:gd name="T0" fmla="*/ 0 w 109"/>
              <a:gd name="T1" fmla="*/ 0 h 203"/>
              <a:gd name="T2" fmla="*/ 109 w 109"/>
              <a:gd name="T3" fmla="*/ 202 h 203"/>
              <a:gd name="T4" fmla="*/ 109 w 109"/>
              <a:gd name="T5" fmla="*/ 203 h 2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9" h="203">
                <a:moveTo>
                  <a:pt x="0" y="0"/>
                </a:moveTo>
                <a:cubicBezTo>
                  <a:pt x="109" y="202"/>
                  <a:pt x="109" y="202"/>
                  <a:pt x="109" y="202"/>
                </a:cubicBezTo>
                <a:cubicBezTo>
                  <a:pt x="109" y="202"/>
                  <a:pt x="109" y="202"/>
                  <a:pt x="109" y="203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40">
            <a:extLst>
              <a:ext uri="{FF2B5EF4-FFF2-40B4-BE49-F238E27FC236}">
                <a16:creationId xmlns:a16="http://schemas.microsoft.com/office/drawing/2014/main" id="{A3F81343-3FA7-FD74-7B51-CA47FF45A590}"/>
              </a:ext>
            </a:extLst>
          </p:cNvPr>
          <p:cNvSpPr>
            <a:spLocks/>
          </p:cNvSpPr>
          <p:nvPr/>
        </p:nvSpPr>
        <p:spPr bwMode="auto">
          <a:xfrm>
            <a:off x="4922838" y="5067300"/>
            <a:ext cx="396875" cy="912813"/>
          </a:xfrm>
          <a:custGeom>
            <a:avLst/>
            <a:gdLst>
              <a:gd name="T0" fmla="*/ 156 w 156"/>
              <a:gd name="T1" fmla="*/ 359 h 359"/>
              <a:gd name="T2" fmla="*/ 122 w 156"/>
              <a:gd name="T3" fmla="*/ 265 h 359"/>
              <a:gd name="T4" fmla="*/ 107 w 156"/>
              <a:gd name="T5" fmla="*/ 226 h 359"/>
              <a:gd name="T6" fmla="*/ 107 w 156"/>
              <a:gd name="T7" fmla="*/ 214 h 359"/>
              <a:gd name="T8" fmla="*/ 108 w 156"/>
              <a:gd name="T9" fmla="*/ 209 h 359"/>
              <a:gd name="T10" fmla="*/ 109 w 156"/>
              <a:gd name="T11" fmla="*/ 209 h 359"/>
              <a:gd name="T12" fmla="*/ 111 w 156"/>
              <a:gd name="T13" fmla="*/ 209 h 359"/>
              <a:gd name="T14" fmla="*/ 112 w 156"/>
              <a:gd name="T15" fmla="*/ 208 h 359"/>
              <a:gd name="T16" fmla="*/ 128 w 156"/>
              <a:gd name="T17" fmla="*/ 204 h 359"/>
              <a:gd name="T18" fmla="*/ 129 w 156"/>
              <a:gd name="T19" fmla="*/ 203 h 359"/>
              <a:gd name="T20" fmla="*/ 143 w 156"/>
              <a:gd name="T21" fmla="*/ 159 h 359"/>
              <a:gd name="T22" fmla="*/ 143 w 156"/>
              <a:gd name="T23" fmla="*/ 158 h 359"/>
              <a:gd name="T24" fmla="*/ 142 w 156"/>
              <a:gd name="T25" fmla="*/ 158 h 359"/>
              <a:gd name="T26" fmla="*/ 106 w 156"/>
              <a:gd name="T27" fmla="*/ 160 h 359"/>
              <a:gd name="T28" fmla="*/ 98 w 156"/>
              <a:gd name="T29" fmla="*/ 140 h 359"/>
              <a:gd name="T30" fmla="*/ 87 w 156"/>
              <a:gd name="T31" fmla="*/ 112 h 359"/>
              <a:gd name="T32" fmla="*/ 87 w 156"/>
              <a:gd name="T33" fmla="*/ 101 h 359"/>
              <a:gd name="T34" fmla="*/ 89 w 156"/>
              <a:gd name="T35" fmla="*/ 24 h 359"/>
              <a:gd name="T36" fmla="*/ 89 w 156"/>
              <a:gd name="T37" fmla="*/ 14 h 359"/>
              <a:gd name="T38" fmla="*/ 86 w 156"/>
              <a:gd name="T39" fmla="*/ 12 h 359"/>
              <a:gd name="T40" fmla="*/ 72 w 156"/>
              <a:gd name="T41" fmla="*/ 10 h 359"/>
              <a:gd name="T42" fmla="*/ 68 w 156"/>
              <a:gd name="T43" fmla="*/ 10 h 359"/>
              <a:gd name="T44" fmla="*/ 53 w 156"/>
              <a:gd name="T45" fmla="*/ 7 h 359"/>
              <a:gd name="T46" fmla="*/ 48 w 156"/>
              <a:gd name="T47" fmla="*/ 7 h 359"/>
              <a:gd name="T48" fmla="*/ 0 w 156"/>
              <a:gd name="T49" fmla="*/ 0 h 3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56" h="359">
                <a:moveTo>
                  <a:pt x="156" y="359"/>
                </a:moveTo>
                <a:cubicBezTo>
                  <a:pt x="122" y="265"/>
                  <a:pt x="122" y="265"/>
                  <a:pt x="122" y="265"/>
                </a:cubicBezTo>
                <a:cubicBezTo>
                  <a:pt x="107" y="226"/>
                  <a:pt x="107" y="226"/>
                  <a:pt x="107" y="226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108" y="209"/>
                  <a:pt x="108" y="209"/>
                  <a:pt x="108" y="209"/>
                </a:cubicBezTo>
                <a:cubicBezTo>
                  <a:pt x="109" y="209"/>
                  <a:pt x="109" y="209"/>
                  <a:pt x="109" y="209"/>
                </a:cubicBezTo>
                <a:cubicBezTo>
                  <a:pt x="111" y="209"/>
                  <a:pt x="111" y="209"/>
                  <a:pt x="111" y="209"/>
                </a:cubicBezTo>
                <a:cubicBezTo>
                  <a:pt x="112" y="209"/>
                  <a:pt x="112" y="209"/>
                  <a:pt x="112" y="208"/>
                </a:cubicBezTo>
                <a:cubicBezTo>
                  <a:pt x="128" y="204"/>
                  <a:pt x="128" y="204"/>
                  <a:pt x="128" y="204"/>
                </a:cubicBezTo>
                <a:cubicBezTo>
                  <a:pt x="128" y="204"/>
                  <a:pt x="129" y="203"/>
                  <a:pt x="129" y="203"/>
                </a:cubicBezTo>
                <a:cubicBezTo>
                  <a:pt x="143" y="159"/>
                  <a:pt x="143" y="159"/>
                  <a:pt x="143" y="159"/>
                </a:cubicBezTo>
                <a:cubicBezTo>
                  <a:pt x="143" y="159"/>
                  <a:pt x="143" y="158"/>
                  <a:pt x="143" y="158"/>
                </a:cubicBezTo>
                <a:cubicBezTo>
                  <a:pt x="143" y="158"/>
                  <a:pt x="142" y="158"/>
                  <a:pt x="142" y="158"/>
                </a:cubicBezTo>
                <a:cubicBezTo>
                  <a:pt x="106" y="160"/>
                  <a:pt x="106" y="160"/>
                  <a:pt x="106" y="160"/>
                </a:cubicBezTo>
                <a:cubicBezTo>
                  <a:pt x="98" y="140"/>
                  <a:pt x="98" y="140"/>
                  <a:pt x="98" y="140"/>
                </a:cubicBezTo>
                <a:cubicBezTo>
                  <a:pt x="87" y="112"/>
                  <a:pt x="87" y="112"/>
                  <a:pt x="87" y="112"/>
                </a:cubicBezTo>
                <a:cubicBezTo>
                  <a:pt x="87" y="101"/>
                  <a:pt x="87" y="101"/>
                  <a:pt x="87" y="101"/>
                </a:cubicBezTo>
                <a:cubicBezTo>
                  <a:pt x="89" y="24"/>
                  <a:pt x="89" y="24"/>
                  <a:pt x="89" y="24"/>
                </a:cubicBezTo>
                <a:cubicBezTo>
                  <a:pt x="89" y="14"/>
                  <a:pt x="89" y="14"/>
                  <a:pt x="89" y="14"/>
                </a:cubicBezTo>
                <a:cubicBezTo>
                  <a:pt x="86" y="12"/>
                  <a:pt x="86" y="12"/>
                  <a:pt x="86" y="12"/>
                </a:cubicBezTo>
                <a:cubicBezTo>
                  <a:pt x="72" y="10"/>
                  <a:pt x="72" y="10"/>
                  <a:pt x="72" y="10"/>
                </a:cubicBezTo>
                <a:cubicBezTo>
                  <a:pt x="68" y="10"/>
                  <a:pt x="68" y="10"/>
                  <a:pt x="68" y="10"/>
                </a:cubicBezTo>
                <a:cubicBezTo>
                  <a:pt x="53" y="7"/>
                  <a:pt x="53" y="7"/>
                  <a:pt x="53" y="7"/>
                </a:cubicBezTo>
                <a:cubicBezTo>
                  <a:pt x="48" y="7"/>
                  <a:pt x="48" y="7"/>
                  <a:pt x="48" y="7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41">
            <a:extLst>
              <a:ext uri="{FF2B5EF4-FFF2-40B4-BE49-F238E27FC236}">
                <a16:creationId xmlns:a16="http://schemas.microsoft.com/office/drawing/2014/main" id="{6D80CAAB-9998-8C1F-0AA2-CF833DB4C3B1}"/>
              </a:ext>
            </a:extLst>
          </p:cNvPr>
          <p:cNvSpPr>
            <a:spLocks/>
          </p:cNvSpPr>
          <p:nvPr/>
        </p:nvSpPr>
        <p:spPr bwMode="auto">
          <a:xfrm>
            <a:off x="5226051" y="2505075"/>
            <a:ext cx="381000" cy="393700"/>
          </a:xfrm>
          <a:custGeom>
            <a:avLst/>
            <a:gdLst>
              <a:gd name="T0" fmla="*/ 150 w 150"/>
              <a:gd name="T1" fmla="*/ 155 h 155"/>
              <a:gd name="T2" fmla="*/ 99 w 150"/>
              <a:gd name="T3" fmla="*/ 67 h 155"/>
              <a:gd name="T4" fmla="*/ 99 w 150"/>
              <a:gd name="T5" fmla="*/ 66 h 155"/>
              <a:gd name="T6" fmla="*/ 97 w 150"/>
              <a:gd name="T7" fmla="*/ 32 h 155"/>
              <a:gd name="T8" fmla="*/ 0 w 150"/>
              <a:gd name="T9" fmla="*/ 0 h 155"/>
              <a:gd name="T10" fmla="*/ 0 w 150"/>
              <a:gd name="T11" fmla="*/ 0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0" h="155">
                <a:moveTo>
                  <a:pt x="150" y="155"/>
                </a:moveTo>
                <a:cubicBezTo>
                  <a:pt x="99" y="67"/>
                  <a:pt x="99" y="67"/>
                  <a:pt x="99" y="67"/>
                </a:cubicBezTo>
                <a:cubicBezTo>
                  <a:pt x="99" y="67"/>
                  <a:pt x="99" y="67"/>
                  <a:pt x="99" y="66"/>
                </a:cubicBezTo>
                <a:cubicBezTo>
                  <a:pt x="97" y="32"/>
                  <a:pt x="97" y="32"/>
                  <a:pt x="97" y="32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42">
            <a:extLst>
              <a:ext uri="{FF2B5EF4-FFF2-40B4-BE49-F238E27FC236}">
                <a16:creationId xmlns:a16="http://schemas.microsoft.com/office/drawing/2014/main" id="{89D00188-0379-D286-8A86-3773A00477E6}"/>
              </a:ext>
            </a:extLst>
          </p:cNvPr>
          <p:cNvSpPr>
            <a:spLocks/>
          </p:cNvSpPr>
          <p:nvPr/>
        </p:nvSpPr>
        <p:spPr bwMode="auto">
          <a:xfrm>
            <a:off x="5607051" y="2897188"/>
            <a:ext cx="619125" cy="619125"/>
          </a:xfrm>
          <a:custGeom>
            <a:avLst/>
            <a:gdLst>
              <a:gd name="T0" fmla="*/ 159 w 243"/>
              <a:gd name="T1" fmla="*/ 244 h 244"/>
              <a:gd name="T2" fmla="*/ 145 w 243"/>
              <a:gd name="T3" fmla="*/ 244 h 244"/>
              <a:gd name="T4" fmla="*/ 130 w 243"/>
              <a:gd name="T5" fmla="*/ 243 h 244"/>
              <a:gd name="T6" fmla="*/ 130 w 243"/>
              <a:gd name="T7" fmla="*/ 243 h 244"/>
              <a:gd name="T8" fmla="*/ 116 w 243"/>
              <a:gd name="T9" fmla="*/ 235 h 244"/>
              <a:gd name="T10" fmla="*/ 61 w 243"/>
              <a:gd name="T11" fmla="*/ 205 h 244"/>
              <a:gd name="T12" fmla="*/ 16 w 243"/>
              <a:gd name="T13" fmla="*/ 173 h 244"/>
              <a:gd name="T14" fmla="*/ 15 w 243"/>
              <a:gd name="T15" fmla="*/ 173 h 244"/>
              <a:gd name="T16" fmla="*/ 0 w 243"/>
              <a:gd name="T17" fmla="*/ 1 h 244"/>
              <a:gd name="T18" fmla="*/ 0 w 243"/>
              <a:gd name="T19" fmla="*/ 0 h 244"/>
              <a:gd name="T20" fmla="*/ 1 w 243"/>
              <a:gd name="T21" fmla="*/ 0 h 244"/>
              <a:gd name="T22" fmla="*/ 107 w 243"/>
              <a:gd name="T23" fmla="*/ 3 h 244"/>
              <a:gd name="T24" fmla="*/ 108 w 243"/>
              <a:gd name="T25" fmla="*/ 3 h 244"/>
              <a:gd name="T26" fmla="*/ 108 w 243"/>
              <a:gd name="T27" fmla="*/ 4 h 244"/>
              <a:gd name="T28" fmla="*/ 105 w 243"/>
              <a:gd name="T29" fmla="*/ 54 h 244"/>
              <a:gd name="T30" fmla="*/ 149 w 243"/>
              <a:gd name="T31" fmla="*/ 51 h 244"/>
              <a:gd name="T32" fmla="*/ 203 w 243"/>
              <a:gd name="T33" fmla="*/ 20 h 244"/>
              <a:gd name="T34" fmla="*/ 204 w 243"/>
              <a:gd name="T35" fmla="*/ 20 h 244"/>
              <a:gd name="T36" fmla="*/ 242 w 243"/>
              <a:gd name="T37" fmla="*/ 55 h 244"/>
              <a:gd name="T38" fmla="*/ 243 w 243"/>
              <a:gd name="T39" fmla="*/ 56 h 244"/>
              <a:gd name="T40" fmla="*/ 210 w 243"/>
              <a:gd name="T41" fmla="*/ 184 h 244"/>
              <a:gd name="T42" fmla="*/ 209 w 243"/>
              <a:gd name="T43" fmla="*/ 185 h 244"/>
              <a:gd name="T44" fmla="*/ 183 w 243"/>
              <a:gd name="T45" fmla="*/ 189 h 244"/>
              <a:gd name="T46" fmla="*/ 175 w 243"/>
              <a:gd name="T47" fmla="*/ 206 h 244"/>
              <a:gd name="T48" fmla="*/ 160 w 243"/>
              <a:gd name="T49" fmla="*/ 243 h 244"/>
              <a:gd name="T50" fmla="*/ 159 w 243"/>
              <a:gd name="T51" fmla="*/ 244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43" h="244">
                <a:moveTo>
                  <a:pt x="159" y="244"/>
                </a:moveTo>
                <a:cubicBezTo>
                  <a:pt x="145" y="244"/>
                  <a:pt x="145" y="244"/>
                  <a:pt x="145" y="244"/>
                </a:cubicBezTo>
                <a:cubicBezTo>
                  <a:pt x="130" y="243"/>
                  <a:pt x="130" y="243"/>
                  <a:pt x="130" y="243"/>
                </a:cubicBezTo>
                <a:cubicBezTo>
                  <a:pt x="130" y="243"/>
                  <a:pt x="130" y="243"/>
                  <a:pt x="130" y="243"/>
                </a:cubicBezTo>
                <a:cubicBezTo>
                  <a:pt x="116" y="235"/>
                  <a:pt x="116" y="235"/>
                  <a:pt x="116" y="235"/>
                </a:cubicBezTo>
                <a:cubicBezTo>
                  <a:pt x="61" y="205"/>
                  <a:pt x="61" y="205"/>
                  <a:pt x="61" y="205"/>
                </a:cubicBezTo>
                <a:cubicBezTo>
                  <a:pt x="16" y="173"/>
                  <a:pt x="16" y="173"/>
                  <a:pt x="16" y="173"/>
                </a:cubicBezTo>
                <a:cubicBezTo>
                  <a:pt x="15" y="173"/>
                  <a:pt x="15" y="173"/>
                  <a:pt x="15" y="173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0"/>
                  <a:pt x="0" y="0"/>
                </a:cubicBezTo>
                <a:cubicBezTo>
                  <a:pt x="0" y="0"/>
                  <a:pt x="1" y="0"/>
                  <a:pt x="1" y="0"/>
                </a:cubicBezTo>
                <a:cubicBezTo>
                  <a:pt x="107" y="3"/>
                  <a:pt x="107" y="3"/>
                  <a:pt x="107" y="3"/>
                </a:cubicBezTo>
                <a:cubicBezTo>
                  <a:pt x="108" y="3"/>
                  <a:pt x="108" y="3"/>
                  <a:pt x="108" y="3"/>
                </a:cubicBezTo>
                <a:cubicBezTo>
                  <a:pt x="108" y="3"/>
                  <a:pt x="108" y="3"/>
                  <a:pt x="108" y="4"/>
                </a:cubicBezTo>
                <a:cubicBezTo>
                  <a:pt x="105" y="54"/>
                  <a:pt x="105" y="54"/>
                  <a:pt x="105" y="54"/>
                </a:cubicBezTo>
                <a:cubicBezTo>
                  <a:pt x="149" y="51"/>
                  <a:pt x="149" y="51"/>
                  <a:pt x="149" y="51"/>
                </a:cubicBezTo>
                <a:cubicBezTo>
                  <a:pt x="203" y="20"/>
                  <a:pt x="203" y="20"/>
                  <a:pt x="203" y="20"/>
                </a:cubicBezTo>
                <a:cubicBezTo>
                  <a:pt x="203" y="20"/>
                  <a:pt x="204" y="20"/>
                  <a:pt x="204" y="20"/>
                </a:cubicBezTo>
                <a:cubicBezTo>
                  <a:pt x="242" y="55"/>
                  <a:pt x="242" y="55"/>
                  <a:pt x="242" y="55"/>
                </a:cubicBezTo>
                <a:cubicBezTo>
                  <a:pt x="243" y="55"/>
                  <a:pt x="243" y="55"/>
                  <a:pt x="243" y="56"/>
                </a:cubicBezTo>
                <a:cubicBezTo>
                  <a:pt x="210" y="184"/>
                  <a:pt x="210" y="184"/>
                  <a:pt x="210" y="184"/>
                </a:cubicBezTo>
                <a:cubicBezTo>
                  <a:pt x="210" y="185"/>
                  <a:pt x="210" y="185"/>
                  <a:pt x="209" y="185"/>
                </a:cubicBezTo>
                <a:cubicBezTo>
                  <a:pt x="183" y="189"/>
                  <a:pt x="183" y="189"/>
                  <a:pt x="183" y="189"/>
                </a:cubicBezTo>
                <a:cubicBezTo>
                  <a:pt x="175" y="206"/>
                  <a:pt x="175" y="206"/>
                  <a:pt x="175" y="206"/>
                </a:cubicBezTo>
                <a:cubicBezTo>
                  <a:pt x="160" y="243"/>
                  <a:pt x="160" y="243"/>
                  <a:pt x="160" y="243"/>
                </a:cubicBezTo>
                <a:cubicBezTo>
                  <a:pt x="160" y="243"/>
                  <a:pt x="160" y="244"/>
                  <a:pt x="159" y="244"/>
                </a:cubicBezTo>
                <a:close/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43">
            <a:extLst>
              <a:ext uri="{FF2B5EF4-FFF2-40B4-BE49-F238E27FC236}">
                <a16:creationId xmlns:a16="http://schemas.microsoft.com/office/drawing/2014/main" id="{325520D2-6F84-FCDB-AEEE-3D98094383B2}"/>
              </a:ext>
            </a:extLst>
          </p:cNvPr>
          <p:cNvSpPr>
            <a:spLocks/>
          </p:cNvSpPr>
          <p:nvPr/>
        </p:nvSpPr>
        <p:spPr bwMode="auto">
          <a:xfrm>
            <a:off x="6223001" y="1690688"/>
            <a:ext cx="84138" cy="511175"/>
          </a:xfrm>
          <a:custGeom>
            <a:avLst/>
            <a:gdLst>
              <a:gd name="T0" fmla="*/ 53 w 53"/>
              <a:gd name="T1" fmla="*/ 322 h 322"/>
              <a:gd name="T2" fmla="*/ 47 w 53"/>
              <a:gd name="T3" fmla="*/ 271 h 322"/>
              <a:gd name="T4" fmla="*/ 27 w 53"/>
              <a:gd name="T5" fmla="*/ 160 h 322"/>
              <a:gd name="T6" fmla="*/ 0 w 53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3" h="322">
                <a:moveTo>
                  <a:pt x="53" y="322"/>
                </a:moveTo>
                <a:lnTo>
                  <a:pt x="47" y="271"/>
                </a:lnTo>
                <a:lnTo>
                  <a:pt x="27" y="160"/>
                </a:lnTo>
                <a:lnTo>
                  <a:pt x="0" y="0"/>
                </a:ln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44">
            <a:extLst>
              <a:ext uri="{FF2B5EF4-FFF2-40B4-BE49-F238E27FC236}">
                <a16:creationId xmlns:a16="http://schemas.microsoft.com/office/drawing/2014/main" id="{1776CEB7-2063-F783-8FE2-7F1052AA6EAB}"/>
              </a:ext>
            </a:extLst>
          </p:cNvPr>
          <p:cNvSpPr>
            <a:spLocks/>
          </p:cNvSpPr>
          <p:nvPr/>
        </p:nvSpPr>
        <p:spPr bwMode="auto">
          <a:xfrm>
            <a:off x="3844926" y="4132263"/>
            <a:ext cx="469900" cy="207963"/>
          </a:xfrm>
          <a:custGeom>
            <a:avLst/>
            <a:gdLst>
              <a:gd name="T0" fmla="*/ 185 w 185"/>
              <a:gd name="T1" fmla="*/ 81 h 82"/>
              <a:gd name="T2" fmla="*/ 184 w 185"/>
              <a:gd name="T3" fmla="*/ 81 h 82"/>
              <a:gd name="T4" fmla="*/ 168 w 185"/>
              <a:gd name="T5" fmla="*/ 78 h 82"/>
              <a:gd name="T6" fmla="*/ 146 w 185"/>
              <a:gd name="T7" fmla="*/ 72 h 82"/>
              <a:gd name="T8" fmla="*/ 114 w 185"/>
              <a:gd name="T9" fmla="*/ 63 h 82"/>
              <a:gd name="T10" fmla="*/ 85 w 185"/>
              <a:gd name="T11" fmla="*/ 54 h 82"/>
              <a:gd name="T12" fmla="*/ 58 w 185"/>
              <a:gd name="T13" fmla="*/ 82 h 82"/>
              <a:gd name="T14" fmla="*/ 57 w 185"/>
              <a:gd name="T15" fmla="*/ 82 h 82"/>
              <a:gd name="T16" fmla="*/ 29 w 185"/>
              <a:gd name="T17" fmla="*/ 56 h 82"/>
              <a:gd name="T18" fmla="*/ 29 w 185"/>
              <a:gd name="T19" fmla="*/ 56 h 82"/>
              <a:gd name="T20" fmla="*/ 0 w 185"/>
              <a:gd name="T21" fmla="*/ 0 h 82"/>
              <a:gd name="T22" fmla="*/ 0 w 185"/>
              <a:gd name="T23" fmla="*/ 0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5" h="82">
                <a:moveTo>
                  <a:pt x="185" y="81"/>
                </a:moveTo>
                <a:cubicBezTo>
                  <a:pt x="185" y="81"/>
                  <a:pt x="184" y="81"/>
                  <a:pt x="184" y="81"/>
                </a:cubicBezTo>
                <a:cubicBezTo>
                  <a:pt x="168" y="78"/>
                  <a:pt x="168" y="78"/>
                  <a:pt x="168" y="78"/>
                </a:cubicBezTo>
                <a:cubicBezTo>
                  <a:pt x="146" y="72"/>
                  <a:pt x="146" y="72"/>
                  <a:pt x="146" y="72"/>
                </a:cubicBezTo>
                <a:cubicBezTo>
                  <a:pt x="114" y="63"/>
                  <a:pt x="114" y="63"/>
                  <a:pt x="114" y="63"/>
                </a:cubicBezTo>
                <a:cubicBezTo>
                  <a:pt x="85" y="54"/>
                  <a:pt x="85" y="54"/>
                  <a:pt x="85" y="54"/>
                </a:cubicBezTo>
                <a:cubicBezTo>
                  <a:pt x="58" y="82"/>
                  <a:pt x="58" y="82"/>
                  <a:pt x="58" y="82"/>
                </a:cubicBezTo>
                <a:cubicBezTo>
                  <a:pt x="58" y="82"/>
                  <a:pt x="57" y="82"/>
                  <a:pt x="57" y="82"/>
                </a:cubicBezTo>
                <a:cubicBezTo>
                  <a:pt x="29" y="56"/>
                  <a:pt x="29" y="56"/>
                  <a:pt x="29" y="56"/>
                </a:cubicBezTo>
                <a:cubicBezTo>
                  <a:pt x="29" y="56"/>
                  <a:pt x="29" y="56"/>
                  <a:pt x="29" y="56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45">
            <a:extLst>
              <a:ext uri="{FF2B5EF4-FFF2-40B4-BE49-F238E27FC236}">
                <a16:creationId xmlns:a16="http://schemas.microsoft.com/office/drawing/2014/main" id="{5F70CFCC-E8E1-B5C1-587C-B2EC48BB645B}"/>
              </a:ext>
            </a:extLst>
          </p:cNvPr>
          <p:cNvSpPr>
            <a:spLocks/>
          </p:cNvSpPr>
          <p:nvPr/>
        </p:nvSpPr>
        <p:spPr bwMode="auto">
          <a:xfrm>
            <a:off x="6138863" y="3257550"/>
            <a:ext cx="592138" cy="149225"/>
          </a:xfrm>
          <a:custGeom>
            <a:avLst/>
            <a:gdLst>
              <a:gd name="T0" fmla="*/ 0 w 233"/>
              <a:gd name="T1" fmla="*/ 41 h 59"/>
              <a:gd name="T2" fmla="*/ 19 w 233"/>
              <a:gd name="T3" fmla="*/ 37 h 59"/>
              <a:gd name="T4" fmla="*/ 48 w 233"/>
              <a:gd name="T5" fmla="*/ 35 h 59"/>
              <a:gd name="T6" fmla="*/ 64 w 233"/>
              <a:gd name="T7" fmla="*/ 34 h 59"/>
              <a:gd name="T8" fmla="*/ 111 w 233"/>
              <a:gd name="T9" fmla="*/ 32 h 59"/>
              <a:gd name="T10" fmla="*/ 112 w 233"/>
              <a:gd name="T11" fmla="*/ 33 h 59"/>
              <a:gd name="T12" fmla="*/ 138 w 233"/>
              <a:gd name="T13" fmla="*/ 42 h 59"/>
              <a:gd name="T14" fmla="*/ 138 w 233"/>
              <a:gd name="T15" fmla="*/ 42 h 59"/>
              <a:gd name="T16" fmla="*/ 154 w 233"/>
              <a:gd name="T17" fmla="*/ 59 h 59"/>
              <a:gd name="T18" fmla="*/ 167 w 233"/>
              <a:gd name="T19" fmla="*/ 23 h 59"/>
              <a:gd name="T20" fmla="*/ 167 w 233"/>
              <a:gd name="T21" fmla="*/ 22 h 59"/>
              <a:gd name="T22" fmla="*/ 190 w 233"/>
              <a:gd name="T23" fmla="*/ 0 h 59"/>
              <a:gd name="T24" fmla="*/ 191 w 233"/>
              <a:gd name="T25" fmla="*/ 0 h 59"/>
              <a:gd name="T26" fmla="*/ 192 w 233"/>
              <a:gd name="T27" fmla="*/ 1 h 59"/>
              <a:gd name="T28" fmla="*/ 233 w 233"/>
              <a:gd name="T29" fmla="*/ 41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33" h="59">
                <a:moveTo>
                  <a:pt x="0" y="41"/>
                </a:moveTo>
                <a:cubicBezTo>
                  <a:pt x="19" y="37"/>
                  <a:pt x="19" y="37"/>
                  <a:pt x="19" y="37"/>
                </a:cubicBezTo>
                <a:cubicBezTo>
                  <a:pt x="48" y="35"/>
                  <a:pt x="48" y="35"/>
                  <a:pt x="48" y="35"/>
                </a:cubicBezTo>
                <a:cubicBezTo>
                  <a:pt x="64" y="34"/>
                  <a:pt x="64" y="34"/>
                  <a:pt x="64" y="34"/>
                </a:cubicBezTo>
                <a:cubicBezTo>
                  <a:pt x="111" y="32"/>
                  <a:pt x="111" y="32"/>
                  <a:pt x="111" y="32"/>
                </a:cubicBezTo>
                <a:cubicBezTo>
                  <a:pt x="112" y="32"/>
                  <a:pt x="112" y="33"/>
                  <a:pt x="112" y="33"/>
                </a:cubicBezTo>
                <a:cubicBezTo>
                  <a:pt x="138" y="42"/>
                  <a:pt x="138" y="42"/>
                  <a:pt x="138" y="42"/>
                </a:cubicBezTo>
                <a:cubicBezTo>
                  <a:pt x="138" y="42"/>
                  <a:pt x="138" y="42"/>
                  <a:pt x="138" y="42"/>
                </a:cubicBezTo>
                <a:cubicBezTo>
                  <a:pt x="154" y="59"/>
                  <a:pt x="154" y="59"/>
                  <a:pt x="154" y="59"/>
                </a:cubicBezTo>
                <a:cubicBezTo>
                  <a:pt x="167" y="23"/>
                  <a:pt x="167" y="23"/>
                  <a:pt x="167" y="23"/>
                </a:cubicBezTo>
                <a:cubicBezTo>
                  <a:pt x="167" y="22"/>
                  <a:pt x="167" y="22"/>
                  <a:pt x="167" y="22"/>
                </a:cubicBezTo>
                <a:cubicBezTo>
                  <a:pt x="190" y="0"/>
                  <a:pt x="190" y="0"/>
                  <a:pt x="190" y="0"/>
                </a:cubicBezTo>
                <a:cubicBezTo>
                  <a:pt x="190" y="0"/>
                  <a:pt x="191" y="0"/>
                  <a:pt x="191" y="0"/>
                </a:cubicBezTo>
                <a:cubicBezTo>
                  <a:pt x="192" y="1"/>
                  <a:pt x="192" y="1"/>
                  <a:pt x="192" y="1"/>
                </a:cubicBezTo>
                <a:cubicBezTo>
                  <a:pt x="233" y="41"/>
                  <a:pt x="233" y="41"/>
                  <a:pt x="233" y="41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46">
            <a:extLst>
              <a:ext uri="{FF2B5EF4-FFF2-40B4-BE49-F238E27FC236}">
                <a16:creationId xmlns:a16="http://schemas.microsoft.com/office/drawing/2014/main" id="{99E18923-C190-72E9-08A6-003A7B12FDAF}"/>
              </a:ext>
            </a:extLst>
          </p:cNvPr>
          <p:cNvSpPr>
            <a:spLocks/>
          </p:cNvSpPr>
          <p:nvPr/>
        </p:nvSpPr>
        <p:spPr bwMode="auto">
          <a:xfrm>
            <a:off x="4297363" y="1643063"/>
            <a:ext cx="311150" cy="955675"/>
          </a:xfrm>
          <a:custGeom>
            <a:avLst/>
            <a:gdLst>
              <a:gd name="T0" fmla="*/ 0 w 122"/>
              <a:gd name="T1" fmla="*/ 0 h 376"/>
              <a:gd name="T2" fmla="*/ 2 w 122"/>
              <a:gd name="T3" fmla="*/ 2 h 376"/>
              <a:gd name="T4" fmla="*/ 8 w 122"/>
              <a:gd name="T5" fmla="*/ 46 h 376"/>
              <a:gd name="T6" fmla="*/ 12 w 122"/>
              <a:gd name="T7" fmla="*/ 68 h 376"/>
              <a:gd name="T8" fmla="*/ 54 w 122"/>
              <a:gd name="T9" fmla="*/ 76 h 376"/>
              <a:gd name="T10" fmla="*/ 73 w 122"/>
              <a:gd name="T11" fmla="*/ 80 h 376"/>
              <a:gd name="T12" fmla="*/ 74 w 122"/>
              <a:gd name="T13" fmla="*/ 82 h 376"/>
              <a:gd name="T14" fmla="*/ 74 w 122"/>
              <a:gd name="T15" fmla="*/ 94 h 376"/>
              <a:gd name="T16" fmla="*/ 76 w 122"/>
              <a:gd name="T17" fmla="*/ 99 h 376"/>
              <a:gd name="T18" fmla="*/ 90 w 122"/>
              <a:gd name="T19" fmla="*/ 255 h 376"/>
              <a:gd name="T20" fmla="*/ 122 w 122"/>
              <a:gd name="T21" fmla="*/ 295 h 376"/>
              <a:gd name="T22" fmla="*/ 122 w 122"/>
              <a:gd name="T23" fmla="*/ 297 h 376"/>
              <a:gd name="T24" fmla="*/ 100 w 122"/>
              <a:gd name="T25" fmla="*/ 376 h 3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" h="376">
                <a:moveTo>
                  <a:pt x="0" y="0"/>
                </a:moveTo>
                <a:cubicBezTo>
                  <a:pt x="1" y="0"/>
                  <a:pt x="2" y="1"/>
                  <a:pt x="2" y="2"/>
                </a:cubicBezTo>
                <a:cubicBezTo>
                  <a:pt x="8" y="46"/>
                  <a:pt x="8" y="46"/>
                  <a:pt x="8" y="46"/>
                </a:cubicBezTo>
                <a:cubicBezTo>
                  <a:pt x="12" y="68"/>
                  <a:pt x="12" y="68"/>
                  <a:pt x="12" y="68"/>
                </a:cubicBezTo>
                <a:cubicBezTo>
                  <a:pt x="54" y="76"/>
                  <a:pt x="54" y="76"/>
                  <a:pt x="54" y="76"/>
                </a:cubicBezTo>
                <a:cubicBezTo>
                  <a:pt x="73" y="80"/>
                  <a:pt x="73" y="80"/>
                  <a:pt x="73" y="80"/>
                </a:cubicBezTo>
                <a:cubicBezTo>
                  <a:pt x="73" y="80"/>
                  <a:pt x="74" y="81"/>
                  <a:pt x="74" y="82"/>
                </a:cubicBezTo>
                <a:cubicBezTo>
                  <a:pt x="74" y="94"/>
                  <a:pt x="74" y="94"/>
                  <a:pt x="74" y="94"/>
                </a:cubicBezTo>
                <a:cubicBezTo>
                  <a:pt x="76" y="99"/>
                  <a:pt x="76" y="99"/>
                  <a:pt x="76" y="99"/>
                </a:cubicBezTo>
                <a:cubicBezTo>
                  <a:pt x="90" y="255"/>
                  <a:pt x="90" y="255"/>
                  <a:pt x="90" y="255"/>
                </a:cubicBezTo>
                <a:cubicBezTo>
                  <a:pt x="122" y="295"/>
                  <a:pt x="122" y="295"/>
                  <a:pt x="122" y="295"/>
                </a:cubicBezTo>
                <a:cubicBezTo>
                  <a:pt x="122" y="295"/>
                  <a:pt x="122" y="296"/>
                  <a:pt x="122" y="297"/>
                </a:cubicBezTo>
                <a:cubicBezTo>
                  <a:pt x="100" y="376"/>
                  <a:pt x="100" y="376"/>
                  <a:pt x="100" y="376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47">
            <a:extLst>
              <a:ext uri="{FF2B5EF4-FFF2-40B4-BE49-F238E27FC236}">
                <a16:creationId xmlns:a16="http://schemas.microsoft.com/office/drawing/2014/main" id="{28CF20DE-A5CF-AE60-3734-3A19C1A12252}"/>
              </a:ext>
            </a:extLst>
          </p:cNvPr>
          <p:cNvSpPr>
            <a:spLocks/>
          </p:cNvSpPr>
          <p:nvPr/>
        </p:nvSpPr>
        <p:spPr bwMode="auto">
          <a:xfrm>
            <a:off x="4905376" y="1749425"/>
            <a:ext cx="633413" cy="1063625"/>
          </a:xfrm>
          <a:custGeom>
            <a:avLst/>
            <a:gdLst>
              <a:gd name="T0" fmla="*/ 249 w 249"/>
              <a:gd name="T1" fmla="*/ 0 h 418"/>
              <a:gd name="T2" fmla="*/ 199 w 249"/>
              <a:gd name="T3" fmla="*/ 88 h 418"/>
              <a:gd name="T4" fmla="*/ 139 w 249"/>
              <a:gd name="T5" fmla="*/ 196 h 418"/>
              <a:gd name="T6" fmla="*/ 122 w 249"/>
              <a:gd name="T7" fmla="*/ 294 h 418"/>
              <a:gd name="T8" fmla="*/ 126 w 249"/>
              <a:gd name="T9" fmla="*/ 297 h 418"/>
              <a:gd name="T10" fmla="*/ 123 w 249"/>
              <a:gd name="T11" fmla="*/ 330 h 418"/>
              <a:gd name="T12" fmla="*/ 123 w 249"/>
              <a:gd name="T13" fmla="*/ 330 h 418"/>
              <a:gd name="T14" fmla="*/ 111 w 249"/>
              <a:gd name="T15" fmla="*/ 358 h 418"/>
              <a:gd name="T16" fmla="*/ 111 w 249"/>
              <a:gd name="T17" fmla="*/ 374 h 418"/>
              <a:gd name="T18" fmla="*/ 110 w 249"/>
              <a:gd name="T19" fmla="*/ 383 h 418"/>
              <a:gd name="T20" fmla="*/ 109 w 249"/>
              <a:gd name="T21" fmla="*/ 383 h 418"/>
              <a:gd name="T22" fmla="*/ 109 w 249"/>
              <a:gd name="T23" fmla="*/ 384 h 418"/>
              <a:gd name="T24" fmla="*/ 77 w 249"/>
              <a:gd name="T25" fmla="*/ 372 h 418"/>
              <a:gd name="T26" fmla="*/ 61 w 249"/>
              <a:gd name="T27" fmla="*/ 366 h 418"/>
              <a:gd name="T28" fmla="*/ 54 w 249"/>
              <a:gd name="T29" fmla="*/ 364 h 418"/>
              <a:gd name="T30" fmla="*/ 47 w 249"/>
              <a:gd name="T31" fmla="*/ 370 h 418"/>
              <a:gd name="T32" fmla="*/ 41 w 249"/>
              <a:gd name="T33" fmla="*/ 374 h 418"/>
              <a:gd name="T34" fmla="*/ 16 w 249"/>
              <a:gd name="T35" fmla="*/ 384 h 418"/>
              <a:gd name="T36" fmla="*/ 2 w 249"/>
              <a:gd name="T37" fmla="*/ 417 h 418"/>
              <a:gd name="T38" fmla="*/ 0 w 249"/>
              <a:gd name="T39" fmla="*/ 418 h 4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49" h="418">
                <a:moveTo>
                  <a:pt x="249" y="0"/>
                </a:moveTo>
                <a:cubicBezTo>
                  <a:pt x="199" y="88"/>
                  <a:pt x="199" y="88"/>
                  <a:pt x="199" y="88"/>
                </a:cubicBezTo>
                <a:cubicBezTo>
                  <a:pt x="139" y="196"/>
                  <a:pt x="139" y="196"/>
                  <a:pt x="139" y="196"/>
                </a:cubicBezTo>
                <a:cubicBezTo>
                  <a:pt x="122" y="294"/>
                  <a:pt x="122" y="294"/>
                  <a:pt x="122" y="294"/>
                </a:cubicBezTo>
                <a:cubicBezTo>
                  <a:pt x="126" y="297"/>
                  <a:pt x="126" y="297"/>
                  <a:pt x="126" y="297"/>
                </a:cubicBezTo>
                <a:cubicBezTo>
                  <a:pt x="123" y="330"/>
                  <a:pt x="123" y="330"/>
                  <a:pt x="123" y="330"/>
                </a:cubicBezTo>
                <a:cubicBezTo>
                  <a:pt x="123" y="330"/>
                  <a:pt x="123" y="330"/>
                  <a:pt x="123" y="330"/>
                </a:cubicBezTo>
                <a:cubicBezTo>
                  <a:pt x="111" y="358"/>
                  <a:pt x="111" y="358"/>
                  <a:pt x="111" y="358"/>
                </a:cubicBezTo>
                <a:cubicBezTo>
                  <a:pt x="111" y="374"/>
                  <a:pt x="111" y="374"/>
                  <a:pt x="111" y="374"/>
                </a:cubicBezTo>
                <a:cubicBezTo>
                  <a:pt x="110" y="383"/>
                  <a:pt x="110" y="383"/>
                  <a:pt x="110" y="383"/>
                </a:cubicBezTo>
                <a:cubicBezTo>
                  <a:pt x="110" y="383"/>
                  <a:pt x="110" y="383"/>
                  <a:pt x="109" y="383"/>
                </a:cubicBezTo>
                <a:cubicBezTo>
                  <a:pt x="109" y="384"/>
                  <a:pt x="109" y="384"/>
                  <a:pt x="109" y="384"/>
                </a:cubicBezTo>
                <a:cubicBezTo>
                  <a:pt x="77" y="372"/>
                  <a:pt x="77" y="372"/>
                  <a:pt x="77" y="372"/>
                </a:cubicBezTo>
                <a:cubicBezTo>
                  <a:pt x="61" y="366"/>
                  <a:pt x="61" y="366"/>
                  <a:pt x="61" y="366"/>
                </a:cubicBezTo>
                <a:cubicBezTo>
                  <a:pt x="54" y="364"/>
                  <a:pt x="54" y="364"/>
                  <a:pt x="54" y="364"/>
                </a:cubicBezTo>
                <a:cubicBezTo>
                  <a:pt x="47" y="370"/>
                  <a:pt x="47" y="370"/>
                  <a:pt x="47" y="370"/>
                </a:cubicBezTo>
                <a:cubicBezTo>
                  <a:pt x="41" y="374"/>
                  <a:pt x="41" y="374"/>
                  <a:pt x="41" y="374"/>
                </a:cubicBezTo>
                <a:cubicBezTo>
                  <a:pt x="16" y="384"/>
                  <a:pt x="16" y="384"/>
                  <a:pt x="16" y="384"/>
                </a:cubicBezTo>
                <a:cubicBezTo>
                  <a:pt x="2" y="417"/>
                  <a:pt x="2" y="417"/>
                  <a:pt x="2" y="417"/>
                </a:cubicBezTo>
                <a:cubicBezTo>
                  <a:pt x="0" y="418"/>
                  <a:pt x="0" y="418"/>
                  <a:pt x="0" y="418"/>
                </a:cubicBezTo>
              </a:path>
            </a:pathLst>
          </a:custGeom>
          <a:noFill/>
          <a:ln w="15875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48">
            <a:extLst>
              <a:ext uri="{FF2B5EF4-FFF2-40B4-BE49-F238E27FC236}">
                <a16:creationId xmlns:a16="http://schemas.microsoft.com/office/drawing/2014/main" id="{C789ED4E-8820-7D69-FB8B-F99CE4B7D004}"/>
              </a:ext>
            </a:extLst>
          </p:cNvPr>
          <p:cNvSpPr>
            <a:spLocks/>
          </p:cNvSpPr>
          <p:nvPr/>
        </p:nvSpPr>
        <p:spPr bwMode="auto">
          <a:xfrm>
            <a:off x="4692651" y="5126038"/>
            <a:ext cx="3235325" cy="1719263"/>
          </a:xfrm>
          <a:custGeom>
            <a:avLst/>
            <a:gdLst>
              <a:gd name="T0" fmla="*/ 7 w 1272"/>
              <a:gd name="T1" fmla="*/ 631 h 676"/>
              <a:gd name="T2" fmla="*/ 19 w 1272"/>
              <a:gd name="T3" fmla="*/ 631 h 676"/>
              <a:gd name="T4" fmla="*/ 37 w 1272"/>
              <a:gd name="T5" fmla="*/ 676 h 676"/>
              <a:gd name="T6" fmla="*/ 58 w 1272"/>
              <a:gd name="T7" fmla="*/ 656 h 676"/>
              <a:gd name="T8" fmla="*/ 108 w 1272"/>
              <a:gd name="T9" fmla="*/ 564 h 676"/>
              <a:gd name="T10" fmla="*/ 116 w 1272"/>
              <a:gd name="T11" fmla="*/ 509 h 676"/>
              <a:gd name="T12" fmla="*/ 124 w 1272"/>
              <a:gd name="T13" fmla="*/ 476 h 676"/>
              <a:gd name="T14" fmla="*/ 206 w 1272"/>
              <a:gd name="T15" fmla="*/ 434 h 676"/>
              <a:gd name="T16" fmla="*/ 189 w 1272"/>
              <a:gd name="T17" fmla="*/ 424 h 676"/>
              <a:gd name="T18" fmla="*/ 216 w 1272"/>
              <a:gd name="T19" fmla="*/ 399 h 676"/>
              <a:gd name="T20" fmla="*/ 227 w 1272"/>
              <a:gd name="T21" fmla="*/ 396 h 676"/>
              <a:gd name="T22" fmla="*/ 228 w 1272"/>
              <a:gd name="T23" fmla="*/ 378 h 676"/>
              <a:gd name="T24" fmla="*/ 226 w 1272"/>
              <a:gd name="T25" fmla="*/ 369 h 676"/>
              <a:gd name="T26" fmla="*/ 249 w 1272"/>
              <a:gd name="T27" fmla="*/ 350 h 676"/>
              <a:gd name="T28" fmla="*/ 245 w 1272"/>
              <a:gd name="T29" fmla="*/ 341 h 676"/>
              <a:gd name="T30" fmla="*/ 246 w 1272"/>
              <a:gd name="T31" fmla="*/ 337 h 676"/>
              <a:gd name="T32" fmla="*/ 299 w 1272"/>
              <a:gd name="T33" fmla="*/ 317 h 676"/>
              <a:gd name="T34" fmla="*/ 316 w 1272"/>
              <a:gd name="T35" fmla="*/ 303 h 676"/>
              <a:gd name="T36" fmla="*/ 336 w 1272"/>
              <a:gd name="T37" fmla="*/ 267 h 676"/>
              <a:gd name="T38" fmla="*/ 347 w 1272"/>
              <a:gd name="T39" fmla="*/ 300 h 676"/>
              <a:gd name="T40" fmla="*/ 370 w 1272"/>
              <a:gd name="T41" fmla="*/ 244 h 676"/>
              <a:gd name="T42" fmla="*/ 344 w 1272"/>
              <a:gd name="T43" fmla="*/ 198 h 676"/>
              <a:gd name="T44" fmla="*/ 392 w 1272"/>
              <a:gd name="T45" fmla="*/ 138 h 676"/>
              <a:gd name="T46" fmla="*/ 448 w 1272"/>
              <a:gd name="T47" fmla="*/ 174 h 676"/>
              <a:gd name="T48" fmla="*/ 489 w 1272"/>
              <a:gd name="T49" fmla="*/ 156 h 676"/>
              <a:gd name="T50" fmla="*/ 530 w 1272"/>
              <a:gd name="T51" fmla="*/ 151 h 676"/>
              <a:gd name="T52" fmla="*/ 531 w 1272"/>
              <a:gd name="T53" fmla="*/ 178 h 676"/>
              <a:gd name="T54" fmla="*/ 565 w 1272"/>
              <a:gd name="T55" fmla="*/ 155 h 676"/>
              <a:gd name="T56" fmla="*/ 588 w 1272"/>
              <a:gd name="T57" fmla="*/ 199 h 676"/>
              <a:gd name="T58" fmla="*/ 680 w 1272"/>
              <a:gd name="T59" fmla="*/ 208 h 676"/>
              <a:gd name="T60" fmla="*/ 699 w 1272"/>
              <a:gd name="T61" fmla="*/ 30 h 676"/>
              <a:gd name="T62" fmla="*/ 721 w 1272"/>
              <a:gd name="T63" fmla="*/ 1 h 676"/>
              <a:gd name="T64" fmla="*/ 745 w 1272"/>
              <a:gd name="T65" fmla="*/ 18 h 676"/>
              <a:gd name="T66" fmla="*/ 768 w 1272"/>
              <a:gd name="T67" fmla="*/ 27 h 676"/>
              <a:gd name="T68" fmla="*/ 826 w 1272"/>
              <a:gd name="T69" fmla="*/ 43 h 676"/>
              <a:gd name="T70" fmla="*/ 849 w 1272"/>
              <a:gd name="T71" fmla="*/ 180 h 676"/>
              <a:gd name="T72" fmla="*/ 975 w 1272"/>
              <a:gd name="T73" fmla="*/ 286 h 676"/>
              <a:gd name="T74" fmla="*/ 1006 w 1272"/>
              <a:gd name="T75" fmla="*/ 365 h 676"/>
              <a:gd name="T76" fmla="*/ 1005 w 1272"/>
              <a:gd name="T77" fmla="*/ 366 h 676"/>
              <a:gd name="T78" fmla="*/ 972 w 1272"/>
              <a:gd name="T79" fmla="*/ 426 h 676"/>
              <a:gd name="T80" fmla="*/ 1020 w 1272"/>
              <a:gd name="T81" fmla="*/ 422 h 676"/>
              <a:gd name="T82" fmla="*/ 1040 w 1272"/>
              <a:gd name="T83" fmla="*/ 335 h 676"/>
              <a:gd name="T84" fmla="*/ 1055 w 1272"/>
              <a:gd name="T85" fmla="*/ 329 h 676"/>
              <a:gd name="T86" fmla="*/ 1111 w 1272"/>
              <a:gd name="T87" fmla="*/ 311 h 676"/>
              <a:gd name="T88" fmla="*/ 1157 w 1272"/>
              <a:gd name="T89" fmla="*/ 247 h 676"/>
              <a:gd name="T90" fmla="*/ 1272 w 1272"/>
              <a:gd name="T91" fmla="*/ 296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272" h="676">
                <a:moveTo>
                  <a:pt x="0" y="632"/>
                </a:moveTo>
                <a:cubicBezTo>
                  <a:pt x="7" y="631"/>
                  <a:pt x="7" y="631"/>
                  <a:pt x="7" y="631"/>
                </a:cubicBezTo>
                <a:cubicBezTo>
                  <a:pt x="18" y="630"/>
                  <a:pt x="18" y="630"/>
                  <a:pt x="18" y="630"/>
                </a:cubicBezTo>
                <a:cubicBezTo>
                  <a:pt x="19" y="630"/>
                  <a:pt x="19" y="630"/>
                  <a:pt x="19" y="631"/>
                </a:cubicBezTo>
                <a:cubicBezTo>
                  <a:pt x="23" y="640"/>
                  <a:pt x="23" y="640"/>
                  <a:pt x="23" y="640"/>
                </a:cubicBezTo>
                <a:cubicBezTo>
                  <a:pt x="37" y="676"/>
                  <a:pt x="37" y="676"/>
                  <a:pt x="37" y="676"/>
                </a:cubicBezTo>
                <a:cubicBezTo>
                  <a:pt x="37" y="676"/>
                  <a:pt x="37" y="676"/>
                  <a:pt x="37" y="676"/>
                </a:cubicBezTo>
                <a:cubicBezTo>
                  <a:pt x="58" y="656"/>
                  <a:pt x="58" y="656"/>
                  <a:pt x="58" y="656"/>
                </a:cubicBezTo>
                <a:cubicBezTo>
                  <a:pt x="103" y="625"/>
                  <a:pt x="103" y="625"/>
                  <a:pt x="103" y="625"/>
                </a:cubicBezTo>
                <a:cubicBezTo>
                  <a:pt x="108" y="564"/>
                  <a:pt x="108" y="564"/>
                  <a:pt x="108" y="564"/>
                </a:cubicBezTo>
                <a:cubicBezTo>
                  <a:pt x="113" y="544"/>
                  <a:pt x="113" y="544"/>
                  <a:pt x="113" y="544"/>
                </a:cubicBezTo>
                <a:cubicBezTo>
                  <a:pt x="116" y="509"/>
                  <a:pt x="116" y="509"/>
                  <a:pt x="116" y="509"/>
                </a:cubicBezTo>
                <a:cubicBezTo>
                  <a:pt x="124" y="477"/>
                  <a:pt x="124" y="477"/>
                  <a:pt x="124" y="477"/>
                </a:cubicBezTo>
                <a:cubicBezTo>
                  <a:pt x="124" y="477"/>
                  <a:pt x="124" y="477"/>
                  <a:pt x="124" y="476"/>
                </a:cubicBezTo>
                <a:cubicBezTo>
                  <a:pt x="185" y="458"/>
                  <a:pt x="185" y="458"/>
                  <a:pt x="185" y="458"/>
                </a:cubicBezTo>
                <a:cubicBezTo>
                  <a:pt x="206" y="434"/>
                  <a:pt x="206" y="434"/>
                  <a:pt x="206" y="434"/>
                </a:cubicBezTo>
                <a:cubicBezTo>
                  <a:pt x="190" y="424"/>
                  <a:pt x="190" y="424"/>
                  <a:pt x="190" y="424"/>
                </a:cubicBezTo>
                <a:cubicBezTo>
                  <a:pt x="189" y="424"/>
                  <a:pt x="189" y="424"/>
                  <a:pt x="189" y="424"/>
                </a:cubicBezTo>
                <a:cubicBezTo>
                  <a:pt x="189" y="423"/>
                  <a:pt x="189" y="423"/>
                  <a:pt x="189" y="423"/>
                </a:cubicBezTo>
                <a:cubicBezTo>
                  <a:pt x="216" y="399"/>
                  <a:pt x="216" y="399"/>
                  <a:pt x="216" y="399"/>
                </a:cubicBezTo>
                <a:cubicBezTo>
                  <a:pt x="217" y="398"/>
                  <a:pt x="217" y="398"/>
                  <a:pt x="217" y="398"/>
                </a:cubicBezTo>
                <a:cubicBezTo>
                  <a:pt x="227" y="396"/>
                  <a:pt x="227" y="396"/>
                  <a:pt x="227" y="396"/>
                </a:cubicBezTo>
                <a:cubicBezTo>
                  <a:pt x="230" y="388"/>
                  <a:pt x="230" y="388"/>
                  <a:pt x="230" y="388"/>
                </a:cubicBezTo>
                <a:cubicBezTo>
                  <a:pt x="228" y="378"/>
                  <a:pt x="228" y="378"/>
                  <a:pt x="228" y="378"/>
                </a:cubicBezTo>
                <a:cubicBezTo>
                  <a:pt x="226" y="370"/>
                  <a:pt x="226" y="370"/>
                  <a:pt x="226" y="370"/>
                </a:cubicBezTo>
                <a:cubicBezTo>
                  <a:pt x="225" y="370"/>
                  <a:pt x="226" y="369"/>
                  <a:pt x="226" y="369"/>
                </a:cubicBezTo>
                <a:cubicBezTo>
                  <a:pt x="253" y="355"/>
                  <a:pt x="253" y="355"/>
                  <a:pt x="253" y="355"/>
                </a:cubicBezTo>
                <a:cubicBezTo>
                  <a:pt x="249" y="350"/>
                  <a:pt x="249" y="350"/>
                  <a:pt x="249" y="350"/>
                </a:cubicBezTo>
                <a:cubicBezTo>
                  <a:pt x="249" y="350"/>
                  <a:pt x="249" y="350"/>
                  <a:pt x="249" y="350"/>
                </a:cubicBezTo>
                <a:cubicBezTo>
                  <a:pt x="245" y="341"/>
                  <a:pt x="245" y="341"/>
                  <a:pt x="245" y="341"/>
                </a:cubicBezTo>
                <a:cubicBezTo>
                  <a:pt x="245" y="341"/>
                  <a:pt x="245" y="341"/>
                  <a:pt x="245" y="341"/>
                </a:cubicBezTo>
                <a:cubicBezTo>
                  <a:pt x="246" y="337"/>
                  <a:pt x="246" y="337"/>
                  <a:pt x="246" y="337"/>
                </a:cubicBezTo>
                <a:cubicBezTo>
                  <a:pt x="247" y="336"/>
                  <a:pt x="247" y="336"/>
                  <a:pt x="247" y="336"/>
                </a:cubicBezTo>
                <a:cubicBezTo>
                  <a:pt x="299" y="317"/>
                  <a:pt x="299" y="317"/>
                  <a:pt x="299" y="317"/>
                </a:cubicBezTo>
                <a:cubicBezTo>
                  <a:pt x="310" y="313"/>
                  <a:pt x="310" y="313"/>
                  <a:pt x="310" y="313"/>
                </a:cubicBezTo>
                <a:cubicBezTo>
                  <a:pt x="316" y="303"/>
                  <a:pt x="316" y="303"/>
                  <a:pt x="316" y="303"/>
                </a:cubicBezTo>
                <a:cubicBezTo>
                  <a:pt x="335" y="268"/>
                  <a:pt x="335" y="268"/>
                  <a:pt x="335" y="268"/>
                </a:cubicBezTo>
                <a:cubicBezTo>
                  <a:pt x="335" y="267"/>
                  <a:pt x="336" y="267"/>
                  <a:pt x="336" y="267"/>
                </a:cubicBezTo>
                <a:cubicBezTo>
                  <a:pt x="336" y="267"/>
                  <a:pt x="337" y="267"/>
                  <a:pt x="337" y="268"/>
                </a:cubicBezTo>
                <a:cubicBezTo>
                  <a:pt x="347" y="300"/>
                  <a:pt x="347" y="300"/>
                  <a:pt x="347" y="300"/>
                </a:cubicBezTo>
                <a:cubicBezTo>
                  <a:pt x="359" y="272"/>
                  <a:pt x="359" y="272"/>
                  <a:pt x="359" y="272"/>
                </a:cubicBezTo>
                <a:cubicBezTo>
                  <a:pt x="370" y="244"/>
                  <a:pt x="370" y="244"/>
                  <a:pt x="370" y="244"/>
                </a:cubicBezTo>
                <a:cubicBezTo>
                  <a:pt x="361" y="227"/>
                  <a:pt x="361" y="227"/>
                  <a:pt x="361" y="227"/>
                </a:cubicBezTo>
                <a:cubicBezTo>
                  <a:pt x="344" y="198"/>
                  <a:pt x="344" y="198"/>
                  <a:pt x="344" y="198"/>
                </a:cubicBezTo>
                <a:cubicBezTo>
                  <a:pt x="344" y="197"/>
                  <a:pt x="344" y="197"/>
                  <a:pt x="344" y="196"/>
                </a:cubicBezTo>
                <a:cubicBezTo>
                  <a:pt x="392" y="138"/>
                  <a:pt x="392" y="138"/>
                  <a:pt x="392" y="138"/>
                </a:cubicBezTo>
                <a:cubicBezTo>
                  <a:pt x="394" y="138"/>
                  <a:pt x="394" y="138"/>
                  <a:pt x="394" y="138"/>
                </a:cubicBezTo>
                <a:cubicBezTo>
                  <a:pt x="448" y="174"/>
                  <a:pt x="448" y="174"/>
                  <a:pt x="448" y="174"/>
                </a:cubicBezTo>
                <a:cubicBezTo>
                  <a:pt x="489" y="156"/>
                  <a:pt x="489" y="156"/>
                  <a:pt x="489" y="156"/>
                </a:cubicBezTo>
                <a:cubicBezTo>
                  <a:pt x="489" y="156"/>
                  <a:pt x="489" y="156"/>
                  <a:pt x="489" y="156"/>
                </a:cubicBezTo>
                <a:cubicBezTo>
                  <a:pt x="530" y="151"/>
                  <a:pt x="530" y="151"/>
                  <a:pt x="530" y="151"/>
                </a:cubicBezTo>
                <a:cubicBezTo>
                  <a:pt x="530" y="151"/>
                  <a:pt x="530" y="151"/>
                  <a:pt x="530" y="151"/>
                </a:cubicBezTo>
                <a:cubicBezTo>
                  <a:pt x="531" y="151"/>
                  <a:pt x="531" y="152"/>
                  <a:pt x="531" y="152"/>
                </a:cubicBezTo>
                <a:cubicBezTo>
                  <a:pt x="531" y="178"/>
                  <a:pt x="531" y="178"/>
                  <a:pt x="531" y="178"/>
                </a:cubicBezTo>
                <a:cubicBezTo>
                  <a:pt x="564" y="155"/>
                  <a:pt x="564" y="155"/>
                  <a:pt x="564" y="155"/>
                </a:cubicBezTo>
                <a:cubicBezTo>
                  <a:pt x="564" y="155"/>
                  <a:pt x="564" y="155"/>
                  <a:pt x="565" y="155"/>
                </a:cubicBezTo>
                <a:cubicBezTo>
                  <a:pt x="565" y="155"/>
                  <a:pt x="565" y="155"/>
                  <a:pt x="565" y="155"/>
                </a:cubicBezTo>
                <a:cubicBezTo>
                  <a:pt x="588" y="199"/>
                  <a:pt x="588" y="199"/>
                  <a:pt x="588" y="199"/>
                </a:cubicBezTo>
                <a:cubicBezTo>
                  <a:pt x="658" y="207"/>
                  <a:pt x="658" y="207"/>
                  <a:pt x="658" y="207"/>
                </a:cubicBezTo>
                <a:cubicBezTo>
                  <a:pt x="680" y="208"/>
                  <a:pt x="680" y="208"/>
                  <a:pt x="680" y="208"/>
                </a:cubicBezTo>
                <a:cubicBezTo>
                  <a:pt x="698" y="32"/>
                  <a:pt x="698" y="32"/>
                  <a:pt x="698" y="32"/>
                </a:cubicBezTo>
                <a:cubicBezTo>
                  <a:pt x="699" y="30"/>
                  <a:pt x="699" y="30"/>
                  <a:pt x="699" y="30"/>
                </a:cubicBezTo>
                <a:cubicBezTo>
                  <a:pt x="714" y="9"/>
                  <a:pt x="714" y="9"/>
                  <a:pt x="714" y="9"/>
                </a:cubicBezTo>
                <a:cubicBezTo>
                  <a:pt x="721" y="1"/>
                  <a:pt x="721" y="1"/>
                  <a:pt x="721" y="1"/>
                </a:cubicBezTo>
                <a:cubicBezTo>
                  <a:pt x="721" y="0"/>
                  <a:pt x="722" y="0"/>
                  <a:pt x="722" y="0"/>
                </a:cubicBezTo>
                <a:cubicBezTo>
                  <a:pt x="745" y="18"/>
                  <a:pt x="745" y="18"/>
                  <a:pt x="745" y="18"/>
                </a:cubicBezTo>
                <a:cubicBezTo>
                  <a:pt x="766" y="26"/>
                  <a:pt x="766" y="26"/>
                  <a:pt x="766" y="26"/>
                </a:cubicBezTo>
                <a:cubicBezTo>
                  <a:pt x="768" y="27"/>
                  <a:pt x="768" y="27"/>
                  <a:pt x="768" y="27"/>
                </a:cubicBezTo>
                <a:cubicBezTo>
                  <a:pt x="777" y="29"/>
                  <a:pt x="777" y="29"/>
                  <a:pt x="777" y="29"/>
                </a:cubicBezTo>
                <a:cubicBezTo>
                  <a:pt x="826" y="43"/>
                  <a:pt x="826" y="43"/>
                  <a:pt x="826" y="43"/>
                </a:cubicBezTo>
                <a:cubicBezTo>
                  <a:pt x="828" y="44"/>
                  <a:pt x="828" y="44"/>
                  <a:pt x="828" y="44"/>
                </a:cubicBezTo>
                <a:cubicBezTo>
                  <a:pt x="849" y="180"/>
                  <a:pt x="849" y="180"/>
                  <a:pt x="849" y="180"/>
                </a:cubicBezTo>
                <a:cubicBezTo>
                  <a:pt x="886" y="215"/>
                  <a:pt x="886" y="215"/>
                  <a:pt x="886" y="215"/>
                </a:cubicBezTo>
                <a:cubicBezTo>
                  <a:pt x="975" y="286"/>
                  <a:pt x="975" y="286"/>
                  <a:pt x="975" y="286"/>
                </a:cubicBezTo>
                <a:cubicBezTo>
                  <a:pt x="975" y="286"/>
                  <a:pt x="975" y="286"/>
                  <a:pt x="975" y="286"/>
                </a:cubicBezTo>
                <a:cubicBezTo>
                  <a:pt x="1006" y="365"/>
                  <a:pt x="1006" y="365"/>
                  <a:pt x="1006" y="365"/>
                </a:cubicBezTo>
                <a:cubicBezTo>
                  <a:pt x="1006" y="365"/>
                  <a:pt x="1006" y="365"/>
                  <a:pt x="1006" y="366"/>
                </a:cubicBezTo>
                <a:cubicBezTo>
                  <a:pt x="1006" y="366"/>
                  <a:pt x="1005" y="366"/>
                  <a:pt x="1005" y="366"/>
                </a:cubicBezTo>
                <a:cubicBezTo>
                  <a:pt x="973" y="367"/>
                  <a:pt x="973" y="367"/>
                  <a:pt x="973" y="367"/>
                </a:cubicBezTo>
                <a:cubicBezTo>
                  <a:pt x="972" y="426"/>
                  <a:pt x="972" y="426"/>
                  <a:pt x="972" y="426"/>
                </a:cubicBezTo>
                <a:cubicBezTo>
                  <a:pt x="987" y="439"/>
                  <a:pt x="987" y="439"/>
                  <a:pt x="987" y="439"/>
                </a:cubicBezTo>
                <a:cubicBezTo>
                  <a:pt x="1020" y="422"/>
                  <a:pt x="1020" y="422"/>
                  <a:pt x="1020" y="422"/>
                </a:cubicBezTo>
                <a:cubicBezTo>
                  <a:pt x="1053" y="385"/>
                  <a:pt x="1053" y="385"/>
                  <a:pt x="1053" y="385"/>
                </a:cubicBezTo>
                <a:cubicBezTo>
                  <a:pt x="1040" y="335"/>
                  <a:pt x="1040" y="335"/>
                  <a:pt x="1040" y="335"/>
                </a:cubicBezTo>
                <a:cubicBezTo>
                  <a:pt x="1039" y="334"/>
                  <a:pt x="1040" y="334"/>
                  <a:pt x="1040" y="333"/>
                </a:cubicBezTo>
                <a:cubicBezTo>
                  <a:pt x="1055" y="329"/>
                  <a:pt x="1055" y="329"/>
                  <a:pt x="1055" y="329"/>
                </a:cubicBezTo>
                <a:cubicBezTo>
                  <a:pt x="1088" y="318"/>
                  <a:pt x="1088" y="318"/>
                  <a:pt x="1088" y="318"/>
                </a:cubicBezTo>
                <a:cubicBezTo>
                  <a:pt x="1111" y="311"/>
                  <a:pt x="1111" y="311"/>
                  <a:pt x="1111" y="311"/>
                </a:cubicBezTo>
                <a:cubicBezTo>
                  <a:pt x="1156" y="247"/>
                  <a:pt x="1156" y="247"/>
                  <a:pt x="1156" y="247"/>
                </a:cubicBezTo>
                <a:cubicBezTo>
                  <a:pt x="1156" y="247"/>
                  <a:pt x="1157" y="247"/>
                  <a:pt x="1157" y="247"/>
                </a:cubicBezTo>
                <a:cubicBezTo>
                  <a:pt x="1188" y="260"/>
                  <a:pt x="1188" y="260"/>
                  <a:pt x="1188" y="260"/>
                </a:cubicBezTo>
                <a:cubicBezTo>
                  <a:pt x="1272" y="296"/>
                  <a:pt x="1272" y="296"/>
                  <a:pt x="1272" y="296"/>
                </a:cubicBezTo>
                <a:cubicBezTo>
                  <a:pt x="1272" y="296"/>
                  <a:pt x="1264" y="381"/>
                  <a:pt x="1264" y="381"/>
                </a:cubicBezTo>
              </a:path>
            </a:pathLst>
          </a:cu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49">
            <a:extLst>
              <a:ext uri="{FF2B5EF4-FFF2-40B4-BE49-F238E27FC236}">
                <a16:creationId xmlns:a16="http://schemas.microsoft.com/office/drawing/2014/main" id="{47533021-16B2-97D6-3829-03F4571CC0FD}"/>
              </a:ext>
            </a:extLst>
          </p:cNvPr>
          <p:cNvSpPr>
            <a:spLocks/>
          </p:cNvSpPr>
          <p:nvPr/>
        </p:nvSpPr>
        <p:spPr bwMode="auto">
          <a:xfrm>
            <a:off x="3643313" y="2806700"/>
            <a:ext cx="1023938" cy="2373313"/>
          </a:xfrm>
          <a:custGeom>
            <a:avLst/>
            <a:gdLst>
              <a:gd name="T0" fmla="*/ 402 w 402"/>
              <a:gd name="T1" fmla="*/ 0 h 933"/>
              <a:gd name="T2" fmla="*/ 367 w 402"/>
              <a:gd name="T3" fmla="*/ 33 h 933"/>
              <a:gd name="T4" fmla="*/ 390 w 402"/>
              <a:gd name="T5" fmla="*/ 129 h 933"/>
              <a:gd name="T6" fmla="*/ 390 w 402"/>
              <a:gd name="T7" fmla="*/ 130 h 933"/>
              <a:gd name="T8" fmla="*/ 251 w 402"/>
              <a:gd name="T9" fmla="*/ 264 h 933"/>
              <a:gd name="T10" fmla="*/ 249 w 402"/>
              <a:gd name="T11" fmla="*/ 265 h 933"/>
              <a:gd name="T12" fmla="*/ 249 w 402"/>
              <a:gd name="T13" fmla="*/ 265 h 933"/>
              <a:gd name="T14" fmla="*/ 238 w 402"/>
              <a:gd name="T15" fmla="*/ 229 h 933"/>
              <a:gd name="T16" fmla="*/ 188 w 402"/>
              <a:gd name="T17" fmla="*/ 230 h 933"/>
              <a:gd name="T18" fmla="*/ 165 w 402"/>
              <a:gd name="T19" fmla="*/ 316 h 933"/>
              <a:gd name="T20" fmla="*/ 165 w 402"/>
              <a:gd name="T21" fmla="*/ 317 h 933"/>
              <a:gd name="T22" fmla="*/ 118 w 402"/>
              <a:gd name="T23" fmla="*/ 347 h 933"/>
              <a:gd name="T24" fmla="*/ 79 w 402"/>
              <a:gd name="T25" fmla="*/ 391 h 933"/>
              <a:gd name="T26" fmla="*/ 73 w 402"/>
              <a:gd name="T27" fmla="*/ 396 h 933"/>
              <a:gd name="T28" fmla="*/ 81 w 402"/>
              <a:gd name="T29" fmla="*/ 520 h 933"/>
              <a:gd name="T30" fmla="*/ 80 w 402"/>
              <a:gd name="T31" fmla="*/ 524 h 933"/>
              <a:gd name="T32" fmla="*/ 80 w 402"/>
              <a:gd name="T33" fmla="*/ 526 h 933"/>
              <a:gd name="T34" fmla="*/ 78 w 402"/>
              <a:gd name="T35" fmla="*/ 549 h 933"/>
              <a:gd name="T36" fmla="*/ 78 w 402"/>
              <a:gd name="T37" fmla="*/ 550 h 933"/>
              <a:gd name="T38" fmla="*/ 69 w 402"/>
              <a:gd name="T39" fmla="*/ 564 h 933"/>
              <a:gd name="T40" fmla="*/ 69 w 402"/>
              <a:gd name="T41" fmla="*/ 565 h 933"/>
              <a:gd name="T42" fmla="*/ 64 w 402"/>
              <a:gd name="T43" fmla="*/ 567 h 933"/>
              <a:gd name="T44" fmla="*/ 63 w 402"/>
              <a:gd name="T45" fmla="*/ 587 h 933"/>
              <a:gd name="T46" fmla="*/ 62 w 402"/>
              <a:gd name="T47" fmla="*/ 588 h 933"/>
              <a:gd name="T48" fmla="*/ 36 w 402"/>
              <a:gd name="T49" fmla="*/ 604 h 933"/>
              <a:gd name="T50" fmla="*/ 37 w 402"/>
              <a:gd name="T51" fmla="*/ 626 h 933"/>
              <a:gd name="T52" fmla="*/ 35 w 402"/>
              <a:gd name="T53" fmla="*/ 640 h 933"/>
              <a:gd name="T54" fmla="*/ 40 w 402"/>
              <a:gd name="T55" fmla="*/ 657 h 933"/>
              <a:gd name="T56" fmla="*/ 45 w 402"/>
              <a:gd name="T57" fmla="*/ 669 h 933"/>
              <a:gd name="T58" fmla="*/ 52 w 402"/>
              <a:gd name="T59" fmla="*/ 677 h 933"/>
              <a:gd name="T60" fmla="*/ 52 w 402"/>
              <a:gd name="T61" fmla="*/ 678 h 933"/>
              <a:gd name="T62" fmla="*/ 53 w 402"/>
              <a:gd name="T63" fmla="*/ 695 h 933"/>
              <a:gd name="T64" fmla="*/ 55 w 402"/>
              <a:gd name="T65" fmla="*/ 720 h 933"/>
              <a:gd name="T66" fmla="*/ 55 w 402"/>
              <a:gd name="T67" fmla="*/ 722 h 933"/>
              <a:gd name="T68" fmla="*/ 55 w 402"/>
              <a:gd name="T69" fmla="*/ 722 h 933"/>
              <a:gd name="T70" fmla="*/ 38 w 402"/>
              <a:gd name="T71" fmla="*/ 786 h 933"/>
              <a:gd name="T72" fmla="*/ 21 w 402"/>
              <a:gd name="T73" fmla="*/ 820 h 933"/>
              <a:gd name="T74" fmla="*/ 0 w 402"/>
              <a:gd name="T75" fmla="*/ 906 h 933"/>
              <a:gd name="T76" fmla="*/ 1 w 402"/>
              <a:gd name="T77" fmla="*/ 921 h 933"/>
              <a:gd name="T78" fmla="*/ 1 w 402"/>
              <a:gd name="T79" fmla="*/ 933 h 9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402" h="933">
                <a:moveTo>
                  <a:pt x="402" y="0"/>
                </a:moveTo>
                <a:cubicBezTo>
                  <a:pt x="367" y="33"/>
                  <a:pt x="367" y="33"/>
                  <a:pt x="367" y="33"/>
                </a:cubicBezTo>
                <a:cubicBezTo>
                  <a:pt x="390" y="129"/>
                  <a:pt x="390" y="129"/>
                  <a:pt x="390" y="129"/>
                </a:cubicBezTo>
                <a:cubicBezTo>
                  <a:pt x="390" y="129"/>
                  <a:pt x="390" y="129"/>
                  <a:pt x="390" y="130"/>
                </a:cubicBezTo>
                <a:cubicBezTo>
                  <a:pt x="251" y="264"/>
                  <a:pt x="251" y="264"/>
                  <a:pt x="251" y="264"/>
                </a:cubicBezTo>
                <a:cubicBezTo>
                  <a:pt x="249" y="265"/>
                  <a:pt x="249" y="265"/>
                  <a:pt x="249" y="265"/>
                </a:cubicBezTo>
                <a:cubicBezTo>
                  <a:pt x="249" y="265"/>
                  <a:pt x="249" y="265"/>
                  <a:pt x="249" y="265"/>
                </a:cubicBezTo>
                <a:cubicBezTo>
                  <a:pt x="238" y="229"/>
                  <a:pt x="238" y="229"/>
                  <a:pt x="238" y="229"/>
                </a:cubicBezTo>
                <a:cubicBezTo>
                  <a:pt x="188" y="230"/>
                  <a:pt x="188" y="230"/>
                  <a:pt x="188" y="230"/>
                </a:cubicBezTo>
                <a:cubicBezTo>
                  <a:pt x="165" y="316"/>
                  <a:pt x="165" y="316"/>
                  <a:pt x="165" y="316"/>
                </a:cubicBezTo>
                <a:cubicBezTo>
                  <a:pt x="165" y="317"/>
                  <a:pt x="165" y="317"/>
                  <a:pt x="165" y="317"/>
                </a:cubicBezTo>
                <a:cubicBezTo>
                  <a:pt x="118" y="347"/>
                  <a:pt x="118" y="347"/>
                  <a:pt x="118" y="347"/>
                </a:cubicBezTo>
                <a:cubicBezTo>
                  <a:pt x="79" y="391"/>
                  <a:pt x="79" y="391"/>
                  <a:pt x="79" y="391"/>
                </a:cubicBezTo>
                <a:cubicBezTo>
                  <a:pt x="73" y="396"/>
                  <a:pt x="73" y="396"/>
                  <a:pt x="73" y="396"/>
                </a:cubicBezTo>
                <a:cubicBezTo>
                  <a:pt x="81" y="520"/>
                  <a:pt x="81" y="520"/>
                  <a:pt x="81" y="520"/>
                </a:cubicBezTo>
                <a:cubicBezTo>
                  <a:pt x="80" y="524"/>
                  <a:pt x="80" y="524"/>
                  <a:pt x="80" y="524"/>
                </a:cubicBezTo>
                <a:cubicBezTo>
                  <a:pt x="80" y="526"/>
                  <a:pt x="80" y="526"/>
                  <a:pt x="80" y="526"/>
                </a:cubicBezTo>
                <a:cubicBezTo>
                  <a:pt x="78" y="549"/>
                  <a:pt x="78" y="549"/>
                  <a:pt x="78" y="549"/>
                </a:cubicBezTo>
                <a:cubicBezTo>
                  <a:pt x="78" y="550"/>
                  <a:pt x="78" y="550"/>
                  <a:pt x="78" y="550"/>
                </a:cubicBezTo>
                <a:cubicBezTo>
                  <a:pt x="69" y="564"/>
                  <a:pt x="69" y="564"/>
                  <a:pt x="69" y="564"/>
                </a:cubicBezTo>
                <a:cubicBezTo>
                  <a:pt x="69" y="564"/>
                  <a:pt x="69" y="564"/>
                  <a:pt x="69" y="565"/>
                </a:cubicBezTo>
                <a:cubicBezTo>
                  <a:pt x="64" y="567"/>
                  <a:pt x="64" y="567"/>
                  <a:pt x="64" y="567"/>
                </a:cubicBezTo>
                <a:cubicBezTo>
                  <a:pt x="63" y="587"/>
                  <a:pt x="63" y="587"/>
                  <a:pt x="63" y="587"/>
                </a:cubicBezTo>
                <a:cubicBezTo>
                  <a:pt x="63" y="587"/>
                  <a:pt x="62" y="587"/>
                  <a:pt x="62" y="588"/>
                </a:cubicBezTo>
                <a:cubicBezTo>
                  <a:pt x="36" y="604"/>
                  <a:pt x="36" y="604"/>
                  <a:pt x="36" y="604"/>
                </a:cubicBezTo>
                <a:cubicBezTo>
                  <a:pt x="37" y="626"/>
                  <a:pt x="37" y="626"/>
                  <a:pt x="37" y="626"/>
                </a:cubicBezTo>
                <a:cubicBezTo>
                  <a:pt x="35" y="640"/>
                  <a:pt x="35" y="640"/>
                  <a:pt x="35" y="640"/>
                </a:cubicBezTo>
                <a:cubicBezTo>
                  <a:pt x="40" y="657"/>
                  <a:pt x="40" y="657"/>
                  <a:pt x="40" y="657"/>
                </a:cubicBezTo>
                <a:cubicBezTo>
                  <a:pt x="45" y="669"/>
                  <a:pt x="45" y="669"/>
                  <a:pt x="45" y="669"/>
                </a:cubicBezTo>
                <a:cubicBezTo>
                  <a:pt x="52" y="677"/>
                  <a:pt x="52" y="677"/>
                  <a:pt x="52" y="677"/>
                </a:cubicBezTo>
                <a:cubicBezTo>
                  <a:pt x="52" y="678"/>
                  <a:pt x="52" y="678"/>
                  <a:pt x="52" y="678"/>
                </a:cubicBezTo>
                <a:cubicBezTo>
                  <a:pt x="53" y="695"/>
                  <a:pt x="53" y="695"/>
                  <a:pt x="53" y="695"/>
                </a:cubicBezTo>
                <a:cubicBezTo>
                  <a:pt x="55" y="720"/>
                  <a:pt x="55" y="720"/>
                  <a:pt x="55" y="720"/>
                </a:cubicBezTo>
                <a:cubicBezTo>
                  <a:pt x="55" y="722"/>
                  <a:pt x="55" y="722"/>
                  <a:pt x="55" y="722"/>
                </a:cubicBezTo>
                <a:cubicBezTo>
                  <a:pt x="55" y="722"/>
                  <a:pt x="55" y="722"/>
                  <a:pt x="55" y="722"/>
                </a:cubicBezTo>
                <a:cubicBezTo>
                  <a:pt x="38" y="786"/>
                  <a:pt x="38" y="786"/>
                  <a:pt x="38" y="786"/>
                </a:cubicBezTo>
                <a:cubicBezTo>
                  <a:pt x="21" y="820"/>
                  <a:pt x="21" y="820"/>
                  <a:pt x="21" y="820"/>
                </a:cubicBezTo>
                <a:cubicBezTo>
                  <a:pt x="21" y="820"/>
                  <a:pt x="0" y="906"/>
                  <a:pt x="0" y="906"/>
                </a:cubicBezTo>
                <a:cubicBezTo>
                  <a:pt x="1" y="921"/>
                  <a:pt x="1" y="921"/>
                  <a:pt x="1" y="921"/>
                </a:cubicBezTo>
                <a:cubicBezTo>
                  <a:pt x="1" y="933"/>
                  <a:pt x="1" y="933"/>
                  <a:pt x="1" y="933"/>
                </a:cubicBezTo>
              </a:path>
            </a:pathLst>
          </a:cu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Line 50">
            <a:extLst>
              <a:ext uri="{FF2B5EF4-FFF2-40B4-BE49-F238E27FC236}">
                <a16:creationId xmlns:a16="http://schemas.microsoft.com/office/drawing/2014/main" id="{06590FD9-E1B5-F90B-6196-089911AD3C2C}"/>
              </a:ext>
            </a:extLst>
          </p:cNvPr>
          <p:cNvSpPr>
            <a:spLocks noChangeShapeType="1"/>
          </p:cNvSpPr>
          <p:nvPr/>
        </p:nvSpPr>
        <p:spPr bwMode="auto">
          <a:xfrm>
            <a:off x="4667251" y="2806700"/>
            <a:ext cx="238125" cy="3175"/>
          </a:xfrm>
          <a:prstGeom prst="line">
            <a:avLst/>
          </a:pr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51">
            <a:extLst>
              <a:ext uri="{FF2B5EF4-FFF2-40B4-BE49-F238E27FC236}">
                <a16:creationId xmlns:a16="http://schemas.microsoft.com/office/drawing/2014/main" id="{CFE3A5CF-04CA-C5FB-5EC2-78E541E7D754}"/>
              </a:ext>
            </a:extLst>
          </p:cNvPr>
          <p:cNvSpPr>
            <a:spLocks/>
          </p:cNvSpPr>
          <p:nvPr/>
        </p:nvSpPr>
        <p:spPr bwMode="auto">
          <a:xfrm>
            <a:off x="3552826" y="20638"/>
            <a:ext cx="4840288" cy="4835525"/>
          </a:xfrm>
          <a:custGeom>
            <a:avLst/>
            <a:gdLst>
              <a:gd name="T0" fmla="*/ 1897 w 1903"/>
              <a:gd name="T1" fmla="*/ 1901 h 1902"/>
              <a:gd name="T2" fmla="*/ 1887 w 1903"/>
              <a:gd name="T3" fmla="*/ 1886 h 1902"/>
              <a:gd name="T4" fmla="*/ 1884 w 1903"/>
              <a:gd name="T5" fmla="*/ 1877 h 1902"/>
              <a:gd name="T6" fmla="*/ 1862 w 1903"/>
              <a:gd name="T7" fmla="*/ 1767 h 1902"/>
              <a:gd name="T8" fmla="*/ 1850 w 1903"/>
              <a:gd name="T9" fmla="*/ 1685 h 1902"/>
              <a:gd name="T10" fmla="*/ 1871 w 1903"/>
              <a:gd name="T11" fmla="*/ 1661 h 1902"/>
              <a:gd name="T12" fmla="*/ 1845 w 1903"/>
              <a:gd name="T13" fmla="*/ 1576 h 1902"/>
              <a:gd name="T14" fmla="*/ 1881 w 1903"/>
              <a:gd name="T15" fmla="*/ 1439 h 1902"/>
              <a:gd name="T16" fmla="*/ 1887 w 1903"/>
              <a:gd name="T17" fmla="*/ 1371 h 1902"/>
              <a:gd name="T18" fmla="*/ 1849 w 1903"/>
              <a:gd name="T19" fmla="*/ 1379 h 1902"/>
              <a:gd name="T20" fmla="*/ 1766 w 1903"/>
              <a:gd name="T21" fmla="*/ 1245 h 1902"/>
              <a:gd name="T22" fmla="*/ 1755 w 1903"/>
              <a:gd name="T23" fmla="*/ 1233 h 1902"/>
              <a:gd name="T24" fmla="*/ 1628 w 1903"/>
              <a:gd name="T25" fmla="*/ 1101 h 1902"/>
              <a:gd name="T26" fmla="*/ 1620 w 1903"/>
              <a:gd name="T27" fmla="*/ 1071 h 1902"/>
              <a:gd name="T28" fmla="*/ 1602 w 1903"/>
              <a:gd name="T29" fmla="*/ 1065 h 1902"/>
              <a:gd name="T30" fmla="*/ 1610 w 1903"/>
              <a:gd name="T31" fmla="*/ 1018 h 1902"/>
              <a:gd name="T32" fmla="*/ 1622 w 1903"/>
              <a:gd name="T33" fmla="*/ 958 h 1902"/>
              <a:gd name="T34" fmla="*/ 1640 w 1903"/>
              <a:gd name="T35" fmla="*/ 876 h 1902"/>
              <a:gd name="T36" fmla="*/ 1556 w 1903"/>
              <a:gd name="T37" fmla="*/ 770 h 1902"/>
              <a:gd name="T38" fmla="*/ 1448 w 1903"/>
              <a:gd name="T39" fmla="*/ 628 h 1902"/>
              <a:gd name="T40" fmla="*/ 1366 w 1903"/>
              <a:gd name="T41" fmla="*/ 366 h 1902"/>
              <a:gd name="T42" fmla="*/ 1281 w 1903"/>
              <a:gd name="T43" fmla="*/ 292 h 1902"/>
              <a:gd name="T44" fmla="*/ 1248 w 1903"/>
              <a:gd name="T45" fmla="*/ 263 h 1902"/>
              <a:gd name="T46" fmla="*/ 1215 w 1903"/>
              <a:gd name="T47" fmla="*/ 246 h 1902"/>
              <a:gd name="T48" fmla="*/ 1166 w 1903"/>
              <a:gd name="T49" fmla="*/ 0 h 1902"/>
              <a:gd name="T50" fmla="*/ 1137 w 1903"/>
              <a:gd name="T51" fmla="*/ 41 h 1902"/>
              <a:gd name="T52" fmla="*/ 1090 w 1903"/>
              <a:gd name="T53" fmla="*/ 198 h 1902"/>
              <a:gd name="T54" fmla="*/ 1057 w 1903"/>
              <a:gd name="T55" fmla="*/ 205 h 1902"/>
              <a:gd name="T56" fmla="*/ 910 w 1903"/>
              <a:gd name="T57" fmla="*/ 273 h 1902"/>
              <a:gd name="T58" fmla="*/ 893 w 1903"/>
              <a:gd name="T59" fmla="*/ 299 h 1902"/>
              <a:gd name="T60" fmla="*/ 874 w 1903"/>
              <a:gd name="T61" fmla="*/ 308 h 1902"/>
              <a:gd name="T62" fmla="*/ 683 w 1903"/>
              <a:gd name="T63" fmla="*/ 240 h 1902"/>
              <a:gd name="T64" fmla="*/ 631 w 1903"/>
              <a:gd name="T65" fmla="*/ 183 h 1902"/>
              <a:gd name="T66" fmla="*/ 604 w 1903"/>
              <a:gd name="T67" fmla="*/ 240 h 1902"/>
              <a:gd name="T68" fmla="*/ 619 w 1903"/>
              <a:gd name="T69" fmla="*/ 333 h 1902"/>
              <a:gd name="T70" fmla="*/ 744 w 1903"/>
              <a:gd name="T71" fmla="*/ 403 h 1902"/>
              <a:gd name="T72" fmla="*/ 838 w 1903"/>
              <a:gd name="T73" fmla="*/ 484 h 1902"/>
              <a:gd name="T74" fmla="*/ 836 w 1903"/>
              <a:gd name="T75" fmla="*/ 527 h 1902"/>
              <a:gd name="T76" fmla="*/ 868 w 1903"/>
              <a:gd name="T77" fmla="*/ 607 h 1902"/>
              <a:gd name="T78" fmla="*/ 663 w 1903"/>
              <a:gd name="T79" fmla="*/ 665 h 1902"/>
              <a:gd name="T80" fmla="*/ 447 w 1903"/>
              <a:gd name="T81" fmla="*/ 643 h 1902"/>
              <a:gd name="T82" fmla="*/ 294 w 1903"/>
              <a:gd name="T83" fmla="*/ 635 h 1902"/>
              <a:gd name="T84" fmla="*/ 219 w 1903"/>
              <a:gd name="T85" fmla="*/ 488 h 1902"/>
              <a:gd name="T86" fmla="*/ 71 w 1903"/>
              <a:gd name="T87" fmla="*/ 431 h 1902"/>
              <a:gd name="T88" fmla="*/ 119 w 1903"/>
              <a:gd name="T89" fmla="*/ 754 h 1902"/>
              <a:gd name="T90" fmla="*/ 155 w 1903"/>
              <a:gd name="T91" fmla="*/ 868 h 1902"/>
              <a:gd name="T92" fmla="*/ 276 w 1903"/>
              <a:gd name="T93" fmla="*/ 945 h 1902"/>
              <a:gd name="T94" fmla="*/ 393 w 1903"/>
              <a:gd name="T95" fmla="*/ 1014 h 1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903" h="1902">
                <a:moveTo>
                  <a:pt x="1898" y="1902"/>
                </a:moveTo>
                <a:cubicBezTo>
                  <a:pt x="1898" y="1902"/>
                  <a:pt x="1898" y="1901"/>
                  <a:pt x="1897" y="1901"/>
                </a:cubicBezTo>
                <a:cubicBezTo>
                  <a:pt x="1893" y="1893"/>
                  <a:pt x="1893" y="1893"/>
                  <a:pt x="1893" y="1893"/>
                </a:cubicBezTo>
                <a:cubicBezTo>
                  <a:pt x="1887" y="1886"/>
                  <a:pt x="1887" y="1886"/>
                  <a:pt x="1887" y="1886"/>
                </a:cubicBezTo>
                <a:cubicBezTo>
                  <a:pt x="1887" y="1886"/>
                  <a:pt x="1887" y="1886"/>
                  <a:pt x="1887" y="1886"/>
                </a:cubicBezTo>
                <a:cubicBezTo>
                  <a:pt x="1884" y="1877"/>
                  <a:pt x="1884" y="1877"/>
                  <a:pt x="1884" y="1877"/>
                </a:cubicBezTo>
                <a:cubicBezTo>
                  <a:pt x="1871" y="1805"/>
                  <a:pt x="1871" y="1805"/>
                  <a:pt x="1871" y="1805"/>
                </a:cubicBezTo>
                <a:cubicBezTo>
                  <a:pt x="1862" y="1767"/>
                  <a:pt x="1862" y="1767"/>
                  <a:pt x="1862" y="1767"/>
                </a:cubicBezTo>
                <a:cubicBezTo>
                  <a:pt x="1858" y="1746"/>
                  <a:pt x="1858" y="1746"/>
                  <a:pt x="1858" y="1746"/>
                </a:cubicBezTo>
                <a:cubicBezTo>
                  <a:pt x="1850" y="1685"/>
                  <a:pt x="1850" y="1685"/>
                  <a:pt x="1850" y="1685"/>
                </a:cubicBezTo>
                <a:cubicBezTo>
                  <a:pt x="1850" y="1685"/>
                  <a:pt x="1850" y="1684"/>
                  <a:pt x="1851" y="1684"/>
                </a:cubicBezTo>
                <a:cubicBezTo>
                  <a:pt x="1871" y="1661"/>
                  <a:pt x="1871" y="1661"/>
                  <a:pt x="1871" y="1661"/>
                </a:cubicBezTo>
                <a:cubicBezTo>
                  <a:pt x="1845" y="1577"/>
                  <a:pt x="1845" y="1577"/>
                  <a:pt x="1845" y="1577"/>
                </a:cubicBezTo>
                <a:cubicBezTo>
                  <a:pt x="1845" y="1576"/>
                  <a:pt x="1845" y="1576"/>
                  <a:pt x="1845" y="1576"/>
                </a:cubicBezTo>
                <a:cubicBezTo>
                  <a:pt x="1903" y="1457"/>
                  <a:pt x="1903" y="1457"/>
                  <a:pt x="1903" y="1457"/>
                </a:cubicBezTo>
                <a:cubicBezTo>
                  <a:pt x="1881" y="1439"/>
                  <a:pt x="1881" y="1439"/>
                  <a:pt x="1881" y="1439"/>
                </a:cubicBezTo>
                <a:cubicBezTo>
                  <a:pt x="1880" y="1437"/>
                  <a:pt x="1880" y="1437"/>
                  <a:pt x="1880" y="1437"/>
                </a:cubicBezTo>
                <a:cubicBezTo>
                  <a:pt x="1887" y="1371"/>
                  <a:pt x="1887" y="1371"/>
                  <a:pt x="1887" y="1371"/>
                </a:cubicBezTo>
                <a:cubicBezTo>
                  <a:pt x="1851" y="1379"/>
                  <a:pt x="1851" y="1379"/>
                  <a:pt x="1851" y="1379"/>
                </a:cubicBezTo>
                <a:cubicBezTo>
                  <a:pt x="1850" y="1379"/>
                  <a:pt x="1850" y="1379"/>
                  <a:pt x="1849" y="1379"/>
                </a:cubicBezTo>
                <a:cubicBezTo>
                  <a:pt x="1814" y="1263"/>
                  <a:pt x="1814" y="1263"/>
                  <a:pt x="1814" y="1263"/>
                </a:cubicBezTo>
                <a:cubicBezTo>
                  <a:pt x="1766" y="1245"/>
                  <a:pt x="1766" y="1245"/>
                  <a:pt x="1766" y="1245"/>
                </a:cubicBezTo>
                <a:cubicBezTo>
                  <a:pt x="1765" y="1245"/>
                  <a:pt x="1765" y="1245"/>
                  <a:pt x="1765" y="1245"/>
                </a:cubicBezTo>
                <a:cubicBezTo>
                  <a:pt x="1755" y="1233"/>
                  <a:pt x="1755" y="1233"/>
                  <a:pt x="1755" y="1233"/>
                </a:cubicBezTo>
                <a:cubicBezTo>
                  <a:pt x="1628" y="1102"/>
                  <a:pt x="1628" y="1102"/>
                  <a:pt x="1628" y="1102"/>
                </a:cubicBezTo>
                <a:cubicBezTo>
                  <a:pt x="1628" y="1102"/>
                  <a:pt x="1628" y="1101"/>
                  <a:pt x="1628" y="1101"/>
                </a:cubicBezTo>
                <a:cubicBezTo>
                  <a:pt x="1622" y="1079"/>
                  <a:pt x="1622" y="1079"/>
                  <a:pt x="1622" y="1079"/>
                </a:cubicBezTo>
                <a:cubicBezTo>
                  <a:pt x="1620" y="1071"/>
                  <a:pt x="1620" y="1071"/>
                  <a:pt x="1620" y="1071"/>
                </a:cubicBezTo>
                <a:cubicBezTo>
                  <a:pt x="1615" y="1069"/>
                  <a:pt x="1615" y="1069"/>
                  <a:pt x="1615" y="1069"/>
                </a:cubicBezTo>
                <a:cubicBezTo>
                  <a:pt x="1602" y="1065"/>
                  <a:pt x="1602" y="1065"/>
                  <a:pt x="1602" y="1065"/>
                </a:cubicBezTo>
                <a:cubicBezTo>
                  <a:pt x="1602" y="1065"/>
                  <a:pt x="1602" y="1065"/>
                  <a:pt x="1602" y="1064"/>
                </a:cubicBezTo>
                <a:cubicBezTo>
                  <a:pt x="1610" y="1018"/>
                  <a:pt x="1610" y="1018"/>
                  <a:pt x="1610" y="1018"/>
                </a:cubicBezTo>
                <a:cubicBezTo>
                  <a:pt x="1614" y="999"/>
                  <a:pt x="1614" y="999"/>
                  <a:pt x="1614" y="999"/>
                </a:cubicBezTo>
                <a:cubicBezTo>
                  <a:pt x="1622" y="958"/>
                  <a:pt x="1622" y="958"/>
                  <a:pt x="1622" y="958"/>
                </a:cubicBezTo>
                <a:cubicBezTo>
                  <a:pt x="1637" y="888"/>
                  <a:pt x="1637" y="888"/>
                  <a:pt x="1637" y="888"/>
                </a:cubicBezTo>
                <a:cubicBezTo>
                  <a:pt x="1640" y="876"/>
                  <a:pt x="1640" y="876"/>
                  <a:pt x="1640" y="876"/>
                </a:cubicBezTo>
                <a:cubicBezTo>
                  <a:pt x="1650" y="841"/>
                  <a:pt x="1650" y="841"/>
                  <a:pt x="1650" y="841"/>
                </a:cubicBezTo>
                <a:cubicBezTo>
                  <a:pt x="1556" y="770"/>
                  <a:pt x="1556" y="770"/>
                  <a:pt x="1556" y="770"/>
                </a:cubicBezTo>
                <a:cubicBezTo>
                  <a:pt x="1556" y="770"/>
                  <a:pt x="1556" y="769"/>
                  <a:pt x="1556" y="769"/>
                </a:cubicBezTo>
                <a:cubicBezTo>
                  <a:pt x="1448" y="628"/>
                  <a:pt x="1448" y="628"/>
                  <a:pt x="1448" y="628"/>
                </a:cubicBezTo>
                <a:cubicBezTo>
                  <a:pt x="1446" y="626"/>
                  <a:pt x="1446" y="626"/>
                  <a:pt x="1446" y="626"/>
                </a:cubicBezTo>
                <a:cubicBezTo>
                  <a:pt x="1366" y="366"/>
                  <a:pt x="1366" y="366"/>
                  <a:pt x="1366" y="366"/>
                </a:cubicBezTo>
                <a:cubicBezTo>
                  <a:pt x="1294" y="304"/>
                  <a:pt x="1294" y="304"/>
                  <a:pt x="1294" y="304"/>
                </a:cubicBezTo>
                <a:cubicBezTo>
                  <a:pt x="1281" y="292"/>
                  <a:pt x="1281" y="292"/>
                  <a:pt x="1281" y="292"/>
                </a:cubicBezTo>
                <a:cubicBezTo>
                  <a:pt x="1251" y="266"/>
                  <a:pt x="1251" y="266"/>
                  <a:pt x="1251" y="266"/>
                </a:cubicBezTo>
                <a:cubicBezTo>
                  <a:pt x="1248" y="263"/>
                  <a:pt x="1248" y="263"/>
                  <a:pt x="1248" y="263"/>
                </a:cubicBezTo>
                <a:cubicBezTo>
                  <a:pt x="1215" y="247"/>
                  <a:pt x="1215" y="247"/>
                  <a:pt x="1215" y="247"/>
                </a:cubicBezTo>
                <a:cubicBezTo>
                  <a:pt x="1215" y="247"/>
                  <a:pt x="1215" y="247"/>
                  <a:pt x="1215" y="246"/>
                </a:cubicBezTo>
                <a:cubicBezTo>
                  <a:pt x="1229" y="106"/>
                  <a:pt x="1229" y="106"/>
                  <a:pt x="1229" y="106"/>
                </a:cubicBezTo>
                <a:cubicBezTo>
                  <a:pt x="1166" y="0"/>
                  <a:pt x="1166" y="0"/>
                  <a:pt x="1166" y="0"/>
                </a:cubicBezTo>
                <a:cubicBezTo>
                  <a:pt x="1147" y="27"/>
                  <a:pt x="1147" y="27"/>
                  <a:pt x="1147" y="27"/>
                </a:cubicBezTo>
                <a:cubicBezTo>
                  <a:pt x="1137" y="41"/>
                  <a:pt x="1137" y="41"/>
                  <a:pt x="1137" y="41"/>
                </a:cubicBezTo>
                <a:cubicBezTo>
                  <a:pt x="1106" y="85"/>
                  <a:pt x="1106" y="85"/>
                  <a:pt x="1106" y="85"/>
                </a:cubicBezTo>
                <a:cubicBezTo>
                  <a:pt x="1090" y="198"/>
                  <a:pt x="1090" y="198"/>
                  <a:pt x="1090" y="198"/>
                </a:cubicBezTo>
                <a:cubicBezTo>
                  <a:pt x="1090" y="198"/>
                  <a:pt x="1090" y="198"/>
                  <a:pt x="1089" y="199"/>
                </a:cubicBezTo>
                <a:cubicBezTo>
                  <a:pt x="1057" y="205"/>
                  <a:pt x="1057" y="205"/>
                  <a:pt x="1057" y="205"/>
                </a:cubicBezTo>
                <a:cubicBezTo>
                  <a:pt x="1055" y="206"/>
                  <a:pt x="1055" y="206"/>
                  <a:pt x="1055" y="206"/>
                </a:cubicBezTo>
                <a:cubicBezTo>
                  <a:pt x="910" y="273"/>
                  <a:pt x="910" y="273"/>
                  <a:pt x="910" y="273"/>
                </a:cubicBezTo>
                <a:cubicBezTo>
                  <a:pt x="893" y="299"/>
                  <a:pt x="893" y="299"/>
                  <a:pt x="893" y="299"/>
                </a:cubicBezTo>
                <a:cubicBezTo>
                  <a:pt x="893" y="299"/>
                  <a:pt x="893" y="299"/>
                  <a:pt x="893" y="299"/>
                </a:cubicBezTo>
                <a:cubicBezTo>
                  <a:pt x="875" y="308"/>
                  <a:pt x="875" y="308"/>
                  <a:pt x="875" y="308"/>
                </a:cubicBezTo>
                <a:cubicBezTo>
                  <a:pt x="874" y="308"/>
                  <a:pt x="874" y="308"/>
                  <a:pt x="874" y="308"/>
                </a:cubicBezTo>
                <a:cubicBezTo>
                  <a:pt x="684" y="241"/>
                  <a:pt x="684" y="241"/>
                  <a:pt x="684" y="241"/>
                </a:cubicBezTo>
                <a:cubicBezTo>
                  <a:pt x="684" y="241"/>
                  <a:pt x="683" y="241"/>
                  <a:pt x="683" y="240"/>
                </a:cubicBezTo>
                <a:cubicBezTo>
                  <a:pt x="634" y="167"/>
                  <a:pt x="634" y="167"/>
                  <a:pt x="634" y="167"/>
                </a:cubicBezTo>
                <a:cubicBezTo>
                  <a:pt x="631" y="183"/>
                  <a:pt x="631" y="183"/>
                  <a:pt x="631" y="183"/>
                </a:cubicBezTo>
                <a:cubicBezTo>
                  <a:pt x="631" y="183"/>
                  <a:pt x="631" y="184"/>
                  <a:pt x="631" y="184"/>
                </a:cubicBezTo>
                <a:cubicBezTo>
                  <a:pt x="604" y="240"/>
                  <a:pt x="604" y="240"/>
                  <a:pt x="604" y="240"/>
                </a:cubicBezTo>
                <a:cubicBezTo>
                  <a:pt x="620" y="332"/>
                  <a:pt x="620" y="332"/>
                  <a:pt x="620" y="332"/>
                </a:cubicBezTo>
                <a:cubicBezTo>
                  <a:pt x="620" y="332"/>
                  <a:pt x="620" y="333"/>
                  <a:pt x="619" y="333"/>
                </a:cubicBezTo>
                <a:cubicBezTo>
                  <a:pt x="572" y="377"/>
                  <a:pt x="572" y="377"/>
                  <a:pt x="572" y="377"/>
                </a:cubicBezTo>
                <a:cubicBezTo>
                  <a:pt x="744" y="403"/>
                  <a:pt x="744" y="403"/>
                  <a:pt x="744" y="403"/>
                </a:cubicBezTo>
                <a:cubicBezTo>
                  <a:pt x="744" y="403"/>
                  <a:pt x="744" y="403"/>
                  <a:pt x="744" y="403"/>
                </a:cubicBezTo>
                <a:cubicBezTo>
                  <a:pt x="838" y="484"/>
                  <a:pt x="838" y="484"/>
                  <a:pt x="838" y="484"/>
                </a:cubicBezTo>
                <a:cubicBezTo>
                  <a:pt x="839" y="484"/>
                  <a:pt x="839" y="484"/>
                  <a:pt x="839" y="485"/>
                </a:cubicBezTo>
                <a:cubicBezTo>
                  <a:pt x="836" y="527"/>
                  <a:pt x="836" y="527"/>
                  <a:pt x="836" y="527"/>
                </a:cubicBezTo>
                <a:cubicBezTo>
                  <a:pt x="868" y="605"/>
                  <a:pt x="868" y="605"/>
                  <a:pt x="868" y="605"/>
                </a:cubicBezTo>
                <a:cubicBezTo>
                  <a:pt x="868" y="607"/>
                  <a:pt x="868" y="607"/>
                  <a:pt x="868" y="607"/>
                </a:cubicBezTo>
                <a:cubicBezTo>
                  <a:pt x="781" y="680"/>
                  <a:pt x="781" y="680"/>
                  <a:pt x="781" y="680"/>
                </a:cubicBezTo>
                <a:cubicBezTo>
                  <a:pt x="663" y="665"/>
                  <a:pt x="663" y="665"/>
                  <a:pt x="663" y="665"/>
                </a:cubicBezTo>
                <a:cubicBezTo>
                  <a:pt x="608" y="601"/>
                  <a:pt x="608" y="601"/>
                  <a:pt x="608" y="601"/>
                </a:cubicBezTo>
                <a:cubicBezTo>
                  <a:pt x="447" y="643"/>
                  <a:pt x="447" y="643"/>
                  <a:pt x="447" y="643"/>
                </a:cubicBezTo>
                <a:cubicBezTo>
                  <a:pt x="405" y="617"/>
                  <a:pt x="405" y="617"/>
                  <a:pt x="405" y="617"/>
                </a:cubicBezTo>
                <a:cubicBezTo>
                  <a:pt x="294" y="635"/>
                  <a:pt x="294" y="635"/>
                  <a:pt x="294" y="635"/>
                </a:cubicBezTo>
                <a:cubicBezTo>
                  <a:pt x="185" y="617"/>
                  <a:pt x="185" y="617"/>
                  <a:pt x="185" y="617"/>
                </a:cubicBezTo>
                <a:cubicBezTo>
                  <a:pt x="219" y="488"/>
                  <a:pt x="219" y="488"/>
                  <a:pt x="219" y="488"/>
                </a:cubicBezTo>
                <a:cubicBezTo>
                  <a:pt x="159" y="506"/>
                  <a:pt x="159" y="506"/>
                  <a:pt x="159" y="506"/>
                </a:cubicBezTo>
                <a:cubicBezTo>
                  <a:pt x="71" y="431"/>
                  <a:pt x="71" y="431"/>
                  <a:pt x="71" y="431"/>
                </a:cubicBezTo>
                <a:cubicBezTo>
                  <a:pt x="0" y="429"/>
                  <a:pt x="0" y="429"/>
                  <a:pt x="0" y="429"/>
                </a:cubicBezTo>
                <a:cubicBezTo>
                  <a:pt x="119" y="754"/>
                  <a:pt x="119" y="754"/>
                  <a:pt x="119" y="754"/>
                </a:cubicBezTo>
                <a:cubicBezTo>
                  <a:pt x="103" y="782"/>
                  <a:pt x="103" y="782"/>
                  <a:pt x="103" y="782"/>
                </a:cubicBezTo>
                <a:cubicBezTo>
                  <a:pt x="155" y="868"/>
                  <a:pt x="155" y="868"/>
                  <a:pt x="155" y="868"/>
                </a:cubicBezTo>
                <a:cubicBezTo>
                  <a:pt x="179" y="854"/>
                  <a:pt x="179" y="854"/>
                  <a:pt x="179" y="854"/>
                </a:cubicBezTo>
                <a:cubicBezTo>
                  <a:pt x="276" y="945"/>
                  <a:pt x="276" y="945"/>
                  <a:pt x="276" y="945"/>
                </a:cubicBezTo>
                <a:cubicBezTo>
                  <a:pt x="342" y="994"/>
                  <a:pt x="342" y="994"/>
                  <a:pt x="342" y="994"/>
                </a:cubicBezTo>
                <a:cubicBezTo>
                  <a:pt x="393" y="1014"/>
                  <a:pt x="393" y="1014"/>
                  <a:pt x="393" y="1014"/>
                </a:cubicBezTo>
                <a:cubicBezTo>
                  <a:pt x="438" y="1096"/>
                  <a:pt x="438" y="1096"/>
                  <a:pt x="438" y="1096"/>
                </a:cubicBezTo>
              </a:path>
            </a:pathLst>
          </a:cu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52">
            <a:extLst>
              <a:ext uri="{FF2B5EF4-FFF2-40B4-BE49-F238E27FC236}">
                <a16:creationId xmlns:a16="http://schemas.microsoft.com/office/drawing/2014/main" id="{C82D3930-0339-E01B-3F8E-461DF00017EC}"/>
              </a:ext>
            </a:extLst>
          </p:cNvPr>
          <p:cNvSpPr>
            <a:spLocks/>
          </p:cNvSpPr>
          <p:nvPr/>
        </p:nvSpPr>
        <p:spPr bwMode="auto">
          <a:xfrm>
            <a:off x="4276726" y="3481388"/>
            <a:ext cx="430213" cy="752475"/>
          </a:xfrm>
          <a:custGeom>
            <a:avLst/>
            <a:gdLst>
              <a:gd name="T0" fmla="*/ 169 w 169"/>
              <a:gd name="T1" fmla="*/ 296 h 296"/>
              <a:gd name="T2" fmla="*/ 158 w 169"/>
              <a:gd name="T3" fmla="*/ 264 h 296"/>
              <a:gd name="T4" fmla="*/ 153 w 169"/>
              <a:gd name="T5" fmla="*/ 252 h 296"/>
              <a:gd name="T6" fmla="*/ 152 w 169"/>
              <a:gd name="T7" fmla="*/ 248 h 296"/>
              <a:gd name="T8" fmla="*/ 149 w 169"/>
              <a:gd name="T9" fmla="*/ 238 h 296"/>
              <a:gd name="T10" fmla="*/ 149 w 169"/>
              <a:gd name="T11" fmla="*/ 237 h 296"/>
              <a:gd name="T12" fmla="*/ 164 w 169"/>
              <a:gd name="T13" fmla="*/ 184 h 296"/>
              <a:gd name="T14" fmla="*/ 121 w 169"/>
              <a:gd name="T15" fmla="*/ 112 h 296"/>
              <a:gd name="T16" fmla="*/ 106 w 169"/>
              <a:gd name="T17" fmla="*/ 88 h 296"/>
              <a:gd name="T18" fmla="*/ 0 w 169"/>
              <a:gd name="T19" fmla="*/ 0 h 2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9" h="296">
                <a:moveTo>
                  <a:pt x="169" y="296"/>
                </a:moveTo>
                <a:cubicBezTo>
                  <a:pt x="158" y="264"/>
                  <a:pt x="158" y="264"/>
                  <a:pt x="158" y="264"/>
                </a:cubicBezTo>
                <a:cubicBezTo>
                  <a:pt x="153" y="252"/>
                  <a:pt x="153" y="252"/>
                  <a:pt x="153" y="252"/>
                </a:cubicBezTo>
                <a:cubicBezTo>
                  <a:pt x="152" y="248"/>
                  <a:pt x="152" y="248"/>
                  <a:pt x="152" y="248"/>
                </a:cubicBezTo>
                <a:cubicBezTo>
                  <a:pt x="149" y="238"/>
                  <a:pt x="149" y="238"/>
                  <a:pt x="149" y="238"/>
                </a:cubicBezTo>
                <a:cubicBezTo>
                  <a:pt x="149" y="237"/>
                  <a:pt x="149" y="237"/>
                  <a:pt x="149" y="237"/>
                </a:cubicBezTo>
                <a:cubicBezTo>
                  <a:pt x="164" y="184"/>
                  <a:pt x="164" y="184"/>
                  <a:pt x="164" y="184"/>
                </a:cubicBezTo>
                <a:cubicBezTo>
                  <a:pt x="121" y="112"/>
                  <a:pt x="121" y="112"/>
                  <a:pt x="121" y="112"/>
                </a:cubicBezTo>
                <a:cubicBezTo>
                  <a:pt x="106" y="88"/>
                  <a:pt x="106" y="88"/>
                  <a:pt x="106" y="88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53">
            <a:extLst>
              <a:ext uri="{FF2B5EF4-FFF2-40B4-BE49-F238E27FC236}">
                <a16:creationId xmlns:a16="http://schemas.microsoft.com/office/drawing/2014/main" id="{949CAF71-6D44-FBA8-D333-A65DD7B1AE8E}"/>
              </a:ext>
            </a:extLst>
          </p:cNvPr>
          <p:cNvSpPr>
            <a:spLocks/>
          </p:cNvSpPr>
          <p:nvPr/>
        </p:nvSpPr>
        <p:spPr bwMode="auto">
          <a:xfrm>
            <a:off x="4910138" y="2809875"/>
            <a:ext cx="755650" cy="1965325"/>
          </a:xfrm>
          <a:custGeom>
            <a:avLst/>
            <a:gdLst>
              <a:gd name="T0" fmla="*/ 51 w 297"/>
              <a:gd name="T1" fmla="*/ 724 h 773"/>
              <a:gd name="T2" fmla="*/ 69 w 297"/>
              <a:gd name="T3" fmla="*/ 734 h 773"/>
              <a:gd name="T4" fmla="*/ 69 w 297"/>
              <a:gd name="T5" fmla="*/ 734 h 773"/>
              <a:gd name="T6" fmla="*/ 70 w 297"/>
              <a:gd name="T7" fmla="*/ 734 h 773"/>
              <a:gd name="T8" fmla="*/ 94 w 297"/>
              <a:gd name="T9" fmla="*/ 748 h 773"/>
              <a:gd name="T10" fmla="*/ 96 w 297"/>
              <a:gd name="T11" fmla="*/ 750 h 773"/>
              <a:gd name="T12" fmla="*/ 96 w 297"/>
              <a:gd name="T13" fmla="*/ 750 h 773"/>
              <a:gd name="T14" fmla="*/ 133 w 297"/>
              <a:gd name="T15" fmla="*/ 771 h 773"/>
              <a:gd name="T16" fmla="*/ 135 w 297"/>
              <a:gd name="T17" fmla="*/ 771 h 773"/>
              <a:gd name="T18" fmla="*/ 147 w 297"/>
              <a:gd name="T19" fmla="*/ 771 h 773"/>
              <a:gd name="T20" fmla="*/ 204 w 297"/>
              <a:gd name="T21" fmla="*/ 773 h 773"/>
              <a:gd name="T22" fmla="*/ 204 w 297"/>
              <a:gd name="T23" fmla="*/ 773 h 773"/>
              <a:gd name="T24" fmla="*/ 260 w 297"/>
              <a:gd name="T25" fmla="*/ 744 h 773"/>
              <a:gd name="T26" fmla="*/ 261 w 297"/>
              <a:gd name="T27" fmla="*/ 742 h 773"/>
              <a:gd name="T28" fmla="*/ 258 w 297"/>
              <a:gd name="T29" fmla="*/ 732 h 773"/>
              <a:gd name="T30" fmla="*/ 257 w 297"/>
              <a:gd name="T31" fmla="*/ 730 h 773"/>
              <a:gd name="T32" fmla="*/ 235 w 297"/>
              <a:gd name="T33" fmla="*/ 613 h 773"/>
              <a:gd name="T34" fmla="*/ 270 w 297"/>
              <a:gd name="T35" fmla="*/ 506 h 773"/>
              <a:gd name="T36" fmla="*/ 276 w 297"/>
              <a:gd name="T37" fmla="*/ 490 h 773"/>
              <a:gd name="T38" fmla="*/ 277 w 297"/>
              <a:gd name="T39" fmla="*/ 485 h 773"/>
              <a:gd name="T40" fmla="*/ 289 w 297"/>
              <a:gd name="T41" fmla="*/ 471 h 773"/>
              <a:gd name="T42" fmla="*/ 297 w 297"/>
              <a:gd name="T43" fmla="*/ 463 h 773"/>
              <a:gd name="T44" fmla="*/ 296 w 297"/>
              <a:gd name="T45" fmla="*/ 460 h 773"/>
              <a:gd name="T46" fmla="*/ 279 w 297"/>
              <a:gd name="T47" fmla="*/ 402 h 773"/>
              <a:gd name="T48" fmla="*/ 278 w 297"/>
              <a:gd name="T49" fmla="*/ 400 h 773"/>
              <a:gd name="T50" fmla="*/ 271 w 297"/>
              <a:gd name="T51" fmla="*/ 396 h 773"/>
              <a:gd name="T52" fmla="*/ 172 w 297"/>
              <a:gd name="T53" fmla="*/ 338 h 773"/>
              <a:gd name="T54" fmla="*/ 159 w 297"/>
              <a:gd name="T55" fmla="*/ 276 h 773"/>
              <a:gd name="T56" fmla="*/ 150 w 297"/>
              <a:gd name="T57" fmla="*/ 237 h 773"/>
              <a:gd name="T58" fmla="*/ 149 w 297"/>
              <a:gd name="T59" fmla="*/ 234 h 773"/>
              <a:gd name="T60" fmla="*/ 142 w 297"/>
              <a:gd name="T61" fmla="*/ 176 h 773"/>
              <a:gd name="T62" fmla="*/ 142 w 297"/>
              <a:gd name="T63" fmla="*/ 175 h 773"/>
              <a:gd name="T64" fmla="*/ 106 w 297"/>
              <a:gd name="T65" fmla="*/ 128 h 773"/>
              <a:gd name="T66" fmla="*/ 95 w 297"/>
              <a:gd name="T67" fmla="*/ 97 h 773"/>
              <a:gd name="T68" fmla="*/ 99 w 297"/>
              <a:gd name="T69" fmla="*/ 60 h 773"/>
              <a:gd name="T70" fmla="*/ 99 w 297"/>
              <a:gd name="T71" fmla="*/ 59 h 773"/>
              <a:gd name="T72" fmla="*/ 24 w 297"/>
              <a:gd name="T73" fmla="*/ 21 h 773"/>
              <a:gd name="T74" fmla="*/ 0 w 297"/>
              <a:gd name="T75" fmla="*/ 0 h 7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97" h="773">
                <a:moveTo>
                  <a:pt x="51" y="724"/>
                </a:moveTo>
                <a:cubicBezTo>
                  <a:pt x="69" y="734"/>
                  <a:pt x="69" y="734"/>
                  <a:pt x="69" y="734"/>
                </a:cubicBezTo>
                <a:cubicBezTo>
                  <a:pt x="69" y="734"/>
                  <a:pt x="69" y="734"/>
                  <a:pt x="69" y="734"/>
                </a:cubicBezTo>
                <a:cubicBezTo>
                  <a:pt x="70" y="734"/>
                  <a:pt x="70" y="734"/>
                  <a:pt x="70" y="734"/>
                </a:cubicBezTo>
                <a:cubicBezTo>
                  <a:pt x="94" y="748"/>
                  <a:pt x="94" y="748"/>
                  <a:pt x="94" y="748"/>
                </a:cubicBezTo>
                <a:cubicBezTo>
                  <a:pt x="96" y="750"/>
                  <a:pt x="96" y="750"/>
                  <a:pt x="96" y="750"/>
                </a:cubicBezTo>
                <a:cubicBezTo>
                  <a:pt x="96" y="750"/>
                  <a:pt x="96" y="750"/>
                  <a:pt x="96" y="750"/>
                </a:cubicBezTo>
                <a:cubicBezTo>
                  <a:pt x="133" y="771"/>
                  <a:pt x="133" y="771"/>
                  <a:pt x="133" y="771"/>
                </a:cubicBezTo>
                <a:cubicBezTo>
                  <a:pt x="135" y="771"/>
                  <a:pt x="135" y="771"/>
                  <a:pt x="135" y="771"/>
                </a:cubicBezTo>
                <a:cubicBezTo>
                  <a:pt x="147" y="771"/>
                  <a:pt x="147" y="771"/>
                  <a:pt x="147" y="771"/>
                </a:cubicBezTo>
                <a:cubicBezTo>
                  <a:pt x="204" y="773"/>
                  <a:pt x="204" y="773"/>
                  <a:pt x="204" y="773"/>
                </a:cubicBezTo>
                <a:cubicBezTo>
                  <a:pt x="204" y="773"/>
                  <a:pt x="204" y="773"/>
                  <a:pt x="204" y="773"/>
                </a:cubicBezTo>
                <a:cubicBezTo>
                  <a:pt x="260" y="744"/>
                  <a:pt x="260" y="744"/>
                  <a:pt x="260" y="744"/>
                </a:cubicBezTo>
                <a:cubicBezTo>
                  <a:pt x="261" y="742"/>
                  <a:pt x="261" y="742"/>
                  <a:pt x="261" y="742"/>
                </a:cubicBezTo>
                <a:cubicBezTo>
                  <a:pt x="258" y="732"/>
                  <a:pt x="258" y="732"/>
                  <a:pt x="258" y="732"/>
                </a:cubicBezTo>
                <a:cubicBezTo>
                  <a:pt x="257" y="730"/>
                  <a:pt x="257" y="730"/>
                  <a:pt x="257" y="730"/>
                </a:cubicBezTo>
                <a:cubicBezTo>
                  <a:pt x="235" y="613"/>
                  <a:pt x="235" y="613"/>
                  <a:pt x="235" y="613"/>
                </a:cubicBezTo>
                <a:cubicBezTo>
                  <a:pt x="270" y="506"/>
                  <a:pt x="270" y="506"/>
                  <a:pt x="270" y="506"/>
                </a:cubicBezTo>
                <a:cubicBezTo>
                  <a:pt x="276" y="490"/>
                  <a:pt x="276" y="490"/>
                  <a:pt x="276" y="490"/>
                </a:cubicBezTo>
                <a:cubicBezTo>
                  <a:pt x="277" y="485"/>
                  <a:pt x="277" y="485"/>
                  <a:pt x="277" y="485"/>
                </a:cubicBezTo>
                <a:cubicBezTo>
                  <a:pt x="289" y="471"/>
                  <a:pt x="289" y="471"/>
                  <a:pt x="289" y="471"/>
                </a:cubicBezTo>
                <a:cubicBezTo>
                  <a:pt x="297" y="463"/>
                  <a:pt x="297" y="463"/>
                  <a:pt x="297" y="463"/>
                </a:cubicBezTo>
                <a:cubicBezTo>
                  <a:pt x="296" y="460"/>
                  <a:pt x="296" y="460"/>
                  <a:pt x="296" y="460"/>
                </a:cubicBezTo>
                <a:cubicBezTo>
                  <a:pt x="279" y="402"/>
                  <a:pt x="279" y="402"/>
                  <a:pt x="279" y="402"/>
                </a:cubicBezTo>
                <a:cubicBezTo>
                  <a:pt x="278" y="400"/>
                  <a:pt x="278" y="400"/>
                  <a:pt x="278" y="400"/>
                </a:cubicBezTo>
                <a:cubicBezTo>
                  <a:pt x="271" y="396"/>
                  <a:pt x="271" y="396"/>
                  <a:pt x="271" y="396"/>
                </a:cubicBezTo>
                <a:cubicBezTo>
                  <a:pt x="172" y="338"/>
                  <a:pt x="172" y="338"/>
                  <a:pt x="172" y="338"/>
                </a:cubicBezTo>
                <a:cubicBezTo>
                  <a:pt x="159" y="276"/>
                  <a:pt x="159" y="276"/>
                  <a:pt x="159" y="276"/>
                </a:cubicBezTo>
                <a:cubicBezTo>
                  <a:pt x="150" y="237"/>
                  <a:pt x="150" y="237"/>
                  <a:pt x="150" y="237"/>
                </a:cubicBezTo>
                <a:cubicBezTo>
                  <a:pt x="149" y="234"/>
                  <a:pt x="149" y="234"/>
                  <a:pt x="149" y="234"/>
                </a:cubicBezTo>
                <a:cubicBezTo>
                  <a:pt x="142" y="176"/>
                  <a:pt x="142" y="176"/>
                  <a:pt x="142" y="176"/>
                </a:cubicBezTo>
                <a:cubicBezTo>
                  <a:pt x="142" y="176"/>
                  <a:pt x="142" y="175"/>
                  <a:pt x="142" y="175"/>
                </a:cubicBezTo>
                <a:cubicBezTo>
                  <a:pt x="106" y="128"/>
                  <a:pt x="106" y="128"/>
                  <a:pt x="106" y="128"/>
                </a:cubicBezTo>
                <a:cubicBezTo>
                  <a:pt x="95" y="97"/>
                  <a:pt x="95" y="97"/>
                  <a:pt x="95" y="97"/>
                </a:cubicBezTo>
                <a:cubicBezTo>
                  <a:pt x="99" y="60"/>
                  <a:pt x="99" y="60"/>
                  <a:pt x="99" y="60"/>
                </a:cubicBezTo>
                <a:cubicBezTo>
                  <a:pt x="99" y="59"/>
                  <a:pt x="99" y="59"/>
                  <a:pt x="99" y="59"/>
                </a:cubicBezTo>
                <a:cubicBezTo>
                  <a:pt x="24" y="21"/>
                  <a:pt x="24" y="21"/>
                  <a:pt x="24" y="21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Line 54">
            <a:extLst>
              <a:ext uri="{FF2B5EF4-FFF2-40B4-BE49-F238E27FC236}">
                <a16:creationId xmlns:a16="http://schemas.microsoft.com/office/drawing/2014/main" id="{D88CDE29-C903-0FAA-0685-7F3DB8C6E45A}"/>
              </a:ext>
            </a:extLst>
          </p:cNvPr>
          <p:cNvSpPr>
            <a:spLocks noChangeShapeType="1"/>
          </p:cNvSpPr>
          <p:nvPr/>
        </p:nvSpPr>
        <p:spPr bwMode="auto">
          <a:xfrm>
            <a:off x="7927976" y="5876925"/>
            <a:ext cx="0" cy="0"/>
          </a:xfrm>
          <a:prstGeom prst="line">
            <a:avLst/>
          </a:pr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Line 55">
            <a:extLst>
              <a:ext uri="{FF2B5EF4-FFF2-40B4-BE49-F238E27FC236}">
                <a16:creationId xmlns:a16="http://schemas.microsoft.com/office/drawing/2014/main" id="{0FB2490A-DF50-6224-7A20-F2F669625F65}"/>
              </a:ext>
            </a:extLst>
          </p:cNvPr>
          <p:cNvSpPr>
            <a:spLocks noChangeShapeType="1"/>
          </p:cNvSpPr>
          <p:nvPr/>
        </p:nvSpPr>
        <p:spPr bwMode="auto">
          <a:xfrm>
            <a:off x="7927976" y="5876925"/>
            <a:ext cx="0" cy="0"/>
          </a:xfrm>
          <a:prstGeom prst="line">
            <a:avLst/>
          </a:pr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Line 56">
            <a:extLst>
              <a:ext uri="{FF2B5EF4-FFF2-40B4-BE49-F238E27FC236}">
                <a16:creationId xmlns:a16="http://schemas.microsoft.com/office/drawing/2014/main" id="{94439FAD-2FB9-CB22-9DE0-4479F22109D6}"/>
              </a:ext>
            </a:extLst>
          </p:cNvPr>
          <p:cNvSpPr>
            <a:spLocks noChangeShapeType="1"/>
          </p:cNvSpPr>
          <p:nvPr/>
        </p:nvSpPr>
        <p:spPr bwMode="auto">
          <a:xfrm>
            <a:off x="7927976" y="5876925"/>
            <a:ext cx="0" cy="0"/>
          </a:xfrm>
          <a:prstGeom prst="line">
            <a:avLst/>
          </a:pr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Line 57">
            <a:extLst>
              <a:ext uri="{FF2B5EF4-FFF2-40B4-BE49-F238E27FC236}">
                <a16:creationId xmlns:a16="http://schemas.microsoft.com/office/drawing/2014/main" id="{E574BE4B-C64D-3308-4720-155E0459E458}"/>
              </a:ext>
            </a:extLst>
          </p:cNvPr>
          <p:cNvSpPr>
            <a:spLocks noChangeShapeType="1"/>
          </p:cNvSpPr>
          <p:nvPr/>
        </p:nvSpPr>
        <p:spPr bwMode="auto">
          <a:xfrm>
            <a:off x="8316913" y="5975350"/>
            <a:ext cx="0" cy="0"/>
          </a:xfrm>
          <a:prstGeom prst="line">
            <a:avLst/>
          </a:prstGeom>
          <a:noFill/>
          <a:ln w="20638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58">
            <a:extLst>
              <a:ext uri="{FF2B5EF4-FFF2-40B4-BE49-F238E27FC236}">
                <a16:creationId xmlns:a16="http://schemas.microsoft.com/office/drawing/2014/main" id="{B7C828F7-2DF6-4E21-ED90-30E234328731}"/>
              </a:ext>
            </a:extLst>
          </p:cNvPr>
          <p:cNvSpPr>
            <a:spLocks/>
          </p:cNvSpPr>
          <p:nvPr/>
        </p:nvSpPr>
        <p:spPr bwMode="auto">
          <a:xfrm>
            <a:off x="7907338" y="4856163"/>
            <a:ext cx="723900" cy="1239838"/>
          </a:xfrm>
          <a:custGeom>
            <a:avLst/>
            <a:gdLst>
              <a:gd name="T0" fmla="*/ 0 w 285"/>
              <a:gd name="T1" fmla="*/ 487 h 487"/>
              <a:gd name="T2" fmla="*/ 74 w 285"/>
              <a:gd name="T3" fmla="*/ 448 h 487"/>
              <a:gd name="T4" fmla="*/ 162 w 285"/>
              <a:gd name="T5" fmla="*/ 440 h 487"/>
              <a:gd name="T6" fmla="*/ 178 w 285"/>
              <a:gd name="T7" fmla="*/ 429 h 487"/>
              <a:gd name="T8" fmla="*/ 196 w 285"/>
              <a:gd name="T9" fmla="*/ 382 h 487"/>
              <a:gd name="T10" fmla="*/ 201 w 285"/>
              <a:gd name="T11" fmla="*/ 357 h 487"/>
              <a:gd name="T12" fmla="*/ 215 w 285"/>
              <a:gd name="T13" fmla="*/ 333 h 487"/>
              <a:gd name="T14" fmla="*/ 277 w 285"/>
              <a:gd name="T15" fmla="*/ 332 h 487"/>
              <a:gd name="T16" fmla="*/ 285 w 285"/>
              <a:gd name="T17" fmla="*/ 318 h 487"/>
              <a:gd name="T18" fmla="*/ 282 w 285"/>
              <a:gd name="T19" fmla="*/ 317 h 487"/>
              <a:gd name="T20" fmla="*/ 276 w 285"/>
              <a:gd name="T21" fmla="*/ 308 h 487"/>
              <a:gd name="T22" fmla="*/ 275 w 285"/>
              <a:gd name="T23" fmla="*/ 285 h 487"/>
              <a:gd name="T24" fmla="*/ 277 w 285"/>
              <a:gd name="T25" fmla="*/ 266 h 487"/>
              <a:gd name="T26" fmla="*/ 277 w 285"/>
              <a:gd name="T27" fmla="*/ 254 h 487"/>
              <a:gd name="T28" fmla="*/ 273 w 285"/>
              <a:gd name="T29" fmla="*/ 245 h 487"/>
              <a:gd name="T30" fmla="*/ 274 w 285"/>
              <a:gd name="T31" fmla="*/ 225 h 487"/>
              <a:gd name="T32" fmla="*/ 266 w 285"/>
              <a:gd name="T33" fmla="*/ 208 h 487"/>
              <a:gd name="T34" fmla="*/ 263 w 285"/>
              <a:gd name="T35" fmla="*/ 197 h 487"/>
              <a:gd name="T36" fmla="*/ 266 w 285"/>
              <a:gd name="T37" fmla="*/ 189 h 487"/>
              <a:gd name="T38" fmla="*/ 275 w 285"/>
              <a:gd name="T39" fmla="*/ 180 h 487"/>
              <a:gd name="T40" fmla="*/ 277 w 285"/>
              <a:gd name="T41" fmla="*/ 172 h 487"/>
              <a:gd name="T42" fmla="*/ 276 w 285"/>
              <a:gd name="T43" fmla="*/ 154 h 487"/>
              <a:gd name="T44" fmla="*/ 277 w 285"/>
              <a:gd name="T45" fmla="*/ 136 h 487"/>
              <a:gd name="T46" fmla="*/ 270 w 285"/>
              <a:gd name="T47" fmla="*/ 111 h 487"/>
              <a:gd name="T48" fmla="*/ 271 w 285"/>
              <a:gd name="T49" fmla="*/ 100 h 487"/>
              <a:gd name="T50" fmla="*/ 270 w 285"/>
              <a:gd name="T51" fmla="*/ 92 h 487"/>
              <a:gd name="T52" fmla="*/ 252 w 285"/>
              <a:gd name="T53" fmla="*/ 73 h 487"/>
              <a:gd name="T54" fmla="*/ 252 w 285"/>
              <a:gd name="T55" fmla="*/ 73 h 487"/>
              <a:gd name="T56" fmla="*/ 248 w 285"/>
              <a:gd name="T57" fmla="*/ 61 h 487"/>
              <a:gd name="T58" fmla="*/ 246 w 285"/>
              <a:gd name="T59" fmla="*/ 49 h 487"/>
              <a:gd name="T60" fmla="*/ 236 w 285"/>
              <a:gd name="T61" fmla="*/ 39 h 487"/>
              <a:gd name="T62" fmla="*/ 235 w 285"/>
              <a:gd name="T63" fmla="*/ 39 h 487"/>
              <a:gd name="T64" fmla="*/ 225 w 285"/>
              <a:gd name="T65" fmla="*/ 18 h 487"/>
              <a:gd name="T66" fmla="*/ 214 w 285"/>
              <a:gd name="T67" fmla="*/ 7 h 487"/>
              <a:gd name="T68" fmla="*/ 210 w 285"/>
              <a:gd name="T69" fmla="*/ 7 h 487"/>
              <a:gd name="T70" fmla="*/ 210 w 285"/>
              <a:gd name="T71" fmla="*/ 7 h 487"/>
              <a:gd name="T72" fmla="*/ 196 w 285"/>
              <a:gd name="T73" fmla="*/ 3 h 487"/>
              <a:gd name="T74" fmla="*/ 186 w 285"/>
              <a:gd name="T75" fmla="*/ 0 h 4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85" h="487">
                <a:moveTo>
                  <a:pt x="0" y="487"/>
                </a:moveTo>
                <a:cubicBezTo>
                  <a:pt x="74" y="448"/>
                  <a:pt x="74" y="448"/>
                  <a:pt x="74" y="448"/>
                </a:cubicBezTo>
                <a:cubicBezTo>
                  <a:pt x="162" y="440"/>
                  <a:pt x="162" y="440"/>
                  <a:pt x="162" y="440"/>
                </a:cubicBezTo>
                <a:cubicBezTo>
                  <a:pt x="161" y="440"/>
                  <a:pt x="178" y="429"/>
                  <a:pt x="178" y="429"/>
                </a:cubicBezTo>
                <a:cubicBezTo>
                  <a:pt x="178" y="429"/>
                  <a:pt x="196" y="382"/>
                  <a:pt x="196" y="382"/>
                </a:cubicBezTo>
                <a:cubicBezTo>
                  <a:pt x="201" y="357"/>
                  <a:pt x="201" y="357"/>
                  <a:pt x="201" y="357"/>
                </a:cubicBezTo>
                <a:cubicBezTo>
                  <a:pt x="215" y="333"/>
                  <a:pt x="215" y="333"/>
                  <a:pt x="215" y="333"/>
                </a:cubicBezTo>
                <a:cubicBezTo>
                  <a:pt x="216" y="333"/>
                  <a:pt x="277" y="332"/>
                  <a:pt x="277" y="332"/>
                </a:cubicBezTo>
                <a:cubicBezTo>
                  <a:pt x="285" y="318"/>
                  <a:pt x="285" y="318"/>
                  <a:pt x="285" y="318"/>
                </a:cubicBezTo>
                <a:cubicBezTo>
                  <a:pt x="282" y="317"/>
                  <a:pt x="282" y="317"/>
                  <a:pt x="282" y="317"/>
                </a:cubicBezTo>
                <a:cubicBezTo>
                  <a:pt x="276" y="308"/>
                  <a:pt x="276" y="308"/>
                  <a:pt x="276" y="308"/>
                </a:cubicBezTo>
                <a:cubicBezTo>
                  <a:pt x="275" y="285"/>
                  <a:pt x="275" y="285"/>
                  <a:pt x="275" y="285"/>
                </a:cubicBezTo>
                <a:cubicBezTo>
                  <a:pt x="277" y="266"/>
                  <a:pt x="277" y="266"/>
                  <a:pt x="277" y="266"/>
                </a:cubicBezTo>
                <a:cubicBezTo>
                  <a:pt x="277" y="254"/>
                  <a:pt x="277" y="254"/>
                  <a:pt x="277" y="254"/>
                </a:cubicBezTo>
                <a:cubicBezTo>
                  <a:pt x="273" y="245"/>
                  <a:pt x="273" y="245"/>
                  <a:pt x="273" y="245"/>
                </a:cubicBezTo>
                <a:cubicBezTo>
                  <a:pt x="274" y="225"/>
                  <a:pt x="274" y="225"/>
                  <a:pt x="274" y="225"/>
                </a:cubicBezTo>
                <a:cubicBezTo>
                  <a:pt x="266" y="208"/>
                  <a:pt x="266" y="208"/>
                  <a:pt x="266" y="208"/>
                </a:cubicBezTo>
                <a:cubicBezTo>
                  <a:pt x="263" y="197"/>
                  <a:pt x="263" y="197"/>
                  <a:pt x="263" y="197"/>
                </a:cubicBezTo>
                <a:cubicBezTo>
                  <a:pt x="266" y="189"/>
                  <a:pt x="266" y="189"/>
                  <a:pt x="266" y="189"/>
                </a:cubicBezTo>
                <a:cubicBezTo>
                  <a:pt x="275" y="180"/>
                  <a:pt x="275" y="180"/>
                  <a:pt x="275" y="180"/>
                </a:cubicBezTo>
                <a:cubicBezTo>
                  <a:pt x="277" y="172"/>
                  <a:pt x="277" y="172"/>
                  <a:pt x="277" y="172"/>
                </a:cubicBezTo>
                <a:cubicBezTo>
                  <a:pt x="276" y="154"/>
                  <a:pt x="276" y="154"/>
                  <a:pt x="276" y="154"/>
                </a:cubicBezTo>
                <a:cubicBezTo>
                  <a:pt x="277" y="136"/>
                  <a:pt x="277" y="136"/>
                  <a:pt x="277" y="136"/>
                </a:cubicBezTo>
                <a:cubicBezTo>
                  <a:pt x="270" y="111"/>
                  <a:pt x="270" y="111"/>
                  <a:pt x="270" y="111"/>
                </a:cubicBezTo>
                <a:cubicBezTo>
                  <a:pt x="271" y="100"/>
                  <a:pt x="271" y="100"/>
                  <a:pt x="271" y="100"/>
                </a:cubicBezTo>
                <a:cubicBezTo>
                  <a:pt x="270" y="92"/>
                  <a:pt x="270" y="92"/>
                  <a:pt x="270" y="92"/>
                </a:cubicBezTo>
                <a:cubicBezTo>
                  <a:pt x="252" y="73"/>
                  <a:pt x="252" y="73"/>
                  <a:pt x="252" y="73"/>
                </a:cubicBezTo>
                <a:cubicBezTo>
                  <a:pt x="252" y="73"/>
                  <a:pt x="252" y="73"/>
                  <a:pt x="252" y="73"/>
                </a:cubicBezTo>
                <a:cubicBezTo>
                  <a:pt x="248" y="61"/>
                  <a:pt x="248" y="61"/>
                  <a:pt x="248" y="61"/>
                </a:cubicBezTo>
                <a:cubicBezTo>
                  <a:pt x="246" y="49"/>
                  <a:pt x="246" y="49"/>
                  <a:pt x="246" y="49"/>
                </a:cubicBezTo>
                <a:cubicBezTo>
                  <a:pt x="236" y="39"/>
                  <a:pt x="236" y="39"/>
                  <a:pt x="236" y="39"/>
                </a:cubicBezTo>
                <a:cubicBezTo>
                  <a:pt x="235" y="39"/>
                  <a:pt x="235" y="39"/>
                  <a:pt x="235" y="39"/>
                </a:cubicBezTo>
                <a:cubicBezTo>
                  <a:pt x="225" y="18"/>
                  <a:pt x="225" y="18"/>
                  <a:pt x="225" y="18"/>
                </a:cubicBezTo>
                <a:cubicBezTo>
                  <a:pt x="214" y="7"/>
                  <a:pt x="214" y="7"/>
                  <a:pt x="214" y="7"/>
                </a:cubicBezTo>
                <a:cubicBezTo>
                  <a:pt x="210" y="7"/>
                  <a:pt x="210" y="7"/>
                  <a:pt x="210" y="7"/>
                </a:cubicBezTo>
                <a:cubicBezTo>
                  <a:pt x="210" y="7"/>
                  <a:pt x="210" y="7"/>
                  <a:pt x="210" y="7"/>
                </a:cubicBezTo>
                <a:cubicBezTo>
                  <a:pt x="196" y="3"/>
                  <a:pt x="196" y="3"/>
                  <a:pt x="196" y="3"/>
                </a:cubicBezTo>
                <a:cubicBezTo>
                  <a:pt x="186" y="0"/>
                  <a:pt x="186" y="0"/>
                  <a:pt x="186" y="0"/>
                </a:cubicBezTo>
              </a:path>
            </a:pathLst>
          </a:custGeom>
          <a:noFill/>
          <a:ln w="41275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Rectangle 59">
            <a:extLst>
              <a:ext uri="{FF2B5EF4-FFF2-40B4-BE49-F238E27FC236}">
                <a16:creationId xmlns:a16="http://schemas.microsoft.com/office/drawing/2014/main" id="{2FA46863-067C-D7DC-58C3-CFD9C1BFC1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17951" y="5122863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3203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60">
            <a:extLst>
              <a:ext uri="{FF2B5EF4-FFF2-40B4-BE49-F238E27FC236}">
                <a16:creationId xmlns:a16="http://schemas.microsoft.com/office/drawing/2014/main" id="{A47CD8F7-1F2B-AB7C-936E-7F5872F7B5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21201" y="4886325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3212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61">
            <a:extLst>
              <a:ext uri="{FF2B5EF4-FFF2-40B4-BE49-F238E27FC236}">
                <a16:creationId xmlns:a16="http://schemas.microsoft.com/office/drawing/2014/main" id="{C80FFB85-E363-E6CF-7F9E-D691DA5610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3913" y="5456238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3214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62">
            <a:extLst>
              <a:ext uri="{FF2B5EF4-FFF2-40B4-BE49-F238E27FC236}">
                <a16:creationId xmlns:a16="http://schemas.microsoft.com/office/drawing/2014/main" id="{F889E810-62C8-DEC8-28C5-90180F8C13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1701" y="6307138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3216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63">
            <a:extLst>
              <a:ext uri="{FF2B5EF4-FFF2-40B4-BE49-F238E27FC236}">
                <a16:creationId xmlns:a16="http://schemas.microsoft.com/office/drawing/2014/main" id="{AF548474-8C9F-DD56-499E-F5262066E6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18076" y="5659438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3218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64">
            <a:extLst>
              <a:ext uri="{FF2B5EF4-FFF2-40B4-BE49-F238E27FC236}">
                <a16:creationId xmlns:a16="http://schemas.microsoft.com/office/drawing/2014/main" id="{BBF82A0A-9F8D-AC4E-B56A-9EE5A7B381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89551" y="5040313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3207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65">
            <a:extLst>
              <a:ext uri="{FF2B5EF4-FFF2-40B4-BE49-F238E27FC236}">
                <a16:creationId xmlns:a16="http://schemas.microsoft.com/office/drawing/2014/main" id="{E3D509FC-572C-4D58-8A92-A64C469A31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1063" y="511175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3220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66">
            <a:extLst>
              <a:ext uri="{FF2B5EF4-FFF2-40B4-BE49-F238E27FC236}">
                <a16:creationId xmlns:a16="http://schemas.microsoft.com/office/drawing/2014/main" id="{079460CC-9701-3413-8EAB-5B3A1CF692F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06863" y="397510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67">
            <a:extLst>
              <a:ext uri="{FF2B5EF4-FFF2-40B4-BE49-F238E27FC236}">
                <a16:creationId xmlns:a16="http://schemas.microsoft.com/office/drawing/2014/main" id="{2EABD92F-C587-7626-B7FB-61FFD2D197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6188" y="397510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0301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68">
            <a:extLst>
              <a:ext uri="{FF2B5EF4-FFF2-40B4-BE49-F238E27FC236}">
                <a16:creationId xmlns:a16="http://schemas.microsoft.com/office/drawing/2014/main" id="{977FEF45-0470-B22F-5F59-4FF321E294F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94351" y="4459288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3222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69">
            <a:extLst>
              <a:ext uri="{FF2B5EF4-FFF2-40B4-BE49-F238E27FC236}">
                <a16:creationId xmlns:a16="http://schemas.microsoft.com/office/drawing/2014/main" id="{A5E0B2BF-D025-E4AF-3373-629C144132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45188" y="4570413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3224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70">
            <a:extLst>
              <a:ext uri="{FF2B5EF4-FFF2-40B4-BE49-F238E27FC236}">
                <a16:creationId xmlns:a16="http://schemas.microsoft.com/office/drawing/2014/main" id="{608AAB06-770D-3C16-0BEF-6AEA485090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37176" y="316230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3232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71">
            <a:extLst>
              <a:ext uri="{FF2B5EF4-FFF2-40B4-BE49-F238E27FC236}">
                <a16:creationId xmlns:a16="http://schemas.microsoft.com/office/drawing/2014/main" id="{0B3759C5-112A-292E-2BD4-FE92DE7E38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6601" y="3230563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3230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72">
            <a:extLst>
              <a:ext uri="{FF2B5EF4-FFF2-40B4-BE49-F238E27FC236}">
                <a16:creationId xmlns:a16="http://schemas.microsoft.com/office/drawing/2014/main" id="{3D3A7331-23CC-1BAC-2B05-B41A80B7B6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65876" y="393700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3205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73">
            <a:extLst>
              <a:ext uri="{FF2B5EF4-FFF2-40B4-BE49-F238E27FC236}">
                <a16:creationId xmlns:a16="http://schemas.microsoft.com/office/drawing/2014/main" id="{1C6DB516-32CC-DF6A-CAEE-296D215522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15213" y="4684713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3226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74">
            <a:extLst>
              <a:ext uri="{FF2B5EF4-FFF2-40B4-BE49-F238E27FC236}">
                <a16:creationId xmlns:a16="http://schemas.microsoft.com/office/drawing/2014/main" id="{663404D7-EC7F-2383-B7B1-38D94A8731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40588" y="302260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3228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75">
            <a:extLst>
              <a:ext uri="{FF2B5EF4-FFF2-40B4-BE49-F238E27FC236}">
                <a16:creationId xmlns:a16="http://schemas.microsoft.com/office/drawing/2014/main" id="{0812D57C-DA8B-04F4-8504-E96BDF8ECB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13501" y="2867025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3209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76">
            <a:extLst>
              <a:ext uri="{FF2B5EF4-FFF2-40B4-BE49-F238E27FC236}">
                <a16:creationId xmlns:a16="http://schemas.microsoft.com/office/drawing/2014/main" id="{97E178B4-8DF2-BB6B-0E02-892BDD6330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76901" y="2309813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3238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77">
            <a:extLst>
              <a:ext uri="{FF2B5EF4-FFF2-40B4-BE49-F238E27FC236}">
                <a16:creationId xmlns:a16="http://schemas.microsoft.com/office/drawing/2014/main" id="{4DF18CFD-0A26-160E-088E-FD5C5E5EF5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24638" y="151130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3240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78">
            <a:extLst>
              <a:ext uri="{FF2B5EF4-FFF2-40B4-BE49-F238E27FC236}">
                <a16:creationId xmlns:a16="http://schemas.microsoft.com/office/drawing/2014/main" id="{8536603D-6C56-9E92-5FE1-4F8FFFDD84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30888" y="1087438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3242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79">
            <a:extLst>
              <a:ext uri="{FF2B5EF4-FFF2-40B4-BE49-F238E27FC236}">
                <a16:creationId xmlns:a16="http://schemas.microsoft.com/office/drawing/2014/main" id="{28F22923-0A08-7849-5B0E-96D4002188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75326" y="971550"/>
            <a:ext cx="1714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Hu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80">
            <a:extLst>
              <a:ext uri="{FF2B5EF4-FFF2-40B4-BE49-F238E27FC236}">
                <a16:creationId xmlns:a16="http://schemas.microsoft.com/office/drawing/2014/main" id="{0AA80AA7-520E-9421-02CF-26939A4B7D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92801" y="971550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81">
            <a:extLst>
              <a:ext uri="{FF2B5EF4-FFF2-40B4-BE49-F238E27FC236}">
                <a16:creationId xmlns:a16="http://schemas.microsoft.com/office/drawing/2014/main" id="{47B0C2AD-850B-1A53-D584-8D92315888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26138" y="971550"/>
            <a:ext cx="1809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2">
            <a:extLst>
              <a:ext uri="{FF2B5EF4-FFF2-40B4-BE49-F238E27FC236}">
                <a16:creationId xmlns:a16="http://schemas.microsoft.com/office/drawing/2014/main" id="{3024D314-1C6A-CA48-2D86-91F73EB1D4D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51613" y="1395413"/>
            <a:ext cx="1809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Eid</a:t>
            </a:r>
            <a:endParaRPr kumimoji="0" lang="nb-NO" altLang="nb-NO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83">
            <a:extLst>
              <a:ext uri="{FF2B5EF4-FFF2-40B4-BE49-F238E27FC236}">
                <a16:creationId xmlns:a16="http://schemas.microsoft.com/office/drawing/2014/main" id="{591F7C4A-2AC1-E6A0-4694-F6C4A643C1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78613" y="1395413"/>
            <a:ext cx="936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84">
            <a:extLst>
              <a:ext uri="{FF2B5EF4-FFF2-40B4-BE49-F238E27FC236}">
                <a16:creationId xmlns:a16="http://schemas.microsoft.com/office/drawing/2014/main" id="{69BEE642-BE99-E434-D077-70DB563C45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16713" y="1395413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85">
            <a:extLst>
              <a:ext uri="{FF2B5EF4-FFF2-40B4-BE49-F238E27FC236}">
                <a16:creationId xmlns:a16="http://schemas.microsoft.com/office/drawing/2014/main" id="{3984F086-CCC1-C68C-5C65-BA2C3F6293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62751" y="1395413"/>
            <a:ext cx="1555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86">
            <a:extLst>
              <a:ext uri="{FF2B5EF4-FFF2-40B4-BE49-F238E27FC236}">
                <a16:creationId xmlns:a16="http://schemas.microsoft.com/office/drawing/2014/main" id="{81F85384-4243-E5C9-0BDF-8E4A4710CA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35613" y="2193925"/>
            <a:ext cx="3254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Nanne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87">
            <a:extLst>
              <a:ext uri="{FF2B5EF4-FFF2-40B4-BE49-F238E27FC236}">
                <a16:creationId xmlns:a16="http://schemas.microsoft.com/office/drawing/2014/main" id="{9A8B4C02-629E-62D8-ACC5-7CD6253F8A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08663" y="2193925"/>
            <a:ext cx="936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88">
            <a:extLst>
              <a:ext uri="{FF2B5EF4-FFF2-40B4-BE49-F238E27FC236}">
                <a16:creationId xmlns:a16="http://schemas.microsoft.com/office/drawing/2014/main" id="{0C7F855B-670E-1BC6-CD06-F7E50F9705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46763" y="2193925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89">
            <a:extLst>
              <a:ext uri="{FF2B5EF4-FFF2-40B4-BE49-F238E27FC236}">
                <a16:creationId xmlns:a16="http://schemas.microsoft.com/office/drawing/2014/main" id="{439EB0FB-6A5E-71AE-A16B-BC5DD33441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80101" y="2193925"/>
            <a:ext cx="1571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90">
            <a:extLst>
              <a:ext uri="{FF2B5EF4-FFF2-40B4-BE49-F238E27FC236}">
                <a16:creationId xmlns:a16="http://schemas.microsoft.com/office/drawing/2014/main" id="{3DD395AC-9D9B-E468-DD04-0378A88200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78563" y="2751138"/>
            <a:ext cx="358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Ullensa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91">
            <a:extLst>
              <a:ext uri="{FF2B5EF4-FFF2-40B4-BE49-F238E27FC236}">
                <a16:creationId xmlns:a16="http://schemas.microsoft.com/office/drawing/2014/main" id="{30D5A51D-84EF-38DF-4C19-2B3D0D25DC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84951" y="2751138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92">
            <a:extLst>
              <a:ext uri="{FF2B5EF4-FFF2-40B4-BE49-F238E27FC236}">
                <a16:creationId xmlns:a16="http://schemas.microsoft.com/office/drawing/2014/main" id="{1A5A74AB-71B3-9A5A-B9F0-615B185FF2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27813" y="2751138"/>
            <a:ext cx="1397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93">
            <a:extLst>
              <a:ext uri="{FF2B5EF4-FFF2-40B4-BE49-F238E27FC236}">
                <a16:creationId xmlns:a16="http://schemas.microsoft.com/office/drawing/2014/main" id="{99BE036D-C92C-C3F3-95DA-DA373D5429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45351" y="2906713"/>
            <a:ext cx="2095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Nes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94">
            <a:extLst>
              <a:ext uri="{FF2B5EF4-FFF2-40B4-BE49-F238E27FC236}">
                <a16:creationId xmlns:a16="http://schemas.microsoft.com/office/drawing/2014/main" id="{1E026BD2-C7B6-0ECA-36F8-C00C2C7024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56213" y="3046413"/>
            <a:ext cx="1428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95">
            <a:extLst>
              <a:ext uri="{FF2B5EF4-FFF2-40B4-BE49-F238E27FC236}">
                <a16:creationId xmlns:a16="http://schemas.microsoft.com/office/drawing/2014/main" id="{99841C4D-E818-D1DB-96DD-52DF537994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113" y="3046413"/>
            <a:ext cx="1190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96">
            <a:extLst>
              <a:ext uri="{FF2B5EF4-FFF2-40B4-BE49-F238E27FC236}">
                <a16:creationId xmlns:a16="http://schemas.microsoft.com/office/drawing/2014/main" id="{2BA5E32A-EC14-9709-B6A0-BA03F52B1C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08613" y="3046413"/>
            <a:ext cx="231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97">
            <a:extLst>
              <a:ext uri="{FF2B5EF4-FFF2-40B4-BE49-F238E27FC236}">
                <a16:creationId xmlns:a16="http://schemas.microsoft.com/office/drawing/2014/main" id="{2A567760-221B-0D8D-09ED-B31932F594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02301" y="3113088"/>
            <a:ext cx="1905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Gje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98">
            <a:extLst>
              <a:ext uri="{FF2B5EF4-FFF2-40B4-BE49-F238E27FC236}">
                <a16:creationId xmlns:a16="http://schemas.microsoft.com/office/drawing/2014/main" id="{079ADBEF-D97C-F30D-5D9B-8E705B4A8F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42001" y="3113088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99">
            <a:extLst>
              <a:ext uri="{FF2B5EF4-FFF2-40B4-BE49-F238E27FC236}">
                <a16:creationId xmlns:a16="http://schemas.microsoft.com/office/drawing/2014/main" id="{DCFEF193-A936-0364-466B-C757D347C1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5338" y="3113088"/>
            <a:ext cx="2778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drum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100">
            <a:extLst>
              <a:ext uri="{FF2B5EF4-FFF2-40B4-BE49-F238E27FC236}">
                <a16:creationId xmlns:a16="http://schemas.microsoft.com/office/drawing/2014/main" id="{1F29115C-EF90-3540-2025-1D2B78298B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11901" y="3821113"/>
            <a:ext cx="2190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Lille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101">
            <a:extLst>
              <a:ext uri="{FF2B5EF4-FFF2-40B4-BE49-F238E27FC236}">
                <a16:creationId xmlns:a16="http://schemas.microsoft.com/office/drawing/2014/main" id="{3B549AED-2B18-4B96-2E64-477A6B7C52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75413" y="3821113"/>
            <a:ext cx="936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102">
            <a:extLst>
              <a:ext uri="{FF2B5EF4-FFF2-40B4-BE49-F238E27FC236}">
                <a16:creationId xmlns:a16="http://schemas.microsoft.com/office/drawing/2014/main" id="{E62C034C-5E4B-FAF0-15DA-E20C9F5C00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13513" y="3821113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103">
            <a:extLst>
              <a:ext uri="{FF2B5EF4-FFF2-40B4-BE49-F238E27FC236}">
                <a16:creationId xmlns:a16="http://schemas.microsoft.com/office/drawing/2014/main" id="{71790DF5-AE4F-089E-8138-2BF068ABAE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48438" y="3821113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104">
            <a:extLst>
              <a:ext uri="{FF2B5EF4-FFF2-40B4-BE49-F238E27FC236}">
                <a16:creationId xmlns:a16="http://schemas.microsoft.com/office/drawing/2014/main" id="{F66C6B70-07A5-DE55-A8E4-170E118DF4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81776" y="3821113"/>
            <a:ext cx="1889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øm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105">
            <a:extLst>
              <a:ext uri="{FF2B5EF4-FFF2-40B4-BE49-F238E27FC236}">
                <a16:creationId xmlns:a16="http://schemas.microsoft.com/office/drawing/2014/main" id="{2C43C75A-D945-2E78-3711-51395442B0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69151" y="4568825"/>
            <a:ext cx="1651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Rectangle 106">
            <a:extLst>
              <a:ext uri="{FF2B5EF4-FFF2-40B4-BE49-F238E27FC236}">
                <a16:creationId xmlns:a16="http://schemas.microsoft.com/office/drawing/2014/main" id="{C7CF5E87-32D7-DC8B-0EC6-520AE5114D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81863" y="4568825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0" name="Rectangle 107">
            <a:extLst>
              <a:ext uri="{FF2B5EF4-FFF2-40B4-BE49-F238E27FC236}">
                <a16:creationId xmlns:a16="http://schemas.microsoft.com/office/drawing/2014/main" id="{024C0FF2-B5A8-3E2A-850F-BC5934D7BC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3613" y="4568825"/>
            <a:ext cx="936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" name="Rectangle 108">
            <a:extLst>
              <a:ext uri="{FF2B5EF4-FFF2-40B4-BE49-F238E27FC236}">
                <a16:creationId xmlns:a16="http://schemas.microsoft.com/office/drawing/2014/main" id="{9DF58EFB-F733-5258-4485-DA4F747737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54888" y="4568825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2" name="Rectangle 109">
            <a:extLst>
              <a:ext uri="{FF2B5EF4-FFF2-40B4-BE49-F238E27FC236}">
                <a16:creationId xmlns:a16="http://schemas.microsoft.com/office/drawing/2014/main" id="{4B9602D6-F178-9A2B-480F-8B13A10B10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97751" y="4568825"/>
            <a:ext cx="485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og-Høland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3" name="Rectangle 110">
            <a:extLst>
              <a:ext uri="{FF2B5EF4-FFF2-40B4-BE49-F238E27FC236}">
                <a16:creationId xmlns:a16="http://schemas.microsoft.com/office/drawing/2014/main" id="{2FE5BC7A-4824-1261-2DF6-7B554F10CB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37238" y="4452938"/>
            <a:ext cx="2905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Rælin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4" name="Rectangle 111">
            <a:extLst>
              <a:ext uri="{FF2B5EF4-FFF2-40B4-BE49-F238E27FC236}">
                <a16:creationId xmlns:a16="http://schemas.microsoft.com/office/drawing/2014/main" id="{87E3F25A-3A06-03AE-1C54-ECCBCF4B08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0601" y="4452938"/>
            <a:ext cx="1016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5" name="Rectangle 112">
            <a:extLst>
              <a:ext uri="{FF2B5EF4-FFF2-40B4-BE49-F238E27FC236}">
                <a16:creationId xmlns:a16="http://schemas.microsoft.com/office/drawing/2014/main" id="{FF21679F-E85E-2AA4-549B-10D4643647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18226" y="4452938"/>
            <a:ext cx="1571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6" name="Rectangle 113">
            <a:extLst>
              <a:ext uri="{FF2B5EF4-FFF2-40B4-BE49-F238E27FC236}">
                <a16:creationId xmlns:a16="http://schemas.microsoft.com/office/drawing/2014/main" id="{DDA30DEA-18A5-B196-1181-44D3C559EE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3713" y="4241800"/>
            <a:ext cx="1508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Rectangle 114">
            <a:extLst>
              <a:ext uri="{FF2B5EF4-FFF2-40B4-BE49-F238E27FC236}">
                <a16:creationId xmlns:a16="http://schemas.microsoft.com/office/drawing/2014/main" id="{F06233E3-CCB3-4DAC-430E-B1777D67CD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70551" y="4241800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8" name="Rectangle 115">
            <a:extLst>
              <a:ext uri="{FF2B5EF4-FFF2-40B4-BE49-F238E27FC236}">
                <a16:creationId xmlns:a16="http://schemas.microsoft.com/office/drawing/2014/main" id="{7F5F34A6-7F29-5D85-2F62-46894E02B9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03888" y="4241800"/>
            <a:ext cx="1905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en-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9" name="Rectangle 116">
            <a:extLst>
              <a:ext uri="{FF2B5EF4-FFF2-40B4-BE49-F238E27FC236}">
                <a16:creationId xmlns:a16="http://schemas.microsoft.com/office/drawing/2014/main" id="{5FE90081-ADAC-AD92-70C4-BD8AC7F19F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3713" y="4343400"/>
            <a:ext cx="936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0" name="Rectangle 117">
            <a:extLst>
              <a:ext uri="{FF2B5EF4-FFF2-40B4-BE49-F238E27FC236}">
                <a16:creationId xmlns:a16="http://schemas.microsoft.com/office/drawing/2014/main" id="{2F8041D6-C49B-70BD-9E6B-43CFBC5D98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13401" y="4343400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1" name="Rectangle 118">
            <a:extLst>
              <a:ext uri="{FF2B5EF4-FFF2-40B4-BE49-F238E27FC236}">
                <a16:creationId xmlns:a16="http://schemas.microsoft.com/office/drawing/2014/main" id="{2BCAFC20-64C9-155A-0C82-0F6227007F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56263" y="4343400"/>
            <a:ext cx="1555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2" name="Rectangle 119">
            <a:extLst>
              <a:ext uri="{FF2B5EF4-FFF2-40B4-BE49-F238E27FC236}">
                <a16:creationId xmlns:a16="http://schemas.microsoft.com/office/drawing/2014/main" id="{F2034903-EAD7-5B4E-7988-A1022D6858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45076" y="3857625"/>
            <a:ext cx="2365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Oslo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3" name="Rectangle 120">
            <a:extLst>
              <a:ext uri="{FF2B5EF4-FFF2-40B4-BE49-F238E27FC236}">
                <a16:creationId xmlns:a16="http://schemas.microsoft.com/office/drawing/2014/main" id="{75917816-3045-D49B-FFAF-B21D1CE2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68988" y="4995863"/>
            <a:ext cx="4016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Enebakk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4" name="Rectangle 121">
            <a:extLst>
              <a:ext uri="{FF2B5EF4-FFF2-40B4-BE49-F238E27FC236}">
                <a16:creationId xmlns:a16="http://schemas.microsoft.com/office/drawing/2014/main" id="{ABA8572D-4EAC-115F-4C51-B958ADE842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0638" y="4926013"/>
            <a:ext cx="1730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5" name="Rectangle 122">
            <a:extLst>
              <a:ext uri="{FF2B5EF4-FFF2-40B4-BE49-F238E27FC236}">
                <a16:creationId xmlns:a16="http://schemas.microsoft.com/office/drawing/2014/main" id="{0E35822F-A7CF-A166-E8FA-57DAADE4B2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21288" y="4926013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6" name="Rectangle 123">
            <a:extLst>
              <a:ext uri="{FF2B5EF4-FFF2-40B4-BE49-F238E27FC236}">
                <a16:creationId xmlns:a16="http://schemas.microsoft.com/office/drawing/2014/main" id="{F995C82E-A37F-274A-AFA3-AEDF2D1EBB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54626" y="4926013"/>
            <a:ext cx="1063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7" name="Rectangle 124">
            <a:extLst>
              <a:ext uri="{FF2B5EF4-FFF2-40B4-BE49-F238E27FC236}">
                <a16:creationId xmlns:a16="http://schemas.microsoft.com/office/drawing/2014/main" id="{82C9D1E7-436F-B5F4-AFE1-BEB4AA239F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7013" y="4926013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8" name="Rectangle 125">
            <a:extLst>
              <a:ext uri="{FF2B5EF4-FFF2-40B4-BE49-F238E27FC236}">
                <a16:creationId xmlns:a16="http://schemas.microsoft.com/office/drawing/2014/main" id="{D1109786-04B3-433E-0471-BBE783748A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0351" y="4926013"/>
            <a:ext cx="104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9" name="Rectangle 126">
            <a:extLst>
              <a:ext uri="{FF2B5EF4-FFF2-40B4-BE49-F238E27FC236}">
                <a16:creationId xmlns:a16="http://schemas.microsoft.com/office/drawing/2014/main" id="{1396B0A4-6549-9EEC-D7DB-E666B10607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14963" y="4926013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0" name="Rectangle 127">
            <a:extLst>
              <a:ext uri="{FF2B5EF4-FFF2-40B4-BE49-F238E27FC236}">
                <a16:creationId xmlns:a16="http://schemas.microsoft.com/office/drawing/2014/main" id="{4D153202-C129-F354-5CF2-DBB025A1D1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9413" y="4926013"/>
            <a:ext cx="2095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1" name="Rectangle 128">
            <a:extLst>
              <a:ext uri="{FF2B5EF4-FFF2-40B4-BE49-F238E27FC236}">
                <a16:creationId xmlns:a16="http://schemas.microsoft.com/office/drawing/2014/main" id="{87FE1C37-23AE-ADAC-A1B4-282E73BB13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5426" y="3857625"/>
            <a:ext cx="358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Bærum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2" name="Rectangle 129">
            <a:extLst>
              <a:ext uri="{FF2B5EF4-FFF2-40B4-BE49-F238E27FC236}">
                <a16:creationId xmlns:a16="http://schemas.microsoft.com/office/drawing/2014/main" id="{092A8025-80E5-7DC0-47DD-3CA7E7F3EC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7788" y="5003800"/>
            <a:ext cx="1524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3" name="Rectangle 130">
            <a:extLst>
              <a:ext uri="{FF2B5EF4-FFF2-40B4-BE49-F238E27FC236}">
                <a16:creationId xmlns:a16="http://schemas.microsoft.com/office/drawing/2014/main" id="{DEBE7D65-65A8-17C8-2EB2-428DDDCCDE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4626" y="5003800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4" name="Rectangle 131">
            <a:extLst>
              <a:ext uri="{FF2B5EF4-FFF2-40B4-BE49-F238E27FC236}">
                <a16:creationId xmlns:a16="http://schemas.microsoft.com/office/drawing/2014/main" id="{1C042CAB-DACD-03A5-F5EF-2FE04941AF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27488" y="5003800"/>
            <a:ext cx="1397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5" name="Rectangle 132">
            <a:extLst>
              <a:ext uri="{FF2B5EF4-FFF2-40B4-BE49-F238E27FC236}">
                <a16:creationId xmlns:a16="http://schemas.microsoft.com/office/drawing/2014/main" id="{F506937A-DF88-9586-AE68-08A09C8638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4201" y="4770438"/>
            <a:ext cx="4762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Nesodden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6" name="Rectangle 133">
            <a:extLst>
              <a:ext uri="{FF2B5EF4-FFF2-40B4-BE49-F238E27FC236}">
                <a16:creationId xmlns:a16="http://schemas.microsoft.com/office/drawing/2014/main" id="{B48639D1-CD8B-37BD-72D1-9DFD989064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7401" y="5340350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7" name="Rectangle 134">
            <a:extLst>
              <a:ext uri="{FF2B5EF4-FFF2-40B4-BE49-F238E27FC236}">
                <a16:creationId xmlns:a16="http://schemas.microsoft.com/office/drawing/2014/main" id="{7BB8111C-2C04-637C-6420-B28071BAEC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46613" y="5340350"/>
            <a:ext cx="88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8" name="Rectangle 135">
            <a:extLst>
              <a:ext uri="{FF2B5EF4-FFF2-40B4-BE49-F238E27FC236}">
                <a16:creationId xmlns:a16="http://schemas.microsoft.com/office/drawing/2014/main" id="{3D5FC894-5061-8BBA-ADBF-969EAF6680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79951" y="5340350"/>
            <a:ext cx="2095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ogn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9" name="Rectangle 136">
            <a:extLst>
              <a:ext uri="{FF2B5EF4-FFF2-40B4-BE49-F238E27FC236}">
                <a16:creationId xmlns:a16="http://schemas.microsoft.com/office/drawing/2014/main" id="{A426D040-931C-E838-BA5E-43C539362C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51413" y="5543550"/>
            <a:ext cx="1524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0" name="Rectangle 137">
            <a:extLst>
              <a:ext uri="{FF2B5EF4-FFF2-40B4-BE49-F238E27FC236}">
                <a16:creationId xmlns:a16="http://schemas.microsoft.com/office/drawing/2014/main" id="{FDA3EFFE-EAF3-4658-316C-22094349D3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6189663"/>
            <a:ext cx="1095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1" name="Rectangle 138">
            <a:extLst>
              <a:ext uri="{FF2B5EF4-FFF2-40B4-BE49-F238E27FC236}">
                <a16:creationId xmlns:a16="http://schemas.microsoft.com/office/drawing/2014/main" id="{8F258496-067F-145C-54DD-A5152B4ED7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0113" y="6189663"/>
            <a:ext cx="104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2" name="Rectangle 139">
            <a:extLst>
              <a:ext uri="{FF2B5EF4-FFF2-40B4-BE49-F238E27FC236}">
                <a16:creationId xmlns:a16="http://schemas.microsoft.com/office/drawing/2014/main" id="{7693E26C-22FE-1342-C18F-D1654CC841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60913" y="6189663"/>
            <a:ext cx="936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3" name="Rectangle 140">
            <a:extLst>
              <a:ext uri="{FF2B5EF4-FFF2-40B4-BE49-F238E27FC236}">
                <a16:creationId xmlns:a16="http://schemas.microsoft.com/office/drawing/2014/main" id="{2E4AE39F-D198-0751-9DB6-A495A487C5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99013" y="6189663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4" name="Rectangle 141">
            <a:extLst>
              <a:ext uri="{FF2B5EF4-FFF2-40B4-BE49-F238E27FC236}">
                <a16:creationId xmlns:a16="http://schemas.microsoft.com/office/drawing/2014/main" id="{13DEF9E5-94D5-9A42-C583-D58965707A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32351" y="6189663"/>
            <a:ext cx="1063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5" name="Rectangle 142">
            <a:extLst>
              <a:ext uri="{FF2B5EF4-FFF2-40B4-BE49-F238E27FC236}">
                <a16:creationId xmlns:a16="http://schemas.microsoft.com/office/drawing/2014/main" id="{73F966D1-FA35-CBF1-E027-B455FE953E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84738" y="6189663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6" name="Rectangle 143">
            <a:extLst>
              <a:ext uri="{FF2B5EF4-FFF2-40B4-BE49-F238E27FC236}">
                <a16:creationId xmlns:a16="http://schemas.microsoft.com/office/drawing/2014/main" id="{9930C079-95D2-F8FE-7D2C-BF7CC31801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3301" y="2152650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3234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Rectangle 144">
            <a:extLst>
              <a:ext uri="{FF2B5EF4-FFF2-40B4-BE49-F238E27FC236}">
                <a16:creationId xmlns:a16="http://schemas.microsoft.com/office/drawing/2014/main" id="{1CCE5308-6663-77AE-5B2D-B3E0C77BDC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56151" y="2036763"/>
            <a:ext cx="3429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Lunner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8" name="Rectangle 145">
            <a:extLst>
              <a:ext uri="{FF2B5EF4-FFF2-40B4-BE49-F238E27FC236}">
                <a16:creationId xmlns:a16="http://schemas.microsoft.com/office/drawing/2014/main" id="{7A67332B-61F0-894F-FBB4-0D52BF809D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32263" y="2035175"/>
            <a:ext cx="223838" cy="1285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3236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9" name="Rectangle 146">
            <a:extLst>
              <a:ext uri="{FF2B5EF4-FFF2-40B4-BE49-F238E27FC236}">
                <a16:creationId xmlns:a16="http://schemas.microsoft.com/office/drawing/2014/main" id="{BAC3266A-262C-1401-BA28-7BCD35B17A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9388" y="1917700"/>
            <a:ext cx="841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J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0" name="Rectangle 147">
            <a:extLst>
              <a:ext uri="{FF2B5EF4-FFF2-40B4-BE49-F238E27FC236}">
                <a16:creationId xmlns:a16="http://schemas.microsoft.com/office/drawing/2014/main" id="{54102408-41A8-1F19-6D8B-7A88F763E7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22726" y="1917700"/>
            <a:ext cx="104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1" name="Rectangle 148">
            <a:extLst>
              <a:ext uri="{FF2B5EF4-FFF2-40B4-BE49-F238E27FC236}">
                <a16:creationId xmlns:a16="http://schemas.microsoft.com/office/drawing/2014/main" id="{9236ED3E-0741-5BEC-3D10-97F86B9EFC8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73526" y="1917700"/>
            <a:ext cx="2032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vna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2" name="Rectangle 149">
            <a:extLst>
              <a:ext uri="{FF2B5EF4-FFF2-40B4-BE49-F238E27FC236}">
                <a16:creationId xmlns:a16="http://schemas.microsoft.com/office/drawing/2014/main" id="{7CF73534-7EF5-556D-9F26-2E5A62097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21163" y="1917700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3" name="Rectangle 150">
            <a:extLst>
              <a:ext uri="{FF2B5EF4-FFF2-40B4-BE49-F238E27FC236}">
                <a16:creationId xmlns:a16="http://schemas.microsoft.com/office/drawing/2014/main" id="{98E4BF94-F595-6B6B-5C50-88DB48FE24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64026" y="1917700"/>
            <a:ext cx="1397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4" name="Line 151">
            <a:extLst>
              <a:ext uri="{FF2B5EF4-FFF2-40B4-BE49-F238E27FC236}">
                <a16:creationId xmlns:a16="http://schemas.microsoft.com/office/drawing/2014/main" id="{127C5B26-4ADE-8701-A1F0-0552B630D45D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003926" y="6734175"/>
            <a:ext cx="0" cy="889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Line 152">
            <a:extLst>
              <a:ext uri="{FF2B5EF4-FFF2-40B4-BE49-F238E27FC236}">
                <a16:creationId xmlns:a16="http://schemas.microsoft.com/office/drawing/2014/main" id="{D5FF124E-97E1-6EFA-2125-B1E26F3F24BC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7050088" y="6734175"/>
            <a:ext cx="0" cy="889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Line 153">
            <a:extLst>
              <a:ext uri="{FF2B5EF4-FFF2-40B4-BE49-F238E27FC236}">
                <a16:creationId xmlns:a16="http://schemas.microsoft.com/office/drawing/2014/main" id="{762FCF98-2627-DB50-5370-442A1DA94749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7570788" y="6734175"/>
            <a:ext cx="0" cy="85725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Line 154">
            <a:extLst>
              <a:ext uri="{FF2B5EF4-FFF2-40B4-BE49-F238E27FC236}">
                <a16:creationId xmlns:a16="http://schemas.microsoft.com/office/drawing/2014/main" id="{0B6C3194-1359-2B95-0AA7-624734322EF7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265863" y="6773863"/>
            <a:ext cx="0" cy="4921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Line 155">
            <a:extLst>
              <a:ext uri="{FF2B5EF4-FFF2-40B4-BE49-F238E27FC236}">
                <a16:creationId xmlns:a16="http://schemas.microsoft.com/office/drawing/2014/main" id="{EE887D2D-CA45-82C6-7672-2C1CD22D359F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526213" y="6734175"/>
            <a:ext cx="0" cy="8890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Line 156">
            <a:extLst>
              <a:ext uri="{FF2B5EF4-FFF2-40B4-BE49-F238E27FC236}">
                <a16:creationId xmlns:a16="http://schemas.microsoft.com/office/drawing/2014/main" id="{622C8703-8802-905A-631D-CD238E9E8A4E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788151" y="6773863"/>
            <a:ext cx="0" cy="4921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Line 157">
            <a:extLst>
              <a:ext uri="{FF2B5EF4-FFF2-40B4-BE49-F238E27FC236}">
                <a16:creationId xmlns:a16="http://schemas.microsoft.com/office/drawing/2014/main" id="{6BF6DE20-76A3-1C33-32ED-EC8BFC812C56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7312026" y="6773863"/>
            <a:ext cx="0" cy="4921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Line 158">
            <a:extLst>
              <a:ext uri="{FF2B5EF4-FFF2-40B4-BE49-F238E27FC236}">
                <a16:creationId xmlns:a16="http://schemas.microsoft.com/office/drawing/2014/main" id="{08B72D1D-18BA-B326-6CD0-6DC1026B7F57}"/>
              </a:ext>
            </a:extLst>
          </p:cNvPr>
          <p:cNvSpPr>
            <a:spLocks noChangeShapeType="1"/>
          </p:cNvSpPr>
          <p:nvPr/>
        </p:nvSpPr>
        <p:spPr bwMode="auto">
          <a:xfrm>
            <a:off x="6003926" y="6823075"/>
            <a:ext cx="1566863" cy="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159">
            <a:extLst>
              <a:ext uri="{FF2B5EF4-FFF2-40B4-BE49-F238E27FC236}">
                <a16:creationId xmlns:a16="http://schemas.microsoft.com/office/drawing/2014/main" id="{F7F76F82-BB86-2906-1761-DAE262237997}"/>
              </a:ext>
            </a:extLst>
          </p:cNvPr>
          <p:cNvSpPr>
            <a:spLocks noEditPoints="1"/>
          </p:cNvSpPr>
          <p:nvPr/>
        </p:nvSpPr>
        <p:spPr bwMode="auto">
          <a:xfrm>
            <a:off x="5981701" y="6629400"/>
            <a:ext cx="39688" cy="60325"/>
          </a:xfrm>
          <a:custGeom>
            <a:avLst/>
            <a:gdLst>
              <a:gd name="T0" fmla="*/ 16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5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1 h 24"/>
              <a:gd name="T28" fmla="*/ 16 w 16"/>
              <a:gd name="T29" fmla="*/ 17 h 24"/>
              <a:gd name="T30" fmla="*/ 16 w 16"/>
              <a:gd name="T31" fmla="*/ 12 h 24"/>
              <a:gd name="T32" fmla="*/ 16 w 16"/>
              <a:gd name="T33" fmla="*/ 7 h 24"/>
              <a:gd name="T34" fmla="*/ 13 w 16"/>
              <a:gd name="T35" fmla="*/ 15 h 24"/>
              <a:gd name="T36" fmla="*/ 13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5 w 16"/>
              <a:gd name="T49" fmla="*/ 19 h 24"/>
              <a:gd name="T50" fmla="*/ 4 w 16"/>
              <a:gd name="T51" fmla="*/ 16 h 24"/>
              <a:gd name="T52" fmla="*/ 3 w 16"/>
              <a:gd name="T53" fmla="*/ 12 h 24"/>
              <a:gd name="T54" fmla="*/ 4 w 16"/>
              <a:gd name="T55" fmla="*/ 8 h 24"/>
              <a:gd name="T56" fmla="*/ 4 w 16"/>
              <a:gd name="T57" fmla="*/ 6 h 24"/>
              <a:gd name="T58" fmla="*/ 6 w 16"/>
              <a:gd name="T59" fmla="*/ 4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3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6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3"/>
                  <a:pt x="2" y="4"/>
                </a:cubicBezTo>
                <a:cubicBezTo>
                  <a:pt x="2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1" y="17"/>
                </a:cubicBezTo>
                <a:cubicBezTo>
                  <a:pt x="1" y="19"/>
                  <a:pt x="1" y="20"/>
                  <a:pt x="2" y="21"/>
                </a:cubicBezTo>
                <a:cubicBezTo>
                  <a:pt x="3" y="22"/>
                  <a:pt x="3" y="23"/>
                  <a:pt x="4" y="23"/>
                </a:cubicBezTo>
                <a:cubicBezTo>
                  <a:pt x="5" y="24"/>
                  <a:pt x="7" y="24"/>
                  <a:pt x="8" y="24"/>
                </a:cubicBezTo>
                <a:cubicBezTo>
                  <a:pt x="9" y="24"/>
                  <a:pt x="11" y="24"/>
                  <a:pt x="12" y="23"/>
                </a:cubicBezTo>
                <a:cubicBezTo>
                  <a:pt x="13" y="22"/>
                  <a:pt x="14" y="22"/>
                  <a:pt x="14" y="21"/>
                </a:cubicBezTo>
                <a:cubicBezTo>
                  <a:pt x="15" y="20"/>
                  <a:pt x="15" y="18"/>
                  <a:pt x="16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9"/>
                  <a:pt x="16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3" y="17"/>
                </a:cubicBezTo>
                <a:cubicBezTo>
                  <a:pt x="12" y="18"/>
                  <a:pt x="12" y="18"/>
                  <a:pt x="12" y="19"/>
                </a:cubicBezTo>
                <a:cubicBezTo>
                  <a:pt x="12" y="19"/>
                  <a:pt x="12" y="20"/>
                  <a:pt x="11" y="20"/>
                </a:cubicBezTo>
                <a:cubicBezTo>
                  <a:pt x="11" y="21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1"/>
                </a:cubicBezTo>
                <a:cubicBezTo>
                  <a:pt x="5" y="20"/>
                  <a:pt x="5" y="20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5"/>
                  <a:pt x="3" y="14"/>
                  <a:pt x="3" y="12"/>
                </a:cubicBezTo>
                <a:cubicBezTo>
                  <a:pt x="3" y="11"/>
                  <a:pt x="4" y="10"/>
                  <a:pt x="4" y="8"/>
                </a:cubicBezTo>
                <a:cubicBezTo>
                  <a:pt x="4" y="7"/>
                  <a:pt x="4" y="6"/>
                  <a:pt x="4" y="6"/>
                </a:cubicBezTo>
                <a:cubicBezTo>
                  <a:pt x="5" y="5"/>
                  <a:pt x="5" y="4"/>
                  <a:pt x="6" y="4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1" y="4"/>
                  <a:pt x="12" y="5"/>
                  <a:pt x="12" y="5"/>
                </a:cubicBezTo>
                <a:cubicBezTo>
                  <a:pt x="12" y="6"/>
                  <a:pt x="12" y="6"/>
                  <a:pt x="13" y="7"/>
                </a:cubicBezTo>
                <a:cubicBezTo>
                  <a:pt x="13" y="8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160">
            <a:extLst>
              <a:ext uri="{FF2B5EF4-FFF2-40B4-BE49-F238E27FC236}">
                <a16:creationId xmlns:a16="http://schemas.microsoft.com/office/drawing/2014/main" id="{042AD585-7F58-870E-EADA-5D458CEFE068}"/>
              </a:ext>
            </a:extLst>
          </p:cNvPr>
          <p:cNvSpPr>
            <a:spLocks/>
          </p:cNvSpPr>
          <p:nvPr/>
        </p:nvSpPr>
        <p:spPr bwMode="auto">
          <a:xfrm>
            <a:off x="7007226" y="6629400"/>
            <a:ext cx="34925" cy="58738"/>
          </a:xfrm>
          <a:custGeom>
            <a:avLst/>
            <a:gdLst>
              <a:gd name="T0" fmla="*/ 14 w 14"/>
              <a:gd name="T1" fmla="*/ 22 h 23"/>
              <a:gd name="T2" fmla="*/ 14 w 14"/>
              <a:gd name="T3" fmla="*/ 21 h 23"/>
              <a:gd name="T4" fmla="*/ 14 w 14"/>
              <a:gd name="T5" fmla="*/ 21 h 23"/>
              <a:gd name="T6" fmla="*/ 14 w 14"/>
              <a:gd name="T7" fmla="*/ 21 h 23"/>
              <a:gd name="T8" fmla="*/ 4 w 14"/>
              <a:gd name="T9" fmla="*/ 21 h 23"/>
              <a:gd name="T10" fmla="*/ 7 w 14"/>
              <a:gd name="T11" fmla="*/ 17 h 23"/>
              <a:gd name="T12" fmla="*/ 10 w 14"/>
              <a:gd name="T13" fmla="*/ 14 h 23"/>
              <a:gd name="T14" fmla="*/ 12 w 14"/>
              <a:gd name="T15" fmla="*/ 11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4 h 23"/>
              <a:gd name="T22" fmla="*/ 12 w 14"/>
              <a:gd name="T23" fmla="*/ 2 h 23"/>
              <a:gd name="T24" fmla="*/ 9 w 14"/>
              <a:gd name="T25" fmla="*/ 1 h 23"/>
              <a:gd name="T26" fmla="*/ 7 w 14"/>
              <a:gd name="T27" fmla="*/ 0 h 23"/>
              <a:gd name="T28" fmla="*/ 5 w 14"/>
              <a:gd name="T29" fmla="*/ 1 h 23"/>
              <a:gd name="T30" fmla="*/ 3 w 14"/>
              <a:gd name="T31" fmla="*/ 1 h 23"/>
              <a:gd name="T32" fmla="*/ 2 w 14"/>
              <a:gd name="T33" fmla="*/ 2 h 23"/>
              <a:gd name="T34" fmla="*/ 1 w 14"/>
              <a:gd name="T35" fmla="*/ 2 h 23"/>
              <a:gd name="T36" fmla="*/ 1 w 14"/>
              <a:gd name="T37" fmla="*/ 3 h 23"/>
              <a:gd name="T38" fmla="*/ 0 w 14"/>
              <a:gd name="T39" fmla="*/ 3 h 23"/>
              <a:gd name="T40" fmla="*/ 0 w 14"/>
              <a:gd name="T41" fmla="*/ 3 h 23"/>
              <a:gd name="T42" fmla="*/ 0 w 14"/>
              <a:gd name="T43" fmla="*/ 4 h 23"/>
              <a:gd name="T44" fmla="*/ 0 w 14"/>
              <a:gd name="T45" fmla="*/ 4 h 23"/>
              <a:gd name="T46" fmla="*/ 1 w 14"/>
              <a:gd name="T47" fmla="*/ 5 h 23"/>
              <a:gd name="T48" fmla="*/ 1 w 14"/>
              <a:gd name="T49" fmla="*/ 5 h 23"/>
              <a:gd name="T50" fmla="*/ 1 w 14"/>
              <a:gd name="T51" fmla="*/ 5 h 23"/>
              <a:gd name="T52" fmla="*/ 2 w 14"/>
              <a:gd name="T53" fmla="*/ 5 h 23"/>
              <a:gd name="T54" fmla="*/ 3 w 14"/>
              <a:gd name="T55" fmla="*/ 4 h 23"/>
              <a:gd name="T56" fmla="*/ 4 w 14"/>
              <a:gd name="T57" fmla="*/ 3 h 23"/>
              <a:gd name="T58" fmla="*/ 6 w 14"/>
              <a:gd name="T59" fmla="*/ 3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7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3 h 23"/>
              <a:gd name="T74" fmla="*/ 5 w 14"/>
              <a:gd name="T75" fmla="*/ 16 h 23"/>
              <a:gd name="T76" fmla="*/ 1 w 14"/>
              <a:gd name="T77" fmla="*/ 20 h 23"/>
              <a:gd name="T78" fmla="*/ 0 w 14"/>
              <a:gd name="T79" fmla="*/ 21 h 23"/>
              <a:gd name="T80" fmla="*/ 0 w 14"/>
              <a:gd name="T81" fmla="*/ 21 h 23"/>
              <a:gd name="T82" fmla="*/ 0 w 14"/>
              <a:gd name="T83" fmla="*/ 22 h 23"/>
              <a:gd name="T84" fmla="*/ 0 w 14"/>
              <a:gd name="T85" fmla="*/ 22 h 23"/>
              <a:gd name="T86" fmla="*/ 0 w 14"/>
              <a:gd name="T87" fmla="*/ 23 h 23"/>
              <a:gd name="T88" fmla="*/ 0 w 14"/>
              <a:gd name="T89" fmla="*/ 23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3 h 23"/>
              <a:gd name="T100" fmla="*/ 14 w 14"/>
              <a:gd name="T101" fmla="*/ 23 h 23"/>
              <a:gd name="T102" fmla="*/ 14 w 14"/>
              <a:gd name="T103" fmla="*/ 22 h 23"/>
              <a:gd name="T104" fmla="*/ 14 w 14"/>
              <a:gd name="T105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2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7" y="17"/>
                  <a:pt x="7" y="17"/>
                  <a:pt x="7" y="17"/>
                </a:cubicBezTo>
                <a:cubicBezTo>
                  <a:pt x="9" y="16"/>
                  <a:pt x="10" y="15"/>
                  <a:pt x="10" y="14"/>
                </a:cubicBezTo>
                <a:cubicBezTo>
                  <a:pt x="11" y="13"/>
                  <a:pt x="12" y="12"/>
                  <a:pt x="12" y="11"/>
                </a:cubicBezTo>
                <a:cubicBezTo>
                  <a:pt x="13" y="10"/>
                  <a:pt x="13" y="9"/>
                  <a:pt x="13" y="8"/>
                </a:cubicBezTo>
                <a:cubicBezTo>
                  <a:pt x="13" y="8"/>
                  <a:pt x="13" y="7"/>
                  <a:pt x="13" y="6"/>
                </a:cubicBezTo>
                <a:cubicBezTo>
                  <a:pt x="13" y="6"/>
                  <a:pt x="13" y="5"/>
                  <a:pt x="13" y="4"/>
                </a:cubicBezTo>
                <a:cubicBezTo>
                  <a:pt x="12" y="3"/>
                  <a:pt x="12" y="3"/>
                  <a:pt x="12" y="2"/>
                </a:cubicBezTo>
                <a:cubicBezTo>
                  <a:pt x="11" y="2"/>
                  <a:pt x="10" y="1"/>
                  <a:pt x="9" y="1"/>
                </a:cubicBezTo>
                <a:cubicBezTo>
                  <a:pt x="9" y="1"/>
                  <a:pt x="8" y="0"/>
                  <a:pt x="7" y="0"/>
                </a:cubicBezTo>
                <a:cubicBezTo>
                  <a:pt x="6" y="0"/>
                  <a:pt x="5" y="0"/>
                  <a:pt x="5" y="1"/>
                </a:cubicBezTo>
                <a:cubicBezTo>
                  <a:pt x="4" y="1"/>
                  <a:pt x="3" y="1"/>
                  <a:pt x="3" y="1"/>
                </a:cubicBezTo>
                <a:cubicBezTo>
                  <a:pt x="2" y="1"/>
                  <a:pt x="2" y="2"/>
                  <a:pt x="2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2" y="5"/>
                </a:cubicBezTo>
                <a:cubicBezTo>
                  <a:pt x="2" y="4"/>
                  <a:pt x="2" y="4"/>
                  <a:pt x="3" y="4"/>
                </a:cubicBezTo>
                <a:cubicBezTo>
                  <a:pt x="3" y="4"/>
                  <a:pt x="4" y="4"/>
                  <a:pt x="4" y="3"/>
                </a:cubicBezTo>
                <a:cubicBezTo>
                  <a:pt x="5" y="3"/>
                  <a:pt x="5" y="3"/>
                  <a:pt x="6" y="3"/>
                </a:cubicBezTo>
                <a:cubicBezTo>
                  <a:pt x="7" y="3"/>
                  <a:pt x="7" y="3"/>
                  <a:pt x="8" y="3"/>
                </a:cubicBezTo>
                <a:cubicBezTo>
                  <a:pt x="8" y="4"/>
                  <a:pt x="9" y="4"/>
                  <a:pt x="9" y="4"/>
                </a:cubicBezTo>
                <a:cubicBezTo>
                  <a:pt x="9" y="5"/>
                  <a:pt x="10" y="5"/>
                  <a:pt x="10" y="5"/>
                </a:cubicBezTo>
                <a:cubicBezTo>
                  <a:pt x="10" y="6"/>
                  <a:pt x="10" y="6"/>
                  <a:pt x="10" y="7"/>
                </a:cubicBezTo>
                <a:cubicBezTo>
                  <a:pt x="10" y="7"/>
                  <a:pt x="10" y="8"/>
                  <a:pt x="10" y="8"/>
                </a:cubicBezTo>
                <a:cubicBezTo>
                  <a:pt x="10" y="9"/>
                  <a:pt x="10" y="10"/>
                  <a:pt x="9" y="10"/>
                </a:cubicBezTo>
                <a:cubicBezTo>
                  <a:pt x="9" y="11"/>
                  <a:pt x="8" y="12"/>
                  <a:pt x="8" y="13"/>
                </a:cubicBezTo>
                <a:cubicBezTo>
                  <a:pt x="7" y="14"/>
                  <a:pt x="6" y="14"/>
                  <a:pt x="5" y="16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161">
            <a:extLst>
              <a:ext uri="{FF2B5EF4-FFF2-40B4-BE49-F238E27FC236}">
                <a16:creationId xmlns:a16="http://schemas.microsoft.com/office/drawing/2014/main" id="{DEEF9101-CE76-B5FB-FB41-007B2AD91116}"/>
              </a:ext>
            </a:extLst>
          </p:cNvPr>
          <p:cNvSpPr>
            <a:spLocks noEditPoints="1"/>
          </p:cNvSpPr>
          <p:nvPr/>
        </p:nvSpPr>
        <p:spPr bwMode="auto">
          <a:xfrm>
            <a:off x="7050088" y="6629400"/>
            <a:ext cx="39688" cy="60325"/>
          </a:xfrm>
          <a:custGeom>
            <a:avLst/>
            <a:gdLst>
              <a:gd name="T0" fmla="*/ 16 w 16"/>
              <a:gd name="T1" fmla="*/ 7 h 24"/>
              <a:gd name="T2" fmla="*/ 15 w 16"/>
              <a:gd name="T3" fmla="*/ 3 h 24"/>
              <a:gd name="T4" fmla="*/ 12 w 16"/>
              <a:gd name="T5" fmla="*/ 1 h 24"/>
              <a:gd name="T6" fmla="*/ 9 w 16"/>
              <a:gd name="T7" fmla="*/ 0 h 24"/>
              <a:gd name="T8" fmla="*/ 5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1 h 24"/>
              <a:gd name="T28" fmla="*/ 16 w 16"/>
              <a:gd name="T29" fmla="*/ 17 h 24"/>
              <a:gd name="T30" fmla="*/ 16 w 16"/>
              <a:gd name="T31" fmla="*/ 12 h 24"/>
              <a:gd name="T32" fmla="*/ 16 w 16"/>
              <a:gd name="T33" fmla="*/ 7 h 24"/>
              <a:gd name="T34" fmla="*/ 13 w 16"/>
              <a:gd name="T35" fmla="*/ 15 h 24"/>
              <a:gd name="T36" fmla="*/ 13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5 w 16"/>
              <a:gd name="T49" fmla="*/ 19 h 24"/>
              <a:gd name="T50" fmla="*/ 4 w 16"/>
              <a:gd name="T51" fmla="*/ 16 h 24"/>
              <a:gd name="T52" fmla="*/ 4 w 16"/>
              <a:gd name="T53" fmla="*/ 12 h 24"/>
              <a:gd name="T54" fmla="*/ 4 w 16"/>
              <a:gd name="T55" fmla="*/ 8 h 24"/>
              <a:gd name="T56" fmla="*/ 4 w 16"/>
              <a:gd name="T57" fmla="*/ 6 h 24"/>
              <a:gd name="T58" fmla="*/ 6 w 16"/>
              <a:gd name="T59" fmla="*/ 4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3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6" y="7"/>
                </a:moveTo>
                <a:cubicBezTo>
                  <a:pt x="16" y="6"/>
                  <a:pt x="15" y="4"/>
                  <a:pt x="15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9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3"/>
                  <a:pt x="2" y="4"/>
                </a:cubicBezTo>
                <a:cubicBezTo>
                  <a:pt x="2" y="5"/>
                  <a:pt x="1" y="6"/>
                  <a:pt x="1" y="7"/>
                </a:cubicBezTo>
                <a:cubicBezTo>
                  <a:pt x="1" y="9"/>
                  <a:pt x="0" y="10"/>
                  <a:pt x="0" y="12"/>
                </a:cubicBezTo>
                <a:cubicBezTo>
                  <a:pt x="0" y="14"/>
                  <a:pt x="1" y="16"/>
                  <a:pt x="1" y="17"/>
                </a:cubicBezTo>
                <a:cubicBezTo>
                  <a:pt x="1" y="19"/>
                  <a:pt x="2" y="20"/>
                  <a:pt x="2" y="21"/>
                </a:cubicBezTo>
                <a:cubicBezTo>
                  <a:pt x="3" y="22"/>
                  <a:pt x="3" y="23"/>
                  <a:pt x="4" y="23"/>
                </a:cubicBezTo>
                <a:cubicBezTo>
                  <a:pt x="5" y="24"/>
                  <a:pt x="7" y="24"/>
                  <a:pt x="8" y="24"/>
                </a:cubicBezTo>
                <a:cubicBezTo>
                  <a:pt x="10" y="24"/>
                  <a:pt x="11" y="24"/>
                  <a:pt x="12" y="23"/>
                </a:cubicBezTo>
                <a:cubicBezTo>
                  <a:pt x="13" y="22"/>
                  <a:pt x="14" y="22"/>
                  <a:pt x="14" y="21"/>
                </a:cubicBezTo>
                <a:cubicBezTo>
                  <a:pt x="15" y="20"/>
                  <a:pt x="16" y="18"/>
                  <a:pt x="16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9"/>
                  <a:pt x="16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3" y="17"/>
                </a:cubicBezTo>
                <a:cubicBezTo>
                  <a:pt x="13" y="18"/>
                  <a:pt x="12" y="18"/>
                  <a:pt x="12" y="19"/>
                </a:cubicBezTo>
                <a:cubicBezTo>
                  <a:pt x="12" y="19"/>
                  <a:pt x="12" y="20"/>
                  <a:pt x="11" y="20"/>
                </a:cubicBezTo>
                <a:cubicBezTo>
                  <a:pt x="11" y="21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1"/>
                </a:cubicBezTo>
                <a:cubicBezTo>
                  <a:pt x="6" y="20"/>
                  <a:pt x="5" y="20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5"/>
                  <a:pt x="4" y="14"/>
                  <a:pt x="4" y="12"/>
                </a:cubicBezTo>
                <a:cubicBezTo>
                  <a:pt x="4" y="11"/>
                  <a:pt x="4" y="10"/>
                  <a:pt x="4" y="8"/>
                </a:cubicBezTo>
                <a:cubicBezTo>
                  <a:pt x="4" y="7"/>
                  <a:pt x="4" y="6"/>
                  <a:pt x="4" y="6"/>
                </a:cubicBezTo>
                <a:cubicBezTo>
                  <a:pt x="5" y="5"/>
                  <a:pt x="5" y="4"/>
                  <a:pt x="6" y="4"/>
                </a:cubicBezTo>
                <a:cubicBezTo>
                  <a:pt x="7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1" y="4"/>
                  <a:pt x="12" y="5"/>
                  <a:pt x="12" y="5"/>
                </a:cubicBezTo>
                <a:cubicBezTo>
                  <a:pt x="12" y="6"/>
                  <a:pt x="12" y="6"/>
                  <a:pt x="13" y="7"/>
                </a:cubicBezTo>
                <a:cubicBezTo>
                  <a:pt x="13" y="8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162">
            <a:extLst>
              <a:ext uri="{FF2B5EF4-FFF2-40B4-BE49-F238E27FC236}">
                <a16:creationId xmlns:a16="http://schemas.microsoft.com/office/drawing/2014/main" id="{6117633D-7D21-E2D7-3F56-6896B108BC82}"/>
              </a:ext>
            </a:extLst>
          </p:cNvPr>
          <p:cNvSpPr>
            <a:spLocks/>
          </p:cNvSpPr>
          <p:nvPr/>
        </p:nvSpPr>
        <p:spPr bwMode="auto">
          <a:xfrm>
            <a:off x="7532688" y="6634163"/>
            <a:ext cx="36513" cy="58738"/>
          </a:xfrm>
          <a:custGeom>
            <a:avLst/>
            <a:gdLst>
              <a:gd name="T0" fmla="*/ 13 w 14"/>
              <a:gd name="T1" fmla="*/ 12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7 h 23"/>
              <a:gd name="T8" fmla="*/ 13 w 14"/>
              <a:gd name="T9" fmla="*/ 3 h 23"/>
              <a:gd name="T10" fmla="*/ 9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0 w 14"/>
              <a:gd name="T19" fmla="*/ 2 h 23"/>
              <a:gd name="T20" fmla="*/ 0 w 14"/>
              <a:gd name="T21" fmla="*/ 3 h 23"/>
              <a:gd name="T22" fmla="*/ 1 w 14"/>
              <a:gd name="T23" fmla="*/ 4 h 23"/>
              <a:gd name="T24" fmla="*/ 2 w 14"/>
              <a:gd name="T25" fmla="*/ 4 h 23"/>
              <a:gd name="T26" fmla="*/ 4 w 14"/>
              <a:gd name="T27" fmla="*/ 2 h 23"/>
              <a:gd name="T28" fmla="*/ 8 w 14"/>
              <a:gd name="T29" fmla="*/ 2 h 23"/>
              <a:gd name="T30" fmla="*/ 10 w 14"/>
              <a:gd name="T31" fmla="*/ 4 h 23"/>
              <a:gd name="T32" fmla="*/ 9 w 14"/>
              <a:gd name="T33" fmla="*/ 7 h 23"/>
              <a:gd name="T34" fmla="*/ 7 w 14"/>
              <a:gd name="T35" fmla="*/ 9 h 23"/>
              <a:gd name="T36" fmla="*/ 3 w 14"/>
              <a:gd name="T37" fmla="*/ 10 h 23"/>
              <a:gd name="T38" fmla="*/ 2 w 14"/>
              <a:gd name="T39" fmla="*/ 10 h 23"/>
              <a:gd name="T40" fmla="*/ 2 w 14"/>
              <a:gd name="T41" fmla="*/ 11 h 23"/>
              <a:gd name="T42" fmla="*/ 2 w 14"/>
              <a:gd name="T43" fmla="*/ 12 h 23"/>
              <a:gd name="T44" fmla="*/ 3 w 14"/>
              <a:gd name="T45" fmla="*/ 12 h 23"/>
              <a:gd name="T46" fmla="*/ 8 w 14"/>
              <a:gd name="T47" fmla="*/ 12 h 23"/>
              <a:gd name="T48" fmla="*/ 11 w 14"/>
              <a:gd name="T49" fmla="*/ 15 h 23"/>
              <a:gd name="T50" fmla="*/ 11 w 14"/>
              <a:gd name="T51" fmla="*/ 18 h 23"/>
              <a:gd name="T52" fmla="*/ 8 w 14"/>
              <a:gd name="T53" fmla="*/ 20 h 23"/>
              <a:gd name="T54" fmla="*/ 4 w 14"/>
              <a:gd name="T55" fmla="*/ 20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0 h 23"/>
              <a:gd name="T62" fmla="*/ 0 w 14"/>
              <a:gd name="T63" fmla="*/ 21 h 23"/>
              <a:gd name="T64" fmla="*/ 1 w 14"/>
              <a:gd name="T65" fmla="*/ 22 h 23"/>
              <a:gd name="T66" fmla="*/ 4 w 14"/>
              <a:gd name="T67" fmla="*/ 23 h 23"/>
              <a:gd name="T68" fmla="*/ 9 w 14"/>
              <a:gd name="T69" fmla="*/ 22 h 23"/>
              <a:gd name="T70" fmla="*/ 14 w 14"/>
              <a:gd name="T71" fmla="*/ 19 h 23"/>
              <a:gd name="T72" fmla="*/ 14 w 14"/>
              <a:gd name="T73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4"/>
                </a:moveTo>
                <a:cubicBezTo>
                  <a:pt x="13" y="13"/>
                  <a:pt x="13" y="13"/>
                  <a:pt x="13" y="12"/>
                </a:cubicBezTo>
                <a:cubicBezTo>
                  <a:pt x="12" y="12"/>
                  <a:pt x="12" y="12"/>
                  <a:pt x="11" y="11"/>
                </a:cubicBezTo>
                <a:cubicBezTo>
                  <a:pt x="10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1"/>
                  <a:pt x="10" y="10"/>
                  <a:pt x="11" y="10"/>
                </a:cubicBezTo>
                <a:cubicBezTo>
                  <a:pt x="11" y="10"/>
                  <a:pt x="12" y="9"/>
                  <a:pt x="12" y="9"/>
                </a:cubicBezTo>
                <a:cubicBezTo>
                  <a:pt x="12" y="8"/>
                  <a:pt x="13" y="8"/>
                  <a:pt x="13" y="7"/>
                </a:cubicBezTo>
                <a:cubicBezTo>
                  <a:pt x="13" y="6"/>
                  <a:pt x="13" y="6"/>
                  <a:pt x="13" y="5"/>
                </a:cubicBezTo>
                <a:cubicBezTo>
                  <a:pt x="13" y="4"/>
                  <a:pt x="13" y="4"/>
                  <a:pt x="13" y="3"/>
                </a:cubicBezTo>
                <a:cubicBezTo>
                  <a:pt x="12" y="2"/>
                  <a:pt x="12" y="2"/>
                  <a:pt x="11" y="1"/>
                </a:cubicBezTo>
                <a:cubicBezTo>
                  <a:pt x="11" y="1"/>
                  <a:pt x="10" y="0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0"/>
                  <a:pt x="2" y="1"/>
                  <a:pt x="2" y="1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0" y="2"/>
                  <a:pt x="0" y="2"/>
                </a:cubicBezTo>
                <a:cubicBezTo>
                  <a:pt x="0" y="2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3"/>
                  <a:pt x="2" y="3"/>
                  <a:pt x="3" y="3"/>
                </a:cubicBezTo>
                <a:cubicBezTo>
                  <a:pt x="3" y="3"/>
                  <a:pt x="4" y="3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7" y="2"/>
                  <a:pt x="7" y="2"/>
                  <a:pt x="8" y="2"/>
                </a:cubicBezTo>
                <a:cubicBezTo>
                  <a:pt x="8" y="2"/>
                  <a:pt x="9" y="3"/>
                  <a:pt x="9" y="3"/>
                </a:cubicBezTo>
                <a:cubicBezTo>
                  <a:pt x="9" y="3"/>
                  <a:pt x="9" y="4"/>
                  <a:pt x="10" y="4"/>
                </a:cubicBezTo>
                <a:cubicBezTo>
                  <a:pt x="10" y="5"/>
                  <a:pt x="10" y="5"/>
                  <a:pt x="10" y="5"/>
                </a:cubicBezTo>
                <a:cubicBezTo>
                  <a:pt x="10" y="6"/>
                  <a:pt x="10" y="7"/>
                  <a:pt x="9" y="7"/>
                </a:cubicBezTo>
                <a:cubicBezTo>
                  <a:pt x="9" y="8"/>
                  <a:pt x="9" y="8"/>
                  <a:pt x="8" y="9"/>
                </a:cubicBezTo>
                <a:cubicBezTo>
                  <a:pt x="8" y="9"/>
                  <a:pt x="8" y="9"/>
                  <a:pt x="7" y="9"/>
                </a:cubicBezTo>
                <a:cubicBezTo>
                  <a:pt x="6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5" y="12"/>
                  <a:pt x="5" y="12"/>
                  <a:pt x="5" y="12"/>
                </a:cubicBezTo>
                <a:cubicBezTo>
                  <a:pt x="6" y="12"/>
                  <a:pt x="7" y="12"/>
                  <a:pt x="8" y="12"/>
                </a:cubicBezTo>
                <a:cubicBezTo>
                  <a:pt x="8" y="13"/>
                  <a:pt x="9" y="13"/>
                  <a:pt x="9" y="13"/>
                </a:cubicBezTo>
                <a:cubicBezTo>
                  <a:pt x="10" y="14"/>
                  <a:pt x="10" y="14"/>
                  <a:pt x="11" y="15"/>
                </a:cubicBezTo>
                <a:cubicBezTo>
                  <a:pt x="11" y="15"/>
                  <a:pt x="11" y="16"/>
                  <a:pt x="11" y="16"/>
                </a:cubicBezTo>
                <a:cubicBezTo>
                  <a:pt x="11" y="17"/>
                  <a:pt x="11" y="18"/>
                  <a:pt x="11" y="18"/>
                </a:cubicBezTo>
                <a:cubicBezTo>
                  <a:pt x="10" y="19"/>
                  <a:pt x="10" y="19"/>
                  <a:pt x="10" y="19"/>
                </a:cubicBezTo>
                <a:cubicBezTo>
                  <a:pt x="9" y="20"/>
                  <a:pt x="9" y="20"/>
                  <a:pt x="8" y="20"/>
                </a:cubicBezTo>
                <a:cubicBezTo>
                  <a:pt x="8" y="20"/>
                  <a:pt x="7" y="20"/>
                  <a:pt x="6" y="20"/>
                </a:cubicBezTo>
                <a:cubicBezTo>
                  <a:pt x="5" y="20"/>
                  <a:pt x="5" y="20"/>
                  <a:pt x="4" y="20"/>
                </a:cubicBezTo>
                <a:cubicBezTo>
                  <a:pt x="3" y="20"/>
                  <a:pt x="3" y="20"/>
                  <a:pt x="2" y="20"/>
                </a:cubicBezTo>
                <a:cubicBezTo>
                  <a:pt x="2" y="19"/>
                  <a:pt x="1" y="19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9"/>
                  <a:pt x="0" y="19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1" y="22"/>
                  <a:pt x="1" y="22"/>
                </a:cubicBezTo>
                <a:cubicBezTo>
                  <a:pt x="1" y="22"/>
                  <a:pt x="2" y="22"/>
                  <a:pt x="2" y="22"/>
                </a:cubicBezTo>
                <a:cubicBezTo>
                  <a:pt x="3" y="22"/>
                  <a:pt x="3" y="23"/>
                  <a:pt x="4" y="23"/>
                </a:cubicBezTo>
                <a:cubicBezTo>
                  <a:pt x="5" y="23"/>
                  <a:pt x="5" y="23"/>
                  <a:pt x="6" y="23"/>
                </a:cubicBezTo>
                <a:cubicBezTo>
                  <a:pt x="7" y="23"/>
                  <a:pt x="8" y="23"/>
                  <a:pt x="9" y="22"/>
                </a:cubicBezTo>
                <a:cubicBezTo>
                  <a:pt x="10" y="22"/>
                  <a:pt x="11" y="22"/>
                  <a:pt x="12" y="21"/>
                </a:cubicBezTo>
                <a:cubicBezTo>
                  <a:pt x="13" y="20"/>
                  <a:pt x="13" y="20"/>
                  <a:pt x="14" y="19"/>
                </a:cubicBezTo>
                <a:cubicBezTo>
                  <a:pt x="14" y="18"/>
                  <a:pt x="14" y="17"/>
                  <a:pt x="14" y="16"/>
                </a:cubicBezTo>
                <a:cubicBezTo>
                  <a:pt x="14" y="15"/>
                  <a:pt x="14" y="15"/>
                  <a:pt x="14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163">
            <a:extLst>
              <a:ext uri="{FF2B5EF4-FFF2-40B4-BE49-F238E27FC236}">
                <a16:creationId xmlns:a16="http://schemas.microsoft.com/office/drawing/2014/main" id="{168FA1FE-C7F8-0EF7-197C-8EEE3C070353}"/>
              </a:ext>
            </a:extLst>
          </p:cNvPr>
          <p:cNvSpPr>
            <a:spLocks noEditPoints="1"/>
          </p:cNvSpPr>
          <p:nvPr/>
        </p:nvSpPr>
        <p:spPr bwMode="auto">
          <a:xfrm>
            <a:off x="7578726" y="6634163"/>
            <a:ext cx="38100" cy="58738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0 h 23"/>
              <a:gd name="T6" fmla="*/ 8 w 15"/>
              <a:gd name="T7" fmla="*/ 0 h 23"/>
              <a:gd name="T8" fmla="*/ 4 w 15"/>
              <a:gd name="T9" fmla="*/ 0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1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3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19 h 23"/>
              <a:gd name="T42" fmla="*/ 9 w 15"/>
              <a:gd name="T43" fmla="*/ 20 h 23"/>
              <a:gd name="T44" fmla="*/ 7 w 15"/>
              <a:gd name="T45" fmla="*/ 20 h 23"/>
              <a:gd name="T46" fmla="*/ 5 w 15"/>
              <a:gd name="T47" fmla="*/ 20 h 23"/>
              <a:gd name="T48" fmla="*/ 4 w 15"/>
              <a:gd name="T49" fmla="*/ 18 h 23"/>
              <a:gd name="T50" fmla="*/ 3 w 15"/>
              <a:gd name="T51" fmla="*/ 15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8 h 23"/>
              <a:gd name="T72" fmla="*/ 12 w 15"/>
              <a:gd name="T73" fmla="*/ 11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3" y="20"/>
                </a:cubicBezTo>
                <a:cubicBezTo>
                  <a:pt x="14" y="19"/>
                  <a:pt x="15" y="17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1" y="17"/>
                  <a:pt x="11" y="18"/>
                </a:cubicBezTo>
                <a:cubicBezTo>
                  <a:pt x="11" y="18"/>
                  <a:pt x="11" y="19"/>
                  <a:pt x="10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0"/>
                  <a:pt x="7" y="20"/>
                </a:cubicBezTo>
                <a:cubicBezTo>
                  <a:pt x="6" y="20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3" y="18"/>
                  <a:pt x="3" y="17"/>
                  <a:pt x="3" y="15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6"/>
                  <a:pt x="3" y="5"/>
                  <a:pt x="4" y="5"/>
                </a:cubicBezTo>
                <a:cubicBezTo>
                  <a:pt x="4" y="4"/>
                  <a:pt x="4" y="3"/>
                  <a:pt x="5" y="3"/>
                </a:cubicBezTo>
                <a:cubicBezTo>
                  <a:pt x="6" y="2"/>
                  <a:pt x="6" y="2"/>
                  <a:pt x="7" y="2"/>
                </a:cubicBezTo>
                <a:cubicBezTo>
                  <a:pt x="8" y="2"/>
                  <a:pt x="9" y="2"/>
                  <a:pt x="9" y="2"/>
                </a:cubicBezTo>
                <a:cubicBezTo>
                  <a:pt x="9" y="2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1" y="5"/>
                  <a:pt x="12" y="5"/>
                  <a:pt x="12" y="6"/>
                </a:cubicBezTo>
                <a:cubicBezTo>
                  <a:pt x="12" y="7"/>
                  <a:pt x="12" y="7"/>
                  <a:pt x="12" y="8"/>
                </a:cubicBezTo>
                <a:cubicBezTo>
                  <a:pt x="12" y="9"/>
                  <a:pt x="12" y="10"/>
                  <a:pt x="12" y="11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164">
            <a:extLst>
              <a:ext uri="{FF2B5EF4-FFF2-40B4-BE49-F238E27FC236}">
                <a16:creationId xmlns:a16="http://schemas.microsoft.com/office/drawing/2014/main" id="{5835DEC5-AD29-1BC8-8828-07CEB6EA06EB}"/>
              </a:ext>
            </a:extLst>
          </p:cNvPr>
          <p:cNvSpPr>
            <a:spLocks/>
          </p:cNvSpPr>
          <p:nvPr/>
        </p:nvSpPr>
        <p:spPr bwMode="auto">
          <a:xfrm>
            <a:off x="6488113" y="6630988"/>
            <a:ext cx="33338" cy="57150"/>
          </a:xfrm>
          <a:custGeom>
            <a:avLst/>
            <a:gdLst>
              <a:gd name="T0" fmla="*/ 13 w 13"/>
              <a:gd name="T1" fmla="*/ 21 h 22"/>
              <a:gd name="T2" fmla="*/ 13 w 13"/>
              <a:gd name="T3" fmla="*/ 20 h 22"/>
              <a:gd name="T4" fmla="*/ 12 w 13"/>
              <a:gd name="T5" fmla="*/ 20 h 22"/>
              <a:gd name="T6" fmla="*/ 12 w 13"/>
              <a:gd name="T7" fmla="*/ 20 h 22"/>
              <a:gd name="T8" fmla="*/ 8 w 13"/>
              <a:gd name="T9" fmla="*/ 20 h 22"/>
              <a:gd name="T10" fmla="*/ 8 w 13"/>
              <a:gd name="T11" fmla="*/ 0 h 22"/>
              <a:gd name="T12" fmla="*/ 8 w 13"/>
              <a:gd name="T13" fmla="*/ 0 h 22"/>
              <a:gd name="T14" fmla="*/ 8 w 13"/>
              <a:gd name="T15" fmla="*/ 0 h 22"/>
              <a:gd name="T16" fmla="*/ 7 w 13"/>
              <a:gd name="T17" fmla="*/ 0 h 22"/>
              <a:gd name="T18" fmla="*/ 7 w 13"/>
              <a:gd name="T19" fmla="*/ 0 h 22"/>
              <a:gd name="T20" fmla="*/ 6 w 13"/>
              <a:gd name="T21" fmla="*/ 0 h 22"/>
              <a:gd name="T22" fmla="*/ 6 w 13"/>
              <a:gd name="T23" fmla="*/ 0 h 22"/>
              <a:gd name="T24" fmla="*/ 5 w 13"/>
              <a:gd name="T25" fmla="*/ 0 h 22"/>
              <a:gd name="T26" fmla="*/ 5 w 13"/>
              <a:gd name="T27" fmla="*/ 0 h 22"/>
              <a:gd name="T28" fmla="*/ 0 w 13"/>
              <a:gd name="T29" fmla="*/ 3 h 22"/>
              <a:gd name="T30" fmla="*/ 0 w 13"/>
              <a:gd name="T31" fmla="*/ 3 h 22"/>
              <a:gd name="T32" fmla="*/ 0 w 13"/>
              <a:gd name="T33" fmla="*/ 4 h 22"/>
              <a:gd name="T34" fmla="*/ 0 w 13"/>
              <a:gd name="T35" fmla="*/ 4 h 22"/>
              <a:gd name="T36" fmla="*/ 0 w 13"/>
              <a:gd name="T37" fmla="*/ 4 h 22"/>
              <a:gd name="T38" fmla="*/ 0 w 13"/>
              <a:gd name="T39" fmla="*/ 5 h 22"/>
              <a:gd name="T40" fmla="*/ 0 w 13"/>
              <a:gd name="T41" fmla="*/ 6 h 22"/>
              <a:gd name="T42" fmla="*/ 0 w 13"/>
              <a:gd name="T43" fmla="*/ 6 h 22"/>
              <a:gd name="T44" fmla="*/ 1 w 13"/>
              <a:gd name="T45" fmla="*/ 5 h 22"/>
              <a:gd name="T46" fmla="*/ 5 w 13"/>
              <a:gd name="T47" fmla="*/ 3 h 22"/>
              <a:gd name="T48" fmla="*/ 5 w 13"/>
              <a:gd name="T49" fmla="*/ 20 h 22"/>
              <a:gd name="T50" fmla="*/ 0 w 13"/>
              <a:gd name="T51" fmla="*/ 20 h 22"/>
              <a:gd name="T52" fmla="*/ 0 w 13"/>
              <a:gd name="T53" fmla="*/ 20 h 22"/>
              <a:gd name="T54" fmla="*/ 0 w 13"/>
              <a:gd name="T55" fmla="*/ 20 h 22"/>
              <a:gd name="T56" fmla="*/ 0 w 13"/>
              <a:gd name="T57" fmla="*/ 21 h 22"/>
              <a:gd name="T58" fmla="*/ 0 w 13"/>
              <a:gd name="T59" fmla="*/ 21 h 22"/>
              <a:gd name="T60" fmla="*/ 0 w 13"/>
              <a:gd name="T61" fmla="*/ 22 h 22"/>
              <a:gd name="T62" fmla="*/ 0 w 13"/>
              <a:gd name="T63" fmla="*/ 22 h 22"/>
              <a:gd name="T64" fmla="*/ 0 w 13"/>
              <a:gd name="T65" fmla="*/ 22 h 22"/>
              <a:gd name="T66" fmla="*/ 0 w 13"/>
              <a:gd name="T67" fmla="*/ 22 h 22"/>
              <a:gd name="T68" fmla="*/ 12 w 13"/>
              <a:gd name="T69" fmla="*/ 22 h 22"/>
              <a:gd name="T70" fmla="*/ 12 w 13"/>
              <a:gd name="T71" fmla="*/ 22 h 22"/>
              <a:gd name="T72" fmla="*/ 13 w 13"/>
              <a:gd name="T73" fmla="*/ 22 h 22"/>
              <a:gd name="T74" fmla="*/ 13 w 13"/>
              <a:gd name="T75" fmla="*/ 22 h 22"/>
              <a:gd name="T76" fmla="*/ 13 w 13"/>
              <a:gd name="T77" fmla="*/ 21 h 22"/>
              <a:gd name="T78" fmla="*/ 13 w 13"/>
              <a:gd name="T79" fmla="*/ 2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2">
                <a:moveTo>
                  <a:pt x="13" y="21"/>
                </a:moveTo>
                <a:cubicBezTo>
                  <a:pt x="13" y="21"/>
                  <a:pt x="13" y="20"/>
                  <a:pt x="13" y="20"/>
                </a:cubicBezTo>
                <a:cubicBezTo>
                  <a:pt x="13" y="20"/>
                  <a:pt x="12" y="20"/>
                  <a:pt x="12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5" y="0"/>
                  <a:pt x="5" y="0"/>
                </a:cubicBezTo>
                <a:cubicBezTo>
                  <a:pt x="5" y="0"/>
                  <a:pt x="5" y="0"/>
                  <a:pt x="5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5"/>
                  <a:pt x="1" y="5"/>
                </a:cubicBezTo>
                <a:cubicBezTo>
                  <a:pt x="5" y="3"/>
                  <a:pt x="5" y="3"/>
                  <a:pt x="5" y="3"/>
                </a:cubicBezTo>
                <a:cubicBezTo>
                  <a:pt x="5" y="20"/>
                  <a:pt x="5" y="20"/>
                  <a:pt x="5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12" y="22"/>
                  <a:pt x="12" y="22"/>
                  <a:pt x="12" y="22"/>
                </a:cubicBezTo>
                <a:cubicBezTo>
                  <a:pt x="12" y="22"/>
                  <a:pt x="12" y="22"/>
                  <a:pt x="12" y="22"/>
                </a:cubicBezTo>
                <a:cubicBezTo>
                  <a:pt x="12" y="22"/>
                  <a:pt x="12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1"/>
                </a:cubicBezTo>
                <a:cubicBezTo>
                  <a:pt x="13" y="21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165">
            <a:extLst>
              <a:ext uri="{FF2B5EF4-FFF2-40B4-BE49-F238E27FC236}">
                <a16:creationId xmlns:a16="http://schemas.microsoft.com/office/drawing/2014/main" id="{846AA640-9BC0-B7E0-EDB2-E85A860F21EF}"/>
              </a:ext>
            </a:extLst>
          </p:cNvPr>
          <p:cNvSpPr>
            <a:spLocks noEditPoints="1"/>
          </p:cNvSpPr>
          <p:nvPr/>
        </p:nvSpPr>
        <p:spPr bwMode="auto">
          <a:xfrm>
            <a:off x="6527801" y="6629400"/>
            <a:ext cx="41275" cy="60325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1 w 16"/>
              <a:gd name="T25" fmla="*/ 23 h 24"/>
              <a:gd name="T26" fmla="*/ 14 w 16"/>
              <a:gd name="T27" fmla="*/ 21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9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6 h 24"/>
              <a:gd name="T58" fmla="*/ 5 w 16"/>
              <a:gd name="T59" fmla="*/ 4 h 24"/>
              <a:gd name="T60" fmla="*/ 8 w 16"/>
              <a:gd name="T61" fmla="*/ 3 h 24"/>
              <a:gd name="T62" fmla="*/ 9 w 16"/>
              <a:gd name="T63" fmla="*/ 3 h 24"/>
              <a:gd name="T64" fmla="*/ 11 w 16"/>
              <a:gd name="T65" fmla="*/ 4 h 24"/>
              <a:gd name="T66" fmla="*/ 11 w 16"/>
              <a:gd name="T67" fmla="*/ 5 h 24"/>
              <a:gd name="T68" fmla="*/ 12 w 16"/>
              <a:gd name="T69" fmla="*/ 7 h 24"/>
              <a:gd name="T70" fmla="*/ 12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3" y="2"/>
                  <a:pt x="13" y="2"/>
                  <a:pt x="12" y="1"/>
                </a:cubicBezTo>
                <a:cubicBezTo>
                  <a:pt x="11" y="1"/>
                  <a:pt x="9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2" y="3"/>
                  <a:pt x="2" y="4"/>
                </a:cubicBezTo>
                <a:cubicBezTo>
                  <a:pt x="1" y="5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1" y="19"/>
                  <a:pt x="1" y="20"/>
                  <a:pt x="2" y="21"/>
                </a:cubicBezTo>
                <a:cubicBezTo>
                  <a:pt x="2" y="22"/>
                  <a:pt x="3" y="23"/>
                  <a:pt x="4" y="23"/>
                </a:cubicBezTo>
                <a:cubicBezTo>
                  <a:pt x="5" y="24"/>
                  <a:pt x="6" y="24"/>
                  <a:pt x="8" y="24"/>
                </a:cubicBezTo>
                <a:cubicBezTo>
                  <a:pt x="9" y="24"/>
                  <a:pt x="10" y="24"/>
                  <a:pt x="11" y="23"/>
                </a:cubicBezTo>
                <a:cubicBezTo>
                  <a:pt x="12" y="22"/>
                  <a:pt x="13" y="22"/>
                  <a:pt x="14" y="21"/>
                </a:cubicBezTo>
                <a:cubicBezTo>
                  <a:pt x="15" y="20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9"/>
                  <a:pt x="15" y="7"/>
                </a:cubicBezTo>
                <a:close/>
                <a:moveTo>
                  <a:pt x="13" y="15"/>
                </a:moveTo>
                <a:cubicBezTo>
                  <a:pt x="12" y="15"/>
                  <a:pt x="12" y="16"/>
                  <a:pt x="12" y="17"/>
                </a:cubicBezTo>
                <a:cubicBezTo>
                  <a:pt x="12" y="18"/>
                  <a:pt x="12" y="18"/>
                  <a:pt x="12" y="19"/>
                </a:cubicBezTo>
                <a:cubicBezTo>
                  <a:pt x="11" y="19"/>
                  <a:pt x="11" y="20"/>
                  <a:pt x="11" y="20"/>
                </a:cubicBezTo>
                <a:cubicBezTo>
                  <a:pt x="10" y="21"/>
                  <a:pt x="10" y="21"/>
                  <a:pt x="9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10"/>
                  <a:pt x="3" y="8"/>
                </a:cubicBezTo>
                <a:cubicBezTo>
                  <a:pt x="3" y="7"/>
                  <a:pt x="4" y="6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5"/>
                  <a:pt x="11" y="5"/>
                </a:cubicBezTo>
                <a:cubicBezTo>
                  <a:pt x="12" y="6"/>
                  <a:pt x="12" y="6"/>
                  <a:pt x="12" y="7"/>
                </a:cubicBezTo>
                <a:cubicBezTo>
                  <a:pt x="12" y="8"/>
                  <a:pt x="12" y="8"/>
                  <a:pt x="12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166">
            <a:extLst>
              <a:ext uri="{FF2B5EF4-FFF2-40B4-BE49-F238E27FC236}">
                <a16:creationId xmlns:a16="http://schemas.microsoft.com/office/drawing/2014/main" id="{151FF4FE-900C-CED8-8B2E-39FE0FC9084E}"/>
              </a:ext>
            </a:extLst>
          </p:cNvPr>
          <p:cNvSpPr>
            <a:spLocks/>
          </p:cNvSpPr>
          <p:nvPr/>
        </p:nvSpPr>
        <p:spPr bwMode="auto">
          <a:xfrm>
            <a:off x="7650163" y="6624638"/>
            <a:ext cx="33338" cy="63500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3 w 13"/>
              <a:gd name="T9" fmla="*/ 9 h 25"/>
              <a:gd name="T10" fmla="*/ 13 w 13"/>
              <a:gd name="T11" fmla="*/ 8 h 25"/>
              <a:gd name="T12" fmla="*/ 13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9 w 13"/>
              <a:gd name="T25" fmla="*/ 8 h 25"/>
              <a:gd name="T26" fmla="*/ 9 w 13"/>
              <a:gd name="T27" fmla="*/ 9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1 h 25"/>
              <a:gd name="T34" fmla="*/ 3 w 13"/>
              <a:gd name="T35" fmla="*/ 0 h 25"/>
              <a:gd name="T36" fmla="*/ 2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1 w 13"/>
              <a:gd name="T43" fmla="*/ 0 h 25"/>
              <a:gd name="T44" fmla="*/ 0 w 13"/>
              <a:gd name="T45" fmla="*/ 1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5 h 25"/>
              <a:gd name="T52" fmla="*/ 1 w 13"/>
              <a:gd name="T53" fmla="*/ 25 h 25"/>
              <a:gd name="T54" fmla="*/ 1 w 13"/>
              <a:gd name="T55" fmla="*/ 25 h 25"/>
              <a:gd name="T56" fmla="*/ 2 w 13"/>
              <a:gd name="T57" fmla="*/ 25 h 25"/>
              <a:gd name="T58" fmla="*/ 2 w 13"/>
              <a:gd name="T59" fmla="*/ 25 h 25"/>
              <a:gd name="T60" fmla="*/ 3 w 13"/>
              <a:gd name="T61" fmla="*/ 25 h 25"/>
              <a:gd name="T62" fmla="*/ 3 w 13"/>
              <a:gd name="T63" fmla="*/ 25 h 25"/>
              <a:gd name="T64" fmla="*/ 3 w 13"/>
              <a:gd name="T65" fmla="*/ 24 h 25"/>
              <a:gd name="T66" fmla="*/ 3 w 13"/>
              <a:gd name="T67" fmla="*/ 16 h 25"/>
              <a:gd name="T68" fmla="*/ 10 w 13"/>
              <a:gd name="T69" fmla="*/ 24 h 25"/>
              <a:gd name="T70" fmla="*/ 10 w 13"/>
              <a:gd name="T71" fmla="*/ 25 h 25"/>
              <a:gd name="T72" fmla="*/ 10 w 13"/>
              <a:gd name="T73" fmla="*/ 25 h 25"/>
              <a:gd name="T74" fmla="*/ 11 w 13"/>
              <a:gd name="T75" fmla="*/ 25 h 25"/>
              <a:gd name="T76" fmla="*/ 12 w 13"/>
              <a:gd name="T77" fmla="*/ 25 h 25"/>
              <a:gd name="T78" fmla="*/ 13 w 13"/>
              <a:gd name="T79" fmla="*/ 25 h 25"/>
              <a:gd name="T80" fmla="*/ 13 w 13"/>
              <a:gd name="T81" fmla="*/ 25 h 25"/>
              <a:gd name="T82" fmla="*/ 13 w 13"/>
              <a:gd name="T83" fmla="*/ 25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4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3" y="9"/>
                </a:cubicBezTo>
                <a:cubicBezTo>
                  <a:pt x="13" y="9"/>
                  <a:pt x="13" y="9"/>
                  <a:pt x="13" y="8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10" y="8"/>
                  <a:pt x="9" y="8"/>
                </a:cubicBezTo>
                <a:cubicBezTo>
                  <a:pt x="9" y="8"/>
                  <a:pt x="9" y="8"/>
                  <a:pt x="9" y="9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0"/>
                  <a:pt x="3" y="0"/>
                </a:cubicBezTo>
                <a:cubicBezTo>
                  <a:pt x="3" y="0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5"/>
                  <a:pt x="0" y="25"/>
                </a:cubicBezTo>
                <a:cubicBezTo>
                  <a:pt x="0" y="25"/>
                  <a:pt x="0" y="25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1" y="25"/>
                  <a:pt x="2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4"/>
                  <a:pt x="3" y="24"/>
                </a:cubicBezTo>
                <a:cubicBezTo>
                  <a:pt x="3" y="16"/>
                  <a:pt x="3" y="16"/>
                  <a:pt x="3" y="16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5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3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167">
            <a:extLst>
              <a:ext uri="{FF2B5EF4-FFF2-40B4-BE49-F238E27FC236}">
                <a16:creationId xmlns:a16="http://schemas.microsoft.com/office/drawing/2014/main" id="{CD568F8F-775D-EBDE-3C53-2FECD7360569}"/>
              </a:ext>
            </a:extLst>
          </p:cNvPr>
          <p:cNvSpPr>
            <a:spLocks/>
          </p:cNvSpPr>
          <p:nvPr/>
        </p:nvSpPr>
        <p:spPr bwMode="auto">
          <a:xfrm>
            <a:off x="7693026" y="6645275"/>
            <a:ext cx="58738" cy="42863"/>
          </a:xfrm>
          <a:custGeom>
            <a:avLst/>
            <a:gdLst>
              <a:gd name="T0" fmla="*/ 23 w 23"/>
              <a:gd name="T1" fmla="*/ 4 h 17"/>
              <a:gd name="T2" fmla="*/ 20 w 23"/>
              <a:gd name="T3" fmla="*/ 0 h 17"/>
              <a:gd name="T4" fmla="*/ 16 w 23"/>
              <a:gd name="T5" fmla="*/ 0 h 17"/>
              <a:gd name="T6" fmla="*/ 14 w 23"/>
              <a:gd name="T7" fmla="*/ 1 h 17"/>
              <a:gd name="T8" fmla="*/ 12 w 23"/>
              <a:gd name="T9" fmla="*/ 2 h 17"/>
              <a:gd name="T10" fmla="*/ 9 w 23"/>
              <a:gd name="T11" fmla="*/ 0 h 17"/>
              <a:gd name="T12" fmla="*/ 5 w 23"/>
              <a:gd name="T13" fmla="*/ 0 h 17"/>
              <a:gd name="T14" fmla="*/ 2 w 23"/>
              <a:gd name="T15" fmla="*/ 1 h 17"/>
              <a:gd name="T16" fmla="*/ 2 w 23"/>
              <a:gd name="T17" fmla="*/ 0 h 17"/>
              <a:gd name="T18" fmla="*/ 1 w 23"/>
              <a:gd name="T19" fmla="*/ 0 h 17"/>
              <a:gd name="T20" fmla="*/ 0 w 23"/>
              <a:gd name="T21" fmla="*/ 0 h 17"/>
              <a:gd name="T22" fmla="*/ 0 w 23"/>
              <a:gd name="T23" fmla="*/ 1 h 17"/>
              <a:gd name="T24" fmla="*/ 0 w 23"/>
              <a:gd name="T25" fmla="*/ 17 h 17"/>
              <a:gd name="T26" fmla="*/ 0 w 23"/>
              <a:gd name="T27" fmla="*/ 17 h 17"/>
              <a:gd name="T28" fmla="*/ 2 w 23"/>
              <a:gd name="T29" fmla="*/ 17 h 17"/>
              <a:gd name="T30" fmla="*/ 3 w 23"/>
              <a:gd name="T31" fmla="*/ 17 h 17"/>
              <a:gd name="T32" fmla="*/ 3 w 23"/>
              <a:gd name="T33" fmla="*/ 5 h 17"/>
              <a:gd name="T34" fmla="*/ 7 w 23"/>
              <a:gd name="T35" fmla="*/ 2 h 17"/>
              <a:gd name="T36" fmla="*/ 9 w 23"/>
              <a:gd name="T37" fmla="*/ 3 h 17"/>
              <a:gd name="T38" fmla="*/ 10 w 23"/>
              <a:gd name="T39" fmla="*/ 7 h 17"/>
              <a:gd name="T40" fmla="*/ 10 w 23"/>
              <a:gd name="T41" fmla="*/ 17 h 17"/>
              <a:gd name="T42" fmla="*/ 11 w 23"/>
              <a:gd name="T43" fmla="*/ 17 h 17"/>
              <a:gd name="T44" fmla="*/ 12 w 23"/>
              <a:gd name="T45" fmla="*/ 17 h 17"/>
              <a:gd name="T46" fmla="*/ 13 w 23"/>
              <a:gd name="T47" fmla="*/ 17 h 17"/>
              <a:gd name="T48" fmla="*/ 13 w 23"/>
              <a:gd name="T49" fmla="*/ 5 h 17"/>
              <a:gd name="T50" fmla="*/ 17 w 23"/>
              <a:gd name="T51" fmla="*/ 2 h 17"/>
              <a:gd name="T52" fmla="*/ 19 w 23"/>
              <a:gd name="T53" fmla="*/ 3 h 17"/>
              <a:gd name="T54" fmla="*/ 20 w 23"/>
              <a:gd name="T55" fmla="*/ 7 h 17"/>
              <a:gd name="T56" fmla="*/ 20 w 23"/>
              <a:gd name="T57" fmla="*/ 17 h 17"/>
              <a:gd name="T58" fmla="*/ 21 w 23"/>
              <a:gd name="T59" fmla="*/ 17 h 17"/>
              <a:gd name="T60" fmla="*/ 22 w 23"/>
              <a:gd name="T61" fmla="*/ 17 h 17"/>
              <a:gd name="T62" fmla="*/ 23 w 23"/>
              <a:gd name="T63" fmla="*/ 17 h 17"/>
              <a:gd name="T64" fmla="*/ 23 w 23"/>
              <a:gd name="T65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7">
                <a:moveTo>
                  <a:pt x="23" y="6"/>
                </a:moveTo>
                <a:cubicBezTo>
                  <a:pt x="23" y="5"/>
                  <a:pt x="23" y="5"/>
                  <a:pt x="23" y="4"/>
                </a:cubicBezTo>
                <a:cubicBezTo>
                  <a:pt x="23" y="3"/>
                  <a:pt x="22" y="2"/>
                  <a:pt x="22" y="2"/>
                </a:cubicBezTo>
                <a:cubicBezTo>
                  <a:pt x="22" y="1"/>
                  <a:pt x="21" y="1"/>
                  <a:pt x="20" y="0"/>
                </a:cubicBezTo>
                <a:cubicBezTo>
                  <a:pt x="20" y="0"/>
                  <a:pt x="19" y="0"/>
                  <a:pt x="18" y="0"/>
                </a:cubicBezTo>
                <a:cubicBezTo>
                  <a:pt x="17" y="0"/>
                  <a:pt x="17" y="0"/>
                  <a:pt x="16" y="0"/>
                </a:cubicBezTo>
                <a:cubicBezTo>
                  <a:pt x="16" y="0"/>
                  <a:pt x="16" y="0"/>
                  <a:pt x="15" y="0"/>
                </a:cubicBezTo>
                <a:cubicBezTo>
                  <a:pt x="15" y="1"/>
                  <a:pt x="14" y="1"/>
                  <a:pt x="14" y="1"/>
                </a:cubicBezTo>
                <a:cubicBezTo>
                  <a:pt x="13" y="2"/>
                  <a:pt x="13" y="2"/>
                  <a:pt x="12" y="3"/>
                </a:cubicBezTo>
                <a:cubicBezTo>
                  <a:pt x="12" y="2"/>
                  <a:pt x="12" y="2"/>
                  <a:pt x="12" y="2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0"/>
                  <a:pt x="10" y="0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2"/>
                  <a:pt x="2" y="3"/>
                </a:cubicBezTo>
                <a:cubicBezTo>
                  <a:pt x="2" y="1"/>
                  <a:pt x="2" y="1"/>
                  <a:pt x="2" y="1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6"/>
                  <a:pt x="3" y="16"/>
                </a:cubicBezTo>
                <a:cubicBezTo>
                  <a:pt x="3" y="5"/>
                  <a:pt x="3" y="5"/>
                  <a:pt x="3" y="5"/>
                </a:cubicBezTo>
                <a:cubicBezTo>
                  <a:pt x="3" y="4"/>
                  <a:pt x="4" y="4"/>
                  <a:pt x="5" y="3"/>
                </a:cubicBezTo>
                <a:cubicBezTo>
                  <a:pt x="5" y="2"/>
                  <a:pt x="6" y="2"/>
                  <a:pt x="7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9" y="4"/>
                  <a:pt x="10" y="4"/>
                  <a:pt x="10" y="5"/>
                </a:cubicBezTo>
                <a:cubicBezTo>
                  <a:pt x="10" y="5"/>
                  <a:pt x="10" y="6"/>
                  <a:pt x="10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7"/>
                  <a:pt x="12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6"/>
                  <a:pt x="13" y="16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4"/>
                  <a:pt x="14" y="4"/>
                  <a:pt x="15" y="3"/>
                </a:cubicBezTo>
                <a:cubicBezTo>
                  <a:pt x="16" y="2"/>
                  <a:pt x="16" y="2"/>
                  <a:pt x="17" y="2"/>
                </a:cubicBezTo>
                <a:cubicBezTo>
                  <a:pt x="18" y="2"/>
                  <a:pt x="18" y="2"/>
                  <a:pt x="19" y="3"/>
                </a:cubicBezTo>
                <a:cubicBezTo>
                  <a:pt x="19" y="3"/>
                  <a:pt x="19" y="3"/>
                  <a:pt x="19" y="3"/>
                </a:cubicBezTo>
                <a:cubicBezTo>
                  <a:pt x="20" y="4"/>
                  <a:pt x="20" y="4"/>
                  <a:pt x="20" y="5"/>
                </a:cubicBezTo>
                <a:cubicBezTo>
                  <a:pt x="20" y="5"/>
                  <a:pt x="20" y="6"/>
                  <a:pt x="20" y="7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16"/>
                  <a:pt x="20" y="17"/>
                  <a:pt x="20" y="17"/>
                </a:cubicBezTo>
                <a:cubicBezTo>
                  <a:pt x="20" y="17"/>
                  <a:pt x="20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6"/>
                  <a:pt x="23" y="16"/>
                </a:cubicBezTo>
                <a:cubicBezTo>
                  <a:pt x="23" y="6"/>
                  <a:pt x="23" y="6"/>
                  <a:pt x="23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168">
            <a:extLst>
              <a:ext uri="{FF2B5EF4-FFF2-40B4-BE49-F238E27FC236}">
                <a16:creationId xmlns:a16="http://schemas.microsoft.com/office/drawing/2014/main" id="{F5ABEF26-E8AE-6375-4A05-965DD730A114}"/>
              </a:ext>
            </a:extLst>
          </p:cNvPr>
          <p:cNvSpPr>
            <a:spLocks/>
          </p:cNvSpPr>
          <p:nvPr/>
        </p:nvSpPr>
        <p:spPr bwMode="auto">
          <a:xfrm>
            <a:off x="6724651" y="6313488"/>
            <a:ext cx="122238" cy="122238"/>
          </a:xfrm>
          <a:custGeom>
            <a:avLst/>
            <a:gdLst>
              <a:gd name="T0" fmla="*/ 36 w 48"/>
              <a:gd name="T1" fmla="*/ 3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3 h 48"/>
              <a:gd name="T10" fmla="*/ 16 w 48"/>
              <a:gd name="T11" fmla="*/ 1 h 48"/>
              <a:gd name="T12" fmla="*/ 24 w 48"/>
              <a:gd name="T13" fmla="*/ 0 h 48"/>
              <a:gd name="T14" fmla="*/ 36 w 48"/>
              <a:gd name="T15" fmla="*/ 3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7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0" y="48"/>
                  <a:pt x="0" y="37"/>
                  <a:pt x="0" y="24"/>
                </a:cubicBezTo>
                <a:cubicBezTo>
                  <a:pt x="0" y="15"/>
                  <a:pt x="4" y="7"/>
                  <a:pt x="12" y="3"/>
                </a:cubicBezTo>
                <a:cubicBezTo>
                  <a:pt x="13" y="2"/>
                  <a:pt x="15" y="2"/>
                  <a:pt x="16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169">
            <a:extLst>
              <a:ext uri="{FF2B5EF4-FFF2-40B4-BE49-F238E27FC236}">
                <a16:creationId xmlns:a16="http://schemas.microsoft.com/office/drawing/2014/main" id="{05D3F81E-AC44-8E95-9CAE-DC0BB8C9EBF2}"/>
              </a:ext>
            </a:extLst>
          </p:cNvPr>
          <p:cNvSpPr>
            <a:spLocks/>
          </p:cNvSpPr>
          <p:nvPr/>
        </p:nvSpPr>
        <p:spPr bwMode="auto">
          <a:xfrm>
            <a:off x="6754813" y="6229350"/>
            <a:ext cx="60325" cy="92075"/>
          </a:xfrm>
          <a:custGeom>
            <a:avLst/>
            <a:gdLst>
              <a:gd name="T0" fmla="*/ 0 w 24"/>
              <a:gd name="T1" fmla="*/ 36 h 36"/>
              <a:gd name="T2" fmla="*/ 4 w 24"/>
              <a:gd name="T3" fmla="*/ 34 h 36"/>
              <a:gd name="T4" fmla="*/ 12 w 24"/>
              <a:gd name="T5" fmla="*/ 33 h 36"/>
              <a:gd name="T6" fmla="*/ 24 w 24"/>
              <a:gd name="T7" fmla="*/ 36 h 36"/>
              <a:gd name="T8" fmla="*/ 11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1" y="35"/>
                  <a:pt x="3" y="35"/>
                  <a:pt x="4" y="34"/>
                </a:cubicBezTo>
                <a:cubicBezTo>
                  <a:pt x="7" y="33"/>
                  <a:pt x="9" y="33"/>
                  <a:pt x="12" y="33"/>
                </a:cubicBezTo>
                <a:cubicBezTo>
                  <a:pt x="16" y="33"/>
                  <a:pt x="20" y="34"/>
                  <a:pt x="24" y="36"/>
                </a:cubicBezTo>
                <a:cubicBezTo>
                  <a:pt x="11" y="0"/>
                  <a:pt x="11" y="0"/>
                  <a:pt x="11" y="0"/>
                </a:cubicBezTo>
                <a:lnTo>
                  <a:pt x="0" y="36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170">
            <a:extLst>
              <a:ext uri="{FF2B5EF4-FFF2-40B4-BE49-F238E27FC236}">
                <a16:creationId xmlns:a16="http://schemas.microsoft.com/office/drawing/2014/main" id="{B077C5ED-6EE2-C247-F96A-337FE275EA9D}"/>
              </a:ext>
            </a:extLst>
          </p:cNvPr>
          <p:cNvSpPr>
            <a:spLocks/>
          </p:cNvSpPr>
          <p:nvPr/>
        </p:nvSpPr>
        <p:spPr bwMode="auto">
          <a:xfrm>
            <a:off x="6783388" y="6229350"/>
            <a:ext cx="31750" cy="92075"/>
          </a:xfrm>
          <a:custGeom>
            <a:avLst/>
            <a:gdLst>
              <a:gd name="T0" fmla="*/ 1 w 13"/>
              <a:gd name="T1" fmla="*/ 33 h 36"/>
              <a:gd name="T2" fmla="*/ 13 w 13"/>
              <a:gd name="T3" fmla="*/ 36 h 36"/>
              <a:gd name="T4" fmla="*/ 0 w 13"/>
              <a:gd name="T5" fmla="*/ 0 h 36"/>
              <a:gd name="T6" fmla="*/ 0 w 13"/>
              <a:gd name="T7" fmla="*/ 33 h 36"/>
              <a:gd name="T8" fmla="*/ 1 w 13"/>
              <a:gd name="T9" fmla="*/ 3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6">
                <a:moveTo>
                  <a:pt x="1" y="33"/>
                </a:moveTo>
                <a:cubicBezTo>
                  <a:pt x="5" y="33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1" y="33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171">
            <a:extLst>
              <a:ext uri="{FF2B5EF4-FFF2-40B4-BE49-F238E27FC236}">
                <a16:creationId xmlns:a16="http://schemas.microsoft.com/office/drawing/2014/main" id="{01FA3F01-A3FF-6527-974F-87E742121CBC}"/>
              </a:ext>
            </a:extLst>
          </p:cNvPr>
          <p:cNvSpPr>
            <a:spLocks/>
          </p:cNvSpPr>
          <p:nvPr/>
        </p:nvSpPr>
        <p:spPr bwMode="auto">
          <a:xfrm>
            <a:off x="6640513" y="6345238"/>
            <a:ext cx="90488" cy="60325"/>
          </a:xfrm>
          <a:custGeom>
            <a:avLst/>
            <a:gdLst>
              <a:gd name="T0" fmla="*/ 36 w 36"/>
              <a:gd name="T1" fmla="*/ 24 h 24"/>
              <a:gd name="T2" fmla="*/ 34 w 36"/>
              <a:gd name="T3" fmla="*/ 19 h 24"/>
              <a:gd name="T4" fmla="*/ 33 w 36"/>
              <a:gd name="T5" fmla="*/ 12 h 24"/>
              <a:gd name="T6" fmla="*/ 36 w 36"/>
              <a:gd name="T7" fmla="*/ 0 h 24"/>
              <a:gd name="T8" fmla="*/ 0 w 36"/>
              <a:gd name="T9" fmla="*/ 12 h 24"/>
              <a:gd name="T10" fmla="*/ 36 w 36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2"/>
                  <a:pt x="34" y="21"/>
                  <a:pt x="34" y="19"/>
                </a:cubicBezTo>
                <a:cubicBezTo>
                  <a:pt x="33" y="17"/>
                  <a:pt x="33" y="14"/>
                  <a:pt x="33" y="12"/>
                </a:cubicBezTo>
                <a:cubicBezTo>
                  <a:pt x="33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172">
            <a:extLst>
              <a:ext uri="{FF2B5EF4-FFF2-40B4-BE49-F238E27FC236}">
                <a16:creationId xmlns:a16="http://schemas.microsoft.com/office/drawing/2014/main" id="{D429211F-DDF2-8842-D082-7201CCBB50B3}"/>
              </a:ext>
            </a:extLst>
          </p:cNvPr>
          <p:cNvSpPr>
            <a:spLocks/>
          </p:cNvSpPr>
          <p:nvPr/>
        </p:nvSpPr>
        <p:spPr bwMode="auto">
          <a:xfrm>
            <a:off x="6640513" y="6345238"/>
            <a:ext cx="90488" cy="30163"/>
          </a:xfrm>
          <a:custGeom>
            <a:avLst/>
            <a:gdLst>
              <a:gd name="T0" fmla="*/ 33 w 36"/>
              <a:gd name="T1" fmla="*/ 12 h 12"/>
              <a:gd name="T2" fmla="*/ 36 w 36"/>
              <a:gd name="T3" fmla="*/ 0 h 12"/>
              <a:gd name="T4" fmla="*/ 0 w 36"/>
              <a:gd name="T5" fmla="*/ 12 h 12"/>
              <a:gd name="T6" fmla="*/ 33 w 36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3" y="12"/>
                </a:moveTo>
                <a:cubicBezTo>
                  <a:pt x="33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3" y="12"/>
                  <a:pt x="33" y="12"/>
                  <a:pt x="33" y="12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173">
            <a:extLst>
              <a:ext uri="{FF2B5EF4-FFF2-40B4-BE49-F238E27FC236}">
                <a16:creationId xmlns:a16="http://schemas.microsoft.com/office/drawing/2014/main" id="{EE2C2471-FFAF-1E56-4F49-E4F90DA7AE12}"/>
              </a:ext>
            </a:extLst>
          </p:cNvPr>
          <p:cNvSpPr>
            <a:spLocks/>
          </p:cNvSpPr>
          <p:nvPr/>
        </p:nvSpPr>
        <p:spPr bwMode="auto">
          <a:xfrm>
            <a:off x="6751638" y="6426200"/>
            <a:ext cx="63500" cy="90488"/>
          </a:xfrm>
          <a:custGeom>
            <a:avLst/>
            <a:gdLst>
              <a:gd name="T0" fmla="*/ 25 w 25"/>
              <a:gd name="T1" fmla="*/ 0 h 36"/>
              <a:gd name="T2" fmla="*/ 20 w 25"/>
              <a:gd name="T3" fmla="*/ 3 h 36"/>
              <a:gd name="T4" fmla="*/ 13 w 25"/>
              <a:gd name="T5" fmla="*/ 4 h 36"/>
              <a:gd name="T6" fmla="*/ 0 w 25"/>
              <a:gd name="T7" fmla="*/ 0 h 36"/>
              <a:gd name="T8" fmla="*/ 13 w 25"/>
              <a:gd name="T9" fmla="*/ 36 h 36"/>
              <a:gd name="T10" fmla="*/ 25 w 25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2" y="2"/>
                  <a:pt x="20" y="3"/>
                </a:cubicBezTo>
                <a:cubicBezTo>
                  <a:pt x="18" y="3"/>
                  <a:pt x="15" y="4"/>
                  <a:pt x="13" y="4"/>
                </a:cubicBezTo>
                <a:cubicBezTo>
                  <a:pt x="8" y="4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174">
            <a:extLst>
              <a:ext uri="{FF2B5EF4-FFF2-40B4-BE49-F238E27FC236}">
                <a16:creationId xmlns:a16="http://schemas.microsoft.com/office/drawing/2014/main" id="{8075735F-748A-3B67-F452-8B8651501F8A}"/>
              </a:ext>
            </a:extLst>
          </p:cNvPr>
          <p:cNvSpPr>
            <a:spLocks/>
          </p:cNvSpPr>
          <p:nvPr/>
        </p:nvSpPr>
        <p:spPr bwMode="auto">
          <a:xfrm>
            <a:off x="6751638" y="6426200"/>
            <a:ext cx="33338" cy="90488"/>
          </a:xfrm>
          <a:custGeom>
            <a:avLst/>
            <a:gdLst>
              <a:gd name="T0" fmla="*/ 13 w 13"/>
              <a:gd name="T1" fmla="*/ 4 h 36"/>
              <a:gd name="T2" fmla="*/ 0 w 13"/>
              <a:gd name="T3" fmla="*/ 0 h 36"/>
              <a:gd name="T4" fmla="*/ 13 w 13"/>
              <a:gd name="T5" fmla="*/ 36 h 36"/>
              <a:gd name="T6" fmla="*/ 13 w 13"/>
              <a:gd name="T7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36">
                <a:moveTo>
                  <a:pt x="13" y="4"/>
                </a:moveTo>
                <a:cubicBezTo>
                  <a:pt x="8" y="4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175">
            <a:extLst>
              <a:ext uri="{FF2B5EF4-FFF2-40B4-BE49-F238E27FC236}">
                <a16:creationId xmlns:a16="http://schemas.microsoft.com/office/drawing/2014/main" id="{EC0A4BD2-5AEE-F9CB-2153-C0730B0C82CC}"/>
              </a:ext>
            </a:extLst>
          </p:cNvPr>
          <p:cNvSpPr>
            <a:spLocks/>
          </p:cNvSpPr>
          <p:nvPr/>
        </p:nvSpPr>
        <p:spPr bwMode="auto">
          <a:xfrm>
            <a:off x="6835776" y="6345238"/>
            <a:ext cx="92075" cy="60325"/>
          </a:xfrm>
          <a:custGeom>
            <a:avLst/>
            <a:gdLst>
              <a:gd name="T0" fmla="*/ 0 w 36"/>
              <a:gd name="T1" fmla="*/ 0 h 24"/>
              <a:gd name="T2" fmla="*/ 2 w 36"/>
              <a:gd name="T3" fmla="*/ 5 h 24"/>
              <a:gd name="T4" fmla="*/ 4 w 36"/>
              <a:gd name="T5" fmla="*/ 12 h 24"/>
              <a:gd name="T6" fmla="*/ 0 w 36"/>
              <a:gd name="T7" fmla="*/ 24 h 24"/>
              <a:gd name="T8" fmla="*/ 36 w 36"/>
              <a:gd name="T9" fmla="*/ 12 h 24"/>
              <a:gd name="T10" fmla="*/ 0 w 36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2" y="5"/>
                </a:cubicBezTo>
                <a:cubicBezTo>
                  <a:pt x="3" y="7"/>
                  <a:pt x="4" y="9"/>
                  <a:pt x="4" y="12"/>
                </a:cubicBezTo>
                <a:cubicBezTo>
                  <a:pt x="4" y="16"/>
                  <a:pt x="2" y="20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176">
            <a:extLst>
              <a:ext uri="{FF2B5EF4-FFF2-40B4-BE49-F238E27FC236}">
                <a16:creationId xmlns:a16="http://schemas.microsoft.com/office/drawing/2014/main" id="{A085A477-7F9A-90D9-DC62-8F7D2B79B71D}"/>
              </a:ext>
            </a:extLst>
          </p:cNvPr>
          <p:cNvSpPr>
            <a:spLocks/>
          </p:cNvSpPr>
          <p:nvPr/>
        </p:nvSpPr>
        <p:spPr bwMode="auto">
          <a:xfrm>
            <a:off x="6835776" y="6375400"/>
            <a:ext cx="92075" cy="30163"/>
          </a:xfrm>
          <a:custGeom>
            <a:avLst/>
            <a:gdLst>
              <a:gd name="T0" fmla="*/ 4 w 36"/>
              <a:gd name="T1" fmla="*/ 0 h 12"/>
              <a:gd name="T2" fmla="*/ 0 w 36"/>
              <a:gd name="T3" fmla="*/ 12 h 12"/>
              <a:gd name="T4" fmla="*/ 36 w 36"/>
              <a:gd name="T5" fmla="*/ 0 h 12"/>
              <a:gd name="T6" fmla="*/ 4 w 36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4" y="0"/>
                </a:moveTo>
                <a:cubicBezTo>
                  <a:pt x="4" y="4"/>
                  <a:pt x="2" y="8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177">
            <a:extLst>
              <a:ext uri="{FF2B5EF4-FFF2-40B4-BE49-F238E27FC236}">
                <a16:creationId xmlns:a16="http://schemas.microsoft.com/office/drawing/2014/main" id="{DFFE4BFF-6E55-0FCD-5697-02BAB3D74318}"/>
              </a:ext>
            </a:extLst>
          </p:cNvPr>
          <p:cNvSpPr>
            <a:spLocks/>
          </p:cNvSpPr>
          <p:nvPr/>
        </p:nvSpPr>
        <p:spPr bwMode="auto">
          <a:xfrm>
            <a:off x="6762751" y="6165850"/>
            <a:ext cx="42863" cy="46038"/>
          </a:xfrm>
          <a:custGeom>
            <a:avLst/>
            <a:gdLst>
              <a:gd name="T0" fmla="*/ 17 w 17"/>
              <a:gd name="T1" fmla="*/ 0 h 18"/>
              <a:gd name="T2" fmla="*/ 15 w 17"/>
              <a:gd name="T3" fmla="*/ 4 h 18"/>
              <a:gd name="T4" fmla="*/ 15 w 17"/>
              <a:gd name="T5" fmla="*/ 18 h 18"/>
              <a:gd name="T6" fmla="*/ 15 w 17"/>
              <a:gd name="T7" fmla="*/ 18 h 18"/>
              <a:gd name="T8" fmla="*/ 4 w 17"/>
              <a:gd name="T9" fmla="*/ 3 h 18"/>
              <a:gd name="T10" fmla="*/ 4 w 17"/>
              <a:gd name="T11" fmla="*/ 3 h 18"/>
              <a:gd name="T12" fmla="*/ 4 w 17"/>
              <a:gd name="T13" fmla="*/ 14 h 18"/>
              <a:gd name="T14" fmla="*/ 6 w 17"/>
              <a:gd name="T15" fmla="*/ 17 h 18"/>
              <a:gd name="T16" fmla="*/ 6 w 17"/>
              <a:gd name="T17" fmla="*/ 18 h 18"/>
              <a:gd name="T18" fmla="*/ 0 w 17"/>
              <a:gd name="T19" fmla="*/ 18 h 18"/>
              <a:gd name="T20" fmla="*/ 0 w 17"/>
              <a:gd name="T21" fmla="*/ 17 h 18"/>
              <a:gd name="T22" fmla="*/ 2 w 17"/>
              <a:gd name="T23" fmla="*/ 14 h 18"/>
              <a:gd name="T24" fmla="*/ 2 w 17"/>
              <a:gd name="T25" fmla="*/ 2 h 18"/>
              <a:gd name="T26" fmla="*/ 0 w 17"/>
              <a:gd name="T27" fmla="*/ 0 h 18"/>
              <a:gd name="T28" fmla="*/ 0 w 17"/>
              <a:gd name="T29" fmla="*/ 0 h 18"/>
              <a:gd name="T30" fmla="*/ 4 w 17"/>
              <a:gd name="T31" fmla="*/ 0 h 18"/>
              <a:gd name="T32" fmla="*/ 14 w 17"/>
              <a:gd name="T33" fmla="*/ 13 h 18"/>
              <a:gd name="T34" fmla="*/ 14 w 17"/>
              <a:gd name="T35" fmla="*/ 13 h 18"/>
              <a:gd name="T36" fmla="*/ 14 w 17"/>
              <a:gd name="T37" fmla="*/ 4 h 18"/>
              <a:gd name="T38" fmla="*/ 12 w 17"/>
              <a:gd name="T39" fmla="*/ 0 h 18"/>
              <a:gd name="T40" fmla="*/ 12 w 17"/>
              <a:gd name="T41" fmla="*/ 0 h 18"/>
              <a:gd name="T42" fmla="*/ 17 w 17"/>
              <a:gd name="T43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7" h="18">
                <a:moveTo>
                  <a:pt x="17" y="0"/>
                </a:moveTo>
                <a:cubicBezTo>
                  <a:pt x="16" y="0"/>
                  <a:pt x="15" y="0"/>
                  <a:pt x="15" y="4"/>
                </a:cubicBezTo>
                <a:cubicBezTo>
                  <a:pt x="15" y="18"/>
                  <a:pt x="15" y="18"/>
                  <a:pt x="15" y="18"/>
                </a:cubicBezTo>
                <a:cubicBezTo>
                  <a:pt x="15" y="18"/>
                  <a:pt x="15" y="18"/>
                  <a:pt x="15" y="18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7"/>
                  <a:pt x="4" y="17"/>
                  <a:pt x="6" y="17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0"/>
                  <a:pt x="13" y="0"/>
                  <a:pt x="1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7" y="0"/>
                  <a:pt x="17" y="0"/>
                  <a:pt x="17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9598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92</Words>
  <Application>Microsoft Office PowerPoint</Application>
  <PresentationFormat>Widescreen</PresentationFormat>
  <Paragraphs>92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2024-01-10T09:52:33Z</dcterms:created>
  <dcterms:modified xsi:type="dcterms:W3CDTF">2024-01-10T09:53:48Z</dcterms:modified>
</cp:coreProperties>
</file>

<file path=docProps/thumbnail.jpeg>
</file>