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27" autoAdjust="0"/>
    <p:restoredTop sz="94660"/>
  </p:normalViewPr>
  <p:slideViewPr>
    <p:cSldViewPr snapToGrid="0">
      <p:cViewPr varScale="1">
        <p:scale>
          <a:sx n="90" d="100"/>
          <a:sy n="90" d="100"/>
        </p:scale>
        <p:origin x="102" y="12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9EAFB4E7-50C1-57EA-01D8-F2F1121C13B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Undertittel 2">
            <a:extLst>
              <a:ext uri="{FF2B5EF4-FFF2-40B4-BE49-F238E27FC236}">
                <a16:creationId xmlns:a16="http://schemas.microsoft.com/office/drawing/2014/main" id="{6570DE34-905D-9278-158F-5817D751389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/>
              <a:t>Klikk for å redigere undertittelstil i malen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C760B2D7-D6D3-DEF0-E2F8-570E70623D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EA9C4-85C0-4140-8EFD-66F2A4A34EEF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B8938A50-CC29-7586-B970-1BBA7D1171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8985F479-DFFD-6C15-C103-26AD50387C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8F099-9C61-47DC-9004-B115CCA2EB0D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0441615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35D2C666-40C3-E953-F888-D957E6B368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loddrett tekst 2">
            <a:extLst>
              <a:ext uri="{FF2B5EF4-FFF2-40B4-BE49-F238E27FC236}">
                <a16:creationId xmlns:a16="http://schemas.microsoft.com/office/drawing/2014/main" id="{BE22089B-394B-AA51-B145-B4528169E35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91380E53-BDEF-3263-B438-63FD17A097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EA9C4-85C0-4140-8EFD-66F2A4A34EEF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E25052A5-E241-0C0B-8242-87A919D645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06EF32C9-D0D4-D395-B0FC-68636E4257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8F099-9C61-47DC-9004-B115CCA2EB0D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7792592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>
            <a:extLst>
              <a:ext uri="{FF2B5EF4-FFF2-40B4-BE49-F238E27FC236}">
                <a16:creationId xmlns:a16="http://schemas.microsoft.com/office/drawing/2014/main" id="{65393441-D42C-2B12-018C-C302050294C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loddrett tekst 2">
            <a:extLst>
              <a:ext uri="{FF2B5EF4-FFF2-40B4-BE49-F238E27FC236}">
                <a16:creationId xmlns:a16="http://schemas.microsoft.com/office/drawing/2014/main" id="{47CFDC48-BFA7-21C3-C3A4-591317F1B6F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22AE936C-ADF8-E962-9F9F-A7D6452E68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EA9C4-85C0-4140-8EFD-66F2A4A34EEF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835D67D0-304B-8690-7BD6-1BCA56146B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B3493628-7E99-E63B-BA70-FB754E1224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8F099-9C61-47DC-9004-B115CCA2EB0D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639867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B1CDED8E-3DD3-EA4C-A665-CEC71EA2D05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CFEF5775-DC5D-7508-5FA5-B4A965A63F2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EBC8153F-002A-0327-219A-2036C4DB7E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EA9C4-85C0-4140-8EFD-66F2A4A34EEF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2D917859-B737-46FD-E844-015B130337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023A17B8-6EAD-9FEE-518A-E6139FE45A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8F099-9C61-47DC-9004-B115CCA2EB0D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3969597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CB287CBB-BEAA-B600-754B-AD8BFC6EDA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4B098CB0-0D71-6CF0-B0F4-70EC5CD347D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E306058B-9471-0214-654B-4B1854B471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EA9C4-85C0-4140-8EFD-66F2A4A34EEF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51461B12-DD75-48A9-FD0E-B38912125B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E28B55B3-6D18-2C8E-EC5B-86637BD9AE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8F099-9C61-47DC-9004-B115CCA2EB0D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5741285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927C5D5E-4F3F-D3A7-0FFA-129BD8A360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37049A83-01BE-91C2-963D-76119137D72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innhold 3">
            <a:extLst>
              <a:ext uri="{FF2B5EF4-FFF2-40B4-BE49-F238E27FC236}">
                <a16:creationId xmlns:a16="http://schemas.microsoft.com/office/drawing/2014/main" id="{2AE3D58D-2252-797F-9C76-EDBB7F2F8D1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8503AAC7-0FA5-9259-B757-533F33C706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EA9C4-85C0-4140-8EFD-66F2A4A34EEF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6DA8CE8F-851C-B6C9-083C-10252D2A29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A5E224C8-64A8-946D-FF64-B18FE7609C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8F099-9C61-47DC-9004-B115CCA2EB0D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1422186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B33AA856-69FD-4175-8833-F4F7EF663D5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8726EC2F-D7D9-5846-493B-EE38C4A3242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4" name="Plassholder for innhold 3">
            <a:extLst>
              <a:ext uri="{FF2B5EF4-FFF2-40B4-BE49-F238E27FC236}">
                <a16:creationId xmlns:a16="http://schemas.microsoft.com/office/drawing/2014/main" id="{1EDDC69D-CE70-68C6-EAF3-7442E08927F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5" name="Plassholder for tekst 4">
            <a:extLst>
              <a:ext uri="{FF2B5EF4-FFF2-40B4-BE49-F238E27FC236}">
                <a16:creationId xmlns:a16="http://schemas.microsoft.com/office/drawing/2014/main" id="{54EE6658-7804-CB92-D071-B9A42F669D0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6" name="Plassholder for innhold 5">
            <a:extLst>
              <a:ext uri="{FF2B5EF4-FFF2-40B4-BE49-F238E27FC236}">
                <a16:creationId xmlns:a16="http://schemas.microsoft.com/office/drawing/2014/main" id="{0B202D35-752D-D38D-98F5-80ECBCD17F7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7" name="Plassholder for dato 6">
            <a:extLst>
              <a:ext uri="{FF2B5EF4-FFF2-40B4-BE49-F238E27FC236}">
                <a16:creationId xmlns:a16="http://schemas.microsoft.com/office/drawing/2014/main" id="{DEC16ECD-98CF-7C42-7DCD-0195F43AD8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EA9C4-85C0-4140-8EFD-66F2A4A34EEF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8" name="Plassholder for bunntekst 7">
            <a:extLst>
              <a:ext uri="{FF2B5EF4-FFF2-40B4-BE49-F238E27FC236}">
                <a16:creationId xmlns:a16="http://schemas.microsoft.com/office/drawing/2014/main" id="{3ECE329D-F56B-F6B0-97FE-F3A6700499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>
            <a:extLst>
              <a:ext uri="{FF2B5EF4-FFF2-40B4-BE49-F238E27FC236}">
                <a16:creationId xmlns:a16="http://schemas.microsoft.com/office/drawing/2014/main" id="{722C7B00-6CC8-CD7E-2AD3-1722BA13D3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8F099-9C61-47DC-9004-B115CCA2EB0D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1091232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F0ADB09A-CAC2-EA9F-93F6-CBD34061E4F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dato 2">
            <a:extLst>
              <a:ext uri="{FF2B5EF4-FFF2-40B4-BE49-F238E27FC236}">
                <a16:creationId xmlns:a16="http://schemas.microsoft.com/office/drawing/2014/main" id="{72F790E1-44E0-1C22-2C28-89AC405DD8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EA9C4-85C0-4140-8EFD-66F2A4A34EEF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4" name="Plassholder for bunntekst 3">
            <a:extLst>
              <a:ext uri="{FF2B5EF4-FFF2-40B4-BE49-F238E27FC236}">
                <a16:creationId xmlns:a16="http://schemas.microsoft.com/office/drawing/2014/main" id="{62A65D1D-ED3E-C47A-8335-C243ED614B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>
            <a:extLst>
              <a:ext uri="{FF2B5EF4-FFF2-40B4-BE49-F238E27FC236}">
                <a16:creationId xmlns:a16="http://schemas.microsoft.com/office/drawing/2014/main" id="{F97255DC-EFE3-6A00-889F-DBD1359D7A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8F099-9C61-47DC-9004-B115CCA2EB0D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2488847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>
            <a:extLst>
              <a:ext uri="{FF2B5EF4-FFF2-40B4-BE49-F238E27FC236}">
                <a16:creationId xmlns:a16="http://schemas.microsoft.com/office/drawing/2014/main" id="{F275E1B9-1795-EFA7-08FC-73FACC7EBA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EA9C4-85C0-4140-8EFD-66F2A4A34EEF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3" name="Plassholder for bunntekst 2">
            <a:extLst>
              <a:ext uri="{FF2B5EF4-FFF2-40B4-BE49-F238E27FC236}">
                <a16:creationId xmlns:a16="http://schemas.microsoft.com/office/drawing/2014/main" id="{85900547-BA92-D423-0AFB-3FFD99BC4F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>
            <a:extLst>
              <a:ext uri="{FF2B5EF4-FFF2-40B4-BE49-F238E27FC236}">
                <a16:creationId xmlns:a16="http://schemas.microsoft.com/office/drawing/2014/main" id="{BB53BFC7-6359-B177-B067-13B021EB63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8F099-9C61-47DC-9004-B115CCA2EB0D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0401700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2DC13E77-1C2F-C08A-C643-0EEA72437F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>
            <a:extLst>
              <a:ext uri="{FF2B5EF4-FFF2-40B4-BE49-F238E27FC236}">
                <a16:creationId xmlns:a16="http://schemas.microsoft.com/office/drawing/2014/main" id="{3EB6CF53-2492-317F-FD0A-147E94422F2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tekst 3">
            <a:extLst>
              <a:ext uri="{FF2B5EF4-FFF2-40B4-BE49-F238E27FC236}">
                <a16:creationId xmlns:a16="http://schemas.microsoft.com/office/drawing/2014/main" id="{35DC41AE-4F9C-E134-6223-B6D5A2C0103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D691ACF6-03AB-BFFC-4D4C-269EECFA84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EA9C4-85C0-4140-8EFD-66F2A4A34EEF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6832570A-03DB-21E6-E12B-B2D528D21C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80017488-2AC6-81FF-1083-8EE17B4798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8F099-9C61-47DC-9004-B115CCA2EB0D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8017576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>
            <a:extLst>
              <a:ext uri="{FF2B5EF4-FFF2-40B4-BE49-F238E27FC236}">
                <a16:creationId xmlns:a16="http://schemas.microsoft.com/office/drawing/2014/main" id="{1A301611-B9C4-0313-CABB-91877B637E1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bilde 2">
            <a:extLst>
              <a:ext uri="{FF2B5EF4-FFF2-40B4-BE49-F238E27FC236}">
                <a16:creationId xmlns:a16="http://schemas.microsoft.com/office/drawing/2014/main" id="{1E893E9D-CE3D-3959-4611-19FD1F955C8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>
            <a:extLst>
              <a:ext uri="{FF2B5EF4-FFF2-40B4-BE49-F238E27FC236}">
                <a16:creationId xmlns:a16="http://schemas.microsoft.com/office/drawing/2014/main" id="{CB8BEFE0-9399-EE2E-5104-058AD3B466F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5" name="Plassholder for dato 4">
            <a:extLst>
              <a:ext uri="{FF2B5EF4-FFF2-40B4-BE49-F238E27FC236}">
                <a16:creationId xmlns:a16="http://schemas.microsoft.com/office/drawing/2014/main" id="{41A5D20F-2D2D-1D5D-B644-8D3E226EF1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EA9C4-85C0-4140-8EFD-66F2A4A34EEF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6" name="Plassholder for bunntekst 5">
            <a:extLst>
              <a:ext uri="{FF2B5EF4-FFF2-40B4-BE49-F238E27FC236}">
                <a16:creationId xmlns:a16="http://schemas.microsoft.com/office/drawing/2014/main" id="{2B82CE42-344F-015C-A245-A116235ED0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>
            <a:extLst>
              <a:ext uri="{FF2B5EF4-FFF2-40B4-BE49-F238E27FC236}">
                <a16:creationId xmlns:a16="http://schemas.microsoft.com/office/drawing/2014/main" id="{C87521E7-C982-199C-A55A-EA363AA8C8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8F099-9C61-47DC-9004-B115CCA2EB0D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7355306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>
            <a:extLst>
              <a:ext uri="{FF2B5EF4-FFF2-40B4-BE49-F238E27FC236}">
                <a16:creationId xmlns:a16="http://schemas.microsoft.com/office/drawing/2014/main" id="{602CAE5B-CD8E-F00A-028C-AFE768AED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>
            <a:extLst>
              <a:ext uri="{FF2B5EF4-FFF2-40B4-BE49-F238E27FC236}">
                <a16:creationId xmlns:a16="http://schemas.microsoft.com/office/drawing/2014/main" id="{88F14EDE-12C7-0582-36E4-B196173C2F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>
            <a:extLst>
              <a:ext uri="{FF2B5EF4-FFF2-40B4-BE49-F238E27FC236}">
                <a16:creationId xmlns:a16="http://schemas.microsoft.com/office/drawing/2014/main" id="{5E74BCC2-3B8E-8953-231C-BC89D8D89A6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3EA9C4-85C0-4140-8EFD-66F2A4A34EEF}" type="datetimeFigureOut">
              <a:rPr lang="nb-NO" smtClean="0"/>
              <a:t>10.01.2024</a:t>
            </a:fld>
            <a:endParaRPr lang="nb-NO"/>
          </a:p>
        </p:txBody>
      </p:sp>
      <p:sp>
        <p:nvSpPr>
          <p:cNvPr id="5" name="Plassholder for bunntekst 4">
            <a:extLst>
              <a:ext uri="{FF2B5EF4-FFF2-40B4-BE49-F238E27FC236}">
                <a16:creationId xmlns:a16="http://schemas.microsoft.com/office/drawing/2014/main" id="{986D6A40-0899-A84C-15EC-DA376D64A30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>
            <a:extLst>
              <a:ext uri="{FF2B5EF4-FFF2-40B4-BE49-F238E27FC236}">
                <a16:creationId xmlns:a16="http://schemas.microsoft.com/office/drawing/2014/main" id="{9EA240F0-90F9-B79B-E8FD-98CCEEE7D82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98F099-9C61-47DC-9004-B115CCA2EB0D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5008721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AutoShape 3">
            <a:extLst>
              <a:ext uri="{FF2B5EF4-FFF2-40B4-BE49-F238E27FC236}">
                <a16:creationId xmlns:a16="http://schemas.microsoft.com/office/drawing/2014/main" id="{3072F1F7-F08A-861E-681A-54FD7A4461FD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>
            <a:off x="2838450" y="0"/>
            <a:ext cx="651510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" name="Freeform 5">
            <a:extLst>
              <a:ext uri="{FF2B5EF4-FFF2-40B4-BE49-F238E27FC236}">
                <a16:creationId xmlns:a16="http://schemas.microsoft.com/office/drawing/2014/main" id="{52ABCB9D-2293-FE1A-AA23-5610E33EB5ED}"/>
              </a:ext>
            </a:extLst>
          </p:cNvPr>
          <p:cNvSpPr>
            <a:spLocks/>
          </p:cNvSpPr>
          <p:nvPr/>
        </p:nvSpPr>
        <p:spPr bwMode="auto">
          <a:xfrm>
            <a:off x="3511550" y="3713163"/>
            <a:ext cx="747713" cy="760413"/>
          </a:xfrm>
          <a:custGeom>
            <a:avLst/>
            <a:gdLst>
              <a:gd name="T0" fmla="*/ 471 w 471"/>
              <a:gd name="T1" fmla="*/ 134 h 479"/>
              <a:gd name="T2" fmla="*/ 440 w 471"/>
              <a:gd name="T3" fmla="*/ 162 h 479"/>
              <a:gd name="T4" fmla="*/ 436 w 471"/>
              <a:gd name="T5" fmla="*/ 269 h 479"/>
              <a:gd name="T6" fmla="*/ 382 w 471"/>
              <a:gd name="T7" fmla="*/ 286 h 479"/>
              <a:gd name="T8" fmla="*/ 387 w 471"/>
              <a:gd name="T9" fmla="*/ 362 h 479"/>
              <a:gd name="T10" fmla="*/ 310 w 471"/>
              <a:gd name="T11" fmla="*/ 370 h 479"/>
              <a:gd name="T12" fmla="*/ 300 w 471"/>
              <a:gd name="T13" fmla="*/ 366 h 479"/>
              <a:gd name="T14" fmla="*/ 241 w 471"/>
              <a:gd name="T15" fmla="*/ 407 h 479"/>
              <a:gd name="T16" fmla="*/ 224 w 471"/>
              <a:gd name="T17" fmla="*/ 471 h 479"/>
              <a:gd name="T18" fmla="*/ 179 w 471"/>
              <a:gd name="T19" fmla="*/ 453 h 479"/>
              <a:gd name="T20" fmla="*/ 171 w 471"/>
              <a:gd name="T21" fmla="*/ 463 h 479"/>
              <a:gd name="T22" fmla="*/ 169 w 471"/>
              <a:gd name="T23" fmla="*/ 473 h 479"/>
              <a:gd name="T24" fmla="*/ 156 w 471"/>
              <a:gd name="T25" fmla="*/ 461 h 479"/>
              <a:gd name="T26" fmla="*/ 119 w 471"/>
              <a:gd name="T27" fmla="*/ 455 h 479"/>
              <a:gd name="T28" fmla="*/ 12 w 471"/>
              <a:gd name="T29" fmla="*/ 453 h 479"/>
              <a:gd name="T30" fmla="*/ 14 w 471"/>
              <a:gd name="T31" fmla="*/ 397 h 479"/>
              <a:gd name="T32" fmla="*/ 0 w 471"/>
              <a:gd name="T33" fmla="*/ 372 h 479"/>
              <a:gd name="T34" fmla="*/ 119 w 471"/>
              <a:gd name="T35" fmla="*/ 354 h 479"/>
              <a:gd name="T36" fmla="*/ 125 w 471"/>
              <a:gd name="T37" fmla="*/ 331 h 479"/>
              <a:gd name="T38" fmla="*/ 55 w 471"/>
              <a:gd name="T39" fmla="*/ 329 h 479"/>
              <a:gd name="T40" fmla="*/ 37 w 471"/>
              <a:gd name="T41" fmla="*/ 251 h 479"/>
              <a:gd name="T42" fmla="*/ 74 w 471"/>
              <a:gd name="T43" fmla="*/ 212 h 479"/>
              <a:gd name="T44" fmla="*/ 96 w 471"/>
              <a:gd name="T45" fmla="*/ 132 h 479"/>
              <a:gd name="T46" fmla="*/ 59 w 471"/>
              <a:gd name="T47" fmla="*/ 99 h 479"/>
              <a:gd name="T48" fmla="*/ 41 w 471"/>
              <a:gd name="T49" fmla="*/ 76 h 479"/>
              <a:gd name="T50" fmla="*/ 35 w 471"/>
              <a:gd name="T51" fmla="*/ 18 h 479"/>
              <a:gd name="T52" fmla="*/ 90 w 471"/>
              <a:gd name="T53" fmla="*/ 51 h 479"/>
              <a:gd name="T54" fmla="*/ 127 w 471"/>
              <a:gd name="T55" fmla="*/ 66 h 479"/>
              <a:gd name="T56" fmla="*/ 169 w 471"/>
              <a:gd name="T57" fmla="*/ 47 h 479"/>
              <a:gd name="T58" fmla="*/ 185 w 471"/>
              <a:gd name="T59" fmla="*/ 0 h 479"/>
              <a:gd name="T60" fmla="*/ 224 w 471"/>
              <a:gd name="T61" fmla="*/ 4 h 479"/>
              <a:gd name="T62" fmla="*/ 253 w 471"/>
              <a:gd name="T63" fmla="*/ 51 h 479"/>
              <a:gd name="T64" fmla="*/ 265 w 471"/>
              <a:gd name="T65" fmla="*/ 99 h 479"/>
              <a:gd name="T66" fmla="*/ 245 w 471"/>
              <a:gd name="T67" fmla="*/ 156 h 479"/>
              <a:gd name="T68" fmla="*/ 216 w 471"/>
              <a:gd name="T69" fmla="*/ 212 h 479"/>
              <a:gd name="T70" fmla="*/ 226 w 471"/>
              <a:gd name="T71" fmla="*/ 249 h 479"/>
              <a:gd name="T72" fmla="*/ 319 w 471"/>
              <a:gd name="T73" fmla="*/ 171 h 4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471" h="479">
                <a:moveTo>
                  <a:pt x="319" y="171"/>
                </a:moveTo>
                <a:lnTo>
                  <a:pt x="471" y="134"/>
                </a:lnTo>
                <a:lnTo>
                  <a:pt x="471" y="150"/>
                </a:lnTo>
                <a:lnTo>
                  <a:pt x="440" y="162"/>
                </a:lnTo>
                <a:lnTo>
                  <a:pt x="401" y="234"/>
                </a:lnTo>
                <a:lnTo>
                  <a:pt x="436" y="269"/>
                </a:lnTo>
                <a:lnTo>
                  <a:pt x="403" y="278"/>
                </a:lnTo>
                <a:lnTo>
                  <a:pt x="382" y="286"/>
                </a:lnTo>
                <a:lnTo>
                  <a:pt x="385" y="331"/>
                </a:lnTo>
                <a:lnTo>
                  <a:pt x="387" y="362"/>
                </a:lnTo>
                <a:lnTo>
                  <a:pt x="341" y="383"/>
                </a:lnTo>
                <a:lnTo>
                  <a:pt x="310" y="370"/>
                </a:lnTo>
                <a:lnTo>
                  <a:pt x="306" y="368"/>
                </a:lnTo>
                <a:lnTo>
                  <a:pt x="300" y="366"/>
                </a:lnTo>
                <a:lnTo>
                  <a:pt x="292" y="370"/>
                </a:lnTo>
                <a:lnTo>
                  <a:pt x="241" y="407"/>
                </a:lnTo>
                <a:lnTo>
                  <a:pt x="263" y="463"/>
                </a:lnTo>
                <a:lnTo>
                  <a:pt x="224" y="471"/>
                </a:lnTo>
                <a:lnTo>
                  <a:pt x="206" y="463"/>
                </a:lnTo>
                <a:lnTo>
                  <a:pt x="179" y="453"/>
                </a:lnTo>
                <a:lnTo>
                  <a:pt x="175" y="459"/>
                </a:lnTo>
                <a:lnTo>
                  <a:pt x="171" y="463"/>
                </a:lnTo>
                <a:lnTo>
                  <a:pt x="173" y="471"/>
                </a:lnTo>
                <a:lnTo>
                  <a:pt x="169" y="473"/>
                </a:lnTo>
                <a:lnTo>
                  <a:pt x="164" y="475"/>
                </a:lnTo>
                <a:lnTo>
                  <a:pt x="156" y="461"/>
                </a:lnTo>
                <a:lnTo>
                  <a:pt x="127" y="479"/>
                </a:lnTo>
                <a:lnTo>
                  <a:pt x="119" y="455"/>
                </a:lnTo>
                <a:lnTo>
                  <a:pt x="84" y="475"/>
                </a:lnTo>
                <a:lnTo>
                  <a:pt x="12" y="453"/>
                </a:lnTo>
                <a:lnTo>
                  <a:pt x="25" y="418"/>
                </a:lnTo>
                <a:lnTo>
                  <a:pt x="14" y="397"/>
                </a:lnTo>
                <a:lnTo>
                  <a:pt x="4" y="381"/>
                </a:lnTo>
                <a:lnTo>
                  <a:pt x="0" y="372"/>
                </a:lnTo>
                <a:lnTo>
                  <a:pt x="47" y="368"/>
                </a:lnTo>
                <a:lnTo>
                  <a:pt x="119" y="354"/>
                </a:lnTo>
                <a:lnTo>
                  <a:pt x="134" y="341"/>
                </a:lnTo>
                <a:lnTo>
                  <a:pt x="125" y="331"/>
                </a:lnTo>
                <a:lnTo>
                  <a:pt x="109" y="327"/>
                </a:lnTo>
                <a:lnTo>
                  <a:pt x="55" y="329"/>
                </a:lnTo>
                <a:lnTo>
                  <a:pt x="60" y="321"/>
                </a:lnTo>
                <a:lnTo>
                  <a:pt x="37" y="251"/>
                </a:lnTo>
                <a:lnTo>
                  <a:pt x="70" y="216"/>
                </a:lnTo>
                <a:lnTo>
                  <a:pt x="74" y="212"/>
                </a:lnTo>
                <a:lnTo>
                  <a:pt x="99" y="140"/>
                </a:lnTo>
                <a:lnTo>
                  <a:pt x="96" y="132"/>
                </a:lnTo>
                <a:lnTo>
                  <a:pt x="86" y="103"/>
                </a:lnTo>
                <a:lnTo>
                  <a:pt x="59" y="99"/>
                </a:lnTo>
                <a:lnTo>
                  <a:pt x="41" y="97"/>
                </a:lnTo>
                <a:lnTo>
                  <a:pt x="41" y="76"/>
                </a:lnTo>
                <a:lnTo>
                  <a:pt x="25" y="18"/>
                </a:lnTo>
                <a:lnTo>
                  <a:pt x="35" y="18"/>
                </a:lnTo>
                <a:lnTo>
                  <a:pt x="37" y="18"/>
                </a:lnTo>
                <a:lnTo>
                  <a:pt x="90" y="51"/>
                </a:lnTo>
                <a:lnTo>
                  <a:pt x="96" y="55"/>
                </a:lnTo>
                <a:lnTo>
                  <a:pt x="127" y="66"/>
                </a:lnTo>
                <a:lnTo>
                  <a:pt x="146" y="45"/>
                </a:lnTo>
                <a:lnTo>
                  <a:pt x="169" y="47"/>
                </a:lnTo>
                <a:lnTo>
                  <a:pt x="193" y="51"/>
                </a:lnTo>
                <a:lnTo>
                  <a:pt x="185" y="0"/>
                </a:lnTo>
                <a:lnTo>
                  <a:pt x="201" y="2"/>
                </a:lnTo>
                <a:lnTo>
                  <a:pt x="224" y="4"/>
                </a:lnTo>
                <a:lnTo>
                  <a:pt x="226" y="8"/>
                </a:lnTo>
                <a:lnTo>
                  <a:pt x="253" y="51"/>
                </a:lnTo>
                <a:lnTo>
                  <a:pt x="257" y="55"/>
                </a:lnTo>
                <a:lnTo>
                  <a:pt x="265" y="99"/>
                </a:lnTo>
                <a:lnTo>
                  <a:pt x="247" y="148"/>
                </a:lnTo>
                <a:lnTo>
                  <a:pt x="245" y="156"/>
                </a:lnTo>
                <a:lnTo>
                  <a:pt x="234" y="177"/>
                </a:lnTo>
                <a:lnTo>
                  <a:pt x="216" y="212"/>
                </a:lnTo>
                <a:lnTo>
                  <a:pt x="226" y="249"/>
                </a:lnTo>
                <a:lnTo>
                  <a:pt x="226" y="249"/>
                </a:lnTo>
                <a:lnTo>
                  <a:pt x="263" y="206"/>
                </a:lnTo>
                <a:lnTo>
                  <a:pt x="319" y="171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" name="Freeform 6">
            <a:extLst>
              <a:ext uri="{FF2B5EF4-FFF2-40B4-BE49-F238E27FC236}">
                <a16:creationId xmlns:a16="http://schemas.microsoft.com/office/drawing/2014/main" id="{101CEEDB-2D15-DB17-C37C-7184D0342415}"/>
              </a:ext>
            </a:extLst>
          </p:cNvPr>
          <p:cNvSpPr>
            <a:spLocks/>
          </p:cNvSpPr>
          <p:nvPr/>
        </p:nvSpPr>
        <p:spPr bwMode="auto">
          <a:xfrm>
            <a:off x="4651375" y="4059238"/>
            <a:ext cx="871538" cy="728663"/>
          </a:xfrm>
          <a:custGeom>
            <a:avLst/>
            <a:gdLst>
              <a:gd name="T0" fmla="*/ 358 w 549"/>
              <a:gd name="T1" fmla="*/ 68 h 459"/>
              <a:gd name="T2" fmla="*/ 327 w 549"/>
              <a:gd name="T3" fmla="*/ 125 h 459"/>
              <a:gd name="T4" fmla="*/ 415 w 549"/>
              <a:gd name="T5" fmla="*/ 183 h 459"/>
              <a:gd name="T6" fmla="*/ 440 w 549"/>
              <a:gd name="T7" fmla="*/ 198 h 459"/>
              <a:gd name="T8" fmla="*/ 450 w 549"/>
              <a:gd name="T9" fmla="*/ 214 h 459"/>
              <a:gd name="T10" fmla="*/ 496 w 549"/>
              <a:gd name="T11" fmla="*/ 280 h 459"/>
              <a:gd name="T12" fmla="*/ 537 w 549"/>
              <a:gd name="T13" fmla="*/ 288 h 459"/>
              <a:gd name="T14" fmla="*/ 549 w 549"/>
              <a:gd name="T15" fmla="*/ 311 h 459"/>
              <a:gd name="T16" fmla="*/ 504 w 549"/>
              <a:gd name="T17" fmla="*/ 344 h 459"/>
              <a:gd name="T18" fmla="*/ 452 w 549"/>
              <a:gd name="T19" fmla="*/ 383 h 459"/>
              <a:gd name="T20" fmla="*/ 448 w 549"/>
              <a:gd name="T21" fmla="*/ 385 h 459"/>
              <a:gd name="T22" fmla="*/ 442 w 549"/>
              <a:gd name="T23" fmla="*/ 385 h 459"/>
              <a:gd name="T24" fmla="*/ 432 w 549"/>
              <a:gd name="T25" fmla="*/ 387 h 459"/>
              <a:gd name="T26" fmla="*/ 345 w 549"/>
              <a:gd name="T27" fmla="*/ 395 h 459"/>
              <a:gd name="T28" fmla="*/ 290 w 549"/>
              <a:gd name="T29" fmla="*/ 399 h 459"/>
              <a:gd name="T30" fmla="*/ 271 w 549"/>
              <a:gd name="T31" fmla="*/ 401 h 459"/>
              <a:gd name="T32" fmla="*/ 255 w 549"/>
              <a:gd name="T33" fmla="*/ 403 h 459"/>
              <a:gd name="T34" fmla="*/ 249 w 549"/>
              <a:gd name="T35" fmla="*/ 403 h 459"/>
              <a:gd name="T36" fmla="*/ 249 w 549"/>
              <a:gd name="T37" fmla="*/ 403 h 459"/>
              <a:gd name="T38" fmla="*/ 240 w 549"/>
              <a:gd name="T39" fmla="*/ 403 h 459"/>
              <a:gd name="T40" fmla="*/ 164 w 549"/>
              <a:gd name="T41" fmla="*/ 411 h 459"/>
              <a:gd name="T42" fmla="*/ 146 w 549"/>
              <a:gd name="T43" fmla="*/ 428 h 459"/>
              <a:gd name="T44" fmla="*/ 129 w 549"/>
              <a:gd name="T45" fmla="*/ 448 h 459"/>
              <a:gd name="T46" fmla="*/ 74 w 549"/>
              <a:gd name="T47" fmla="*/ 459 h 459"/>
              <a:gd name="T48" fmla="*/ 64 w 549"/>
              <a:gd name="T49" fmla="*/ 428 h 459"/>
              <a:gd name="T50" fmla="*/ 45 w 549"/>
              <a:gd name="T51" fmla="*/ 364 h 459"/>
              <a:gd name="T52" fmla="*/ 29 w 549"/>
              <a:gd name="T53" fmla="*/ 346 h 459"/>
              <a:gd name="T54" fmla="*/ 12 w 549"/>
              <a:gd name="T55" fmla="*/ 360 h 459"/>
              <a:gd name="T56" fmla="*/ 0 w 549"/>
              <a:gd name="T57" fmla="*/ 270 h 459"/>
              <a:gd name="T58" fmla="*/ 29 w 549"/>
              <a:gd name="T59" fmla="*/ 228 h 459"/>
              <a:gd name="T60" fmla="*/ 72 w 549"/>
              <a:gd name="T61" fmla="*/ 235 h 459"/>
              <a:gd name="T62" fmla="*/ 140 w 549"/>
              <a:gd name="T63" fmla="*/ 193 h 459"/>
              <a:gd name="T64" fmla="*/ 156 w 549"/>
              <a:gd name="T65" fmla="*/ 202 h 459"/>
              <a:gd name="T66" fmla="*/ 183 w 549"/>
              <a:gd name="T67" fmla="*/ 189 h 459"/>
              <a:gd name="T68" fmla="*/ 216 w 549"/>
              <a:gd name="T69" fmla="*/ 107 h 459"/>
              <a:gd name="T70" fmla="*/ 224 w 549"/>
              <a:gd name="T71" fmla="*/ 90 h 459"/>
              <a:gd name="T72" fmla="*/ 249 w 549"/>
              <a:gd name="T73" fmla="*/ 41 h 459"/>
              <a:gd name="T74" fmla="*/ 242 w 549"/>
              <a:gd name="T75" fmla="*/ 33 h 459"/>
              <a:gd name="T76" fmla="*/ 232 w 549"/>
              <a:gd name="T77" fmla="*/ 23 h 459"/>
              <a:gd name="T78" fmla="*/ 263 w 549"/>
              <a:gd name="T79" fmla="*/ 8 h 459"/>
              <a:gd name="T80" fmla="*/ 249 w 549"/>
              <a:gd name="T81" fmla="*/ 0 h 459"/>
              <a:gd name="T82" fmla="*/ 265 w 549"/>
              <a:gd name="T83" fmla="*/ 6 h 459"/>
              <a:gd name="T84" fmla="*/ 269 w 549"/>
              <a:gd name="T85" fmla="*/ 8 h 459"/>
              <a:gd name="T86" fmla="*/ 282 w 549"/>
              <a:gd name="T87" fmla="*/ 33 h 459"/>
              <a:gd name="T88" fmla="*/ 294 w 549"/>
              <a:gd name="T89" fmla="*/ 56 h 459"/>
              <a:gd name="T90" fmla="*/ 296 w 549"/>
              <a:gd name="T91" fmla="*/ 60 h 459"/>
              <a:gd name="T92" fmla="*/ 331 w 549"/>
              <a:gd name="T93" fmla="*/ 37 h 459"/>
              <a:gd name="T94" fmla="*/ 347 w 549"/>
              <a:gd name="T95" fmla="*/ 54 h 459"/>
              <a:gd name="T96" fmla="*/ 358 w 549"/>
              <a:gd name="T97" fmla="*/ 68 h 4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549" h="459">
                <a:moveTo>
                  <a:pt x="358" y="68"/>
                </a:moveTo>
                <a:lnTo>
                  <a:pt x="327" y="125"/>
                </a:lnTo>
                <a:lnTo>
                  <a:pt x="415" y="183"/>
                </a:lnTo>
                <a:lnTo>
                  <a:pt x="440" y="198"/>
                </a:lnTo>
                <a:lnTo>
                  <a:pt x="450" y="214"/>
                </a:lnTo>
                <a:lnTo>
                  <a:pt x="496" y="280"/>
                </a:lnTo>
                <a:lnTo>
                  <a:pt x="537" y="288"/>
                </a:lnTo>
                <a:lnTo>
                  <a:pt x="549" y="311"/>
                </a:lnTo>
                <a:lnTo>
                  <a:pt x="504" y="344"/>
                </a:lnTo>
                <a:lnTo>
                  <a:pt x="452" y="383"/>
                </a:lnTo>
                <a:lnTo>
                  <a:pt x="448" y="385"/>
                </a:lnTo>
                <a:lnTo>
                  <a:pt x="442" y="385"/>
                </a:lnTo>
                <a:lnTo>
                  <a:pt x="432" y="387"/>
                </a:lnTo>
                <a:lnTo>
                  <a:pt x="345" y="395"/>
                </a:lnTo>
                <a:lnTo>
                  <a:pt x="290" y="399"/>
                </a:lnTo>
                <a:lnTo>
                  <a:pt x="271" y="401"/>
                </a:lnTo>
                <a:lnTo>
                  <a:pt x="255" y="403"/>
                </a:lnTo>
                <a:lnTo>
                  <a:pt x="249" y="403"/>
                </a:lnTo>
                <a:lnTo>
                  <a:pt x="249" y="403"/>
                </a:lnTo>
                <a:lnTo>
                  <a:pt x="240" y="403"/>
                </a:lnTo>
                <a:lnTo>
                  <a:pt x="164" y="411"/>
                </a:lnTo>
                <a:lnTo>
                  <a:pt x="146" y="428"/>
                </a:lnTo>
                <a:lnTo>
                  <a:pt x="129" y="448"/>
                </a:lnTo>
                <a:lnTo>
                  <a:pt x="74" y="459"/>
                </a:lnTo>
                <a:lnTo>
                  <a:pt x="64" y="428"/>
                </a:lnTo>
                <a:lnTo>
                  <a:pt x="45" y="364"/>
                </a:lnTo>
                <a:lnTo>
                  <a:pt x="29" y="346"/>
                </a:lnTo>
                <a:lnTo>
                  <a:pt x="12" y="360"/>
                </a:lnTo>
                <a:lnTo>
                  <a:pt x="0" y="270"/>
                </a:lnTo>
                <a:lnTo>
                  <a:pt x="29" y="228"/>
                </a:lnTo>
                <a:lnTo>
                  <a:pt x="72" y="235"/>
                </a:lnTo>
                <a:lnTo>
                  <a:pt x="140" y="193"/>
                </a:lnTo>
                <a:lnTo>
                  <a:pt x="156" y="202"/>
                </a:lnTo>
                <a:lnTo>
                  <a:pt x="183" y="189"/>
                </a:lnTo>
                <a:lnTo>
                  <a:pt x="216" y="107"/>
                </a:lnTo>
                <a:lnTo>
                  <a:pt x="224" y="90"/>
                </a:lnTo>
                <a:lnTo>
                  <a:pt x="249" y="41"/>
                </a:lnTo>
                <a:lnTo>
                  <a:pt x="242" y="33"/>
                </a:lnTo>
                <a:lnTo>
                  <a:pt x="232" y="23"/>
                </a:lnTo>
                <a:lnTo>
                  <a:pt x="263" y="8"/>
                </a:lnTo>
                <a:lnTo>
                  <a:pt x="249" y="0"/>
                </a:lnTo>
                <a:lnTo>
                  <a:pt x="265" y="6"/>
                </a:lnTo>
                <a:lnTo>
                  <a:pt x="269" y="8"/>
                </a:lnTo>
                <a:lnTo>
                  <a:pt x="282" y="33"/>
                </a:lnTo>
                <a:lnTo>
                  <a:pt x="294" y="56"/>
                </a:lnTo>
                <a:lnTo>
                  <a:pt x="296" y="60"/>
                </a:lnTo>
                <a:lnTo>
                  <a:pt x="331" y="37"/>
                </a:lnTo>
                <a:lnTo>
                  <a:pt x="347" y="54"/>
                </a:lnTo>
                <a:lnTo>
                  <a:pt x="358" y="68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" name="Freeform 7">
            <a:extLst>
              <a:ext uri="{FF2B5EF4-FFF2-40B4-BE49-F238E27FC236}">
                <a16:creationId xmlns:a16="http://schemas.microsoft.com/office/drawing/2014/main" id="{5E9F75C4-F853-D353-60E2-4305DC28DA1B}"/>
              </a:ext>
            </a:extLst>
          </p:cNvPr>
          <p:cNvSpPr>
            <a:spLocks/>
          </p:cNvSpPr>
          <p:nvPr/>
        </p:nvSpPr>
        <p:spPr bwMode="auto">
          <a:xfrm>
            <a:off x="4108450" y="4875213"/>
            <a:ext cx="931863" cy="976313"/>
          </a:xfrm>
          <a:custGeom>
            <a:avLst/>
            <a:gdLst>
              <a:gd name="T0" fmla="*/ 393 w 587"/>
              <a:gd name="T1" fmla="*/ 23 h 615"/>
              <a:gd name="T2" fmla="*/ 422 w 587"/>
              <a:gd name="T3" fmla="*/ 76 h 615"/>
              <a:gd name="T4" fmla="*/ 445 w 587"/>
              <a:gd name="T5" fmla="*/ 122 h 615"/>
              <a:gd name="T6" fmla="*/ 459 w 587"/>
              <a:gd name="T7" fmla="*/ 146 h 615"/>
              <a:gd name="T8" fmla="*/ 475 w 587"/>
              <a:gd name="T9" fmla="*/ 175 h 615"/>
              <a:gd name="T10" fmla="*/ 486 w 587"/>
              <a:gd name="T11" fmla="*/ 235 h 615"/>
              <a:gd name="T12" fmla="*/ 494 w 587"/>
              <a:gd name="T13" fmla="*/ 278 h 615"/>
              <a:gd name="T14" fmla="*/ 504 w 587"/>
              <a:gd name="T15" fmla="*/ 332 h 615"/>
              <a:gd name="T16" fmla="*/ 585 w 587"/>
              <a:gd name="T17" fmla="*/ 385 h 615"/>
              <a:gd name="T18" fmla="*/ 587 w 587"/>
              <a:gd name="T19" fmla="*/ 432 h 615"/>
              <a:gd name="T20" fmla="*/ 533 w 587"/>
              <a:gd name="T21" fmla="*/ 432 h 615"/>
              <a:gd name="T22" fmla="*/ 471 w 587"/>
              <a:gd name="T23" fmla="*/ 434 h 615"/>
              <a:gd name="T24" fmla="*/ 467 w 587"/>
              <a:gd name="T25" fmla="*/ 434 h 615"/>
              <a:gd name="T26" fmla="*/ 465 w 587"/>
              <a:gd name="T27" fmla="*/ 438 h 615"/>
              <a:gd name="T28" fmla="*/ 445 w 587"/>
              <a:gd name="T29" fmla="*/ 469 h 615"/>
              <a:gd name="T30" fmla="*/ 408 w 587"/>
              <a:gd name="T31" fmla="*/ 533 h 615"/>
              <a:gd name="T32" fmla="*/ 383 w 587"/>
              <a:gd name="T33" fmla="*/ 576 h 615"/>
              <a:gd name="T34" fmla="*/ 360 w 587"/>
              <a:gd name="T35" fmla="*/ 615 h 615"/>
              <a:gd name="T36" fmla="*/ 342 w 587"/>
              <a:gd name="T37" fmla="*/ 502 h 615"/>
              <a:gd name="T38" fmla="*/ 350 w 587"/>
              <a:gd name="T39" fmla="*/ 480 h 615"/>
              <a:gd name="T40" fmla="*/ 356 w 587"/>
              <a:gd name="T41" fmla="*/ 467 h 615"/>
              <a:gd name="T42" fmla="*/ 323 w 587"/>
              <a:gd name="T43" fmla="*/ 440 h 615"/>
              <a:gd name="T44" fmla="*/ 327 w 587"/>
              <a:gd name="T45" fmla="*/ 430 h 615"/>
              <a:gd name="T46" fmla="*/ 332 w 587"/>
              <a:gd name="T47" fmla="*/ 410 h 615"/>
              <a:gd name="T48" fmla="*/ 321 w 587"/>
              <a:gd name="T49" fmla="*/ 393 h 615"/>
              <a:gd name="T50" fmla="*/ 303 w 587"/>
              <a:gd name="T51" fmla="*/ 368 h 615"/>
              <a:gd name="T52" fmla="*/ 280 w 587"/>
              <a:gd name="T53" fmla="*/ 377 h 615"/>
              <a:gd name="T54" fmla="*/ 257 w 587"/>
              <a:gd name="T55" fmla="*/ 377 h 615"/>
              <a:gd name="T56" fmla="*/ 249 w 587"/>
              <a:gd name="T57" fmla="*/ 368 h 615"/>
              <a:gd name="T58" fmla="*/ 216 w 587"/>
              <a:gd name="T59" fmla="*/ 338 h 615"/>
              <a:gd name="T60" fmla="*/ 190 w 587"/>
              <a:gd name="T61" fmla="*/ 373 h 615"/>
              <a:gd name="T62" fmla="*/ 122 w 587"/>
              <a:gd name="T63" fmla="*/ 305 h 615"/>
              <a:gd name="T64" fmla="*/ 91 w 587"/>
              <a:gd name="T65" fmla="*/ 272 h 615"/>
              <a:gd name="T66" fmla="*/ 91 w 587"/>
              <a:gd name="T67" fmla="*/ 253 h 615"/>
              <a:gd name="T68" fmla="*/ 74 w 587"/>
              <a:gd name="T69" fmla="*/ 245 h 615"/>
              <a:gd name="T70" fmla="*/ 0 w 587"/>
              <a:gd name="T71" fmla="*/ 208 h 615"/>
              <a:gd name="T72" fmla="*/ 33 w 587"/>
              <a:gd name="T73" fmla="*/ 163 h 615"/>
              <a:gd name="T74" fmla="*/ 33 w 587"/>
              <a:gd name="T75" fmla="*/ 159 h 615"/>
              <a:gd name="T76" fmla="*/ 33 w 587"/>
              <a:gd name="T77" fmla="*/ 150 h 615"/>
              <a:gd name="T78" fmla="*/ 29 w 587"/>
              <a:gd name="T79" fmla="*/ 103 h 615"/>
              <a:gd name="T80" fmla="*/ 70 w 587"/>
              <a:gd name="T81" fmla="*/ 70 h 615"/>
              <a:gd name="T82" fmla="*/ 78 w 587"/>
              <a:gd name="T83" fmla="*/ 74 h 615"/>
              <a:gd name="T84" fmla="*/ 120 w 587"/>
              <a:gd name="T85" fmla="*/ 97 h 615"/>
              <a:gd name="T86" fmla="*/ 255 w 587"/>
              <a:gd name="T87" fmla="*/ 0 h 615"/>
              <a:gd name="T88" fmla="*/ 260 w 587"/>
              <a:gd name="T89" fmla="*/ 2 h 615"/>
              <a:gd name="T90" fmla="*/ 290 w 587"/>
              <a:gd name="T91" fmla="*/ 6 h 615"/>
              <a:gd name="T92" fmla="*/ 393 w 587"/>
              <a:gd name="T93" fmla="*/ 23 h 6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587" h="615">
                <a:moveTo>
                  <a:pt x="393" y="23"/>
                </a:moveTo>
                <a:lnTo>
                  <a:pt x="422" y="76"/>
                </a:lnTo>
                <a:lnTo>
                  <a:pt x="445" y="122"/>
                </a:lnTo>
                <a:lnTo>
                  <a:pt x="459" y="146"/>
                </a:lnTo>
                <a:lnTo>
                  <a:pt x="475" y="175"/>
                </a:lnTo>
                <a:lnTo>
                  <a:pt x="486" y="235"/>
                </a:lnTo>
                <a:lnTo>
                  <a:pt x="494" y="278"/>
                </a:lnTo>
                <a:lnTo>
                  <a:pt x="504" y="332"/>
                </a:lnTo>
                <a:lnTo>
                  <a:pt x="585" y="385"/>
                </a:lnTo>
                <a:lnTo>
                  <a:pt x="587" y="432"/>
                </a:lnTo>
                <a:lnTo>
                  <a:pt x="533" y="432"/>
                </a:lnTo>
                <a:lnTo>
                  <a:pt x="471" y="434"/>
                </a:lnTo>
                <a:lnTo>
                  <a:pt x="467" y="434"/>
                </a:lnTo>
                <a:lnTo>
                  <a:pt x="465" y="438"/>
                </a:lnTo>
                <a:lnTo>
                  <a:pt x="445" y="469"/>
                </a:lnTo>
                <a:lnTo>
                  <a:pt x="408" y="533"/>
                </a:lnTo>
                <a:lnTo>
                  <a:pt x="383" y="576"/>
                </a:lnTo>
                <a:lnTo>
                  <a:pt x="360" y="615"/>
                </a:lnTo>
                <a:lnTo>
                  <a:pt x="342" y="502"/>
                </a:lnTo>
                <a:lnTo>
                  <a:pt x="350" y="480"/>
                </a:lnTo>
                <a:lnTo>
                  <a:pt x="356" y="467"/>
                </a:lnTo>
                <a:lnTo>
                  <a:pt x="323" y="440"/>
                </a:lnTo>
                <a:lnTo>
                  <a:pt x="327" y="430"/>
                </a:lnTo>
                <a:lnTo>
                  <a:pt x="332" y="410"/>
                </a:lnTo>
                <a:lnTo>
                  <a:pt x="321" y="393"/>
                </a:lnTo>
                <a:lnTo>
                  <a:pt x="303" y="368"/>
                </a:lnTo>
                <a:lnTo>
                  <a:pt x="280" y="377"/>
                </a:lnTo>
                <a:lnTo>
                  <a:pt x="257" y="377"/>
                </a:lnTo>
                <a:lnTo>
                  <a:pt x="249" y="368"/>
                </a:lnTo>
                <a:lnTo>
                  <a:pt x="216" y="338"/>
                </a:lnTo>
                <a:lnTo>
                  <a:pt x="190" y="373"/>
                </a:lnTo>
                <a:lnTo>
                  <a:pt x="122" y="305"/>
                </a:lnTo>
                <a:lnTo>
                  <a:pt x="91" y="272"/>
                </a:lnTo>
                <a:lnTo>
                  <a:pt x="91" y="253"/>
                </a:lnTo>
                <a:lnTo>
                  <a:pt x="74" y="245"/>
                </a:lnTo>
                <a:lnTo>
                  <a:pt x="0" y="208"/>
                </a:lnTo>
                <a:lnTo>
                  <a:pt x="33" y="163"/>
                </a:lnTo>
                <a:lnTo>
                  <a:pt x="33" y="159"/>
                </a:lnTo>
                <a:lnTo>
                  <a:pt x="33" y="150"/>
                </a:lnTo>
                <a:lnTo>
                  <a:pt x="29" y="103"/>
                </a:lnTo>
                <a:lnTo>
                  <a:pt x="70" y="70"/>
                </a:lnTo>
                <a:lnTo>
                  <a:pt x="78" y="74"/>
                </a:lnTo>
                <a:lnTo>
                  <a:pt x="120" y="97"/>
                </a:lnTo>
                <a:lnTo>
                  <a:pt x="255" y="0"/>
                </a:lnTo>
                <a:lnTo>
                  <a:pt x="260" y="2"/>
                </a:lnTo>
                <a:lnTo>
                  <a:pt x="290" y="6"/>
                </a:lnTo>
                <a:lnTo>
                  <a:pt x="393" y="23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" name="Freeform 8">
            <a:extLst>
              <a:ext uri="{FF2B5EF4-FFF2-40B4-BE49-F238E27FC236}">
                <a16:creationId xmlns:a16="http://schemas.microsoft.com/office/drawing/2014/main" id="{8934DC28-8D28-3814-8CB2-4EAD52FB21D6}"/>
              </a:ext>
            </a:extLst>
          </p:cNvPr>
          <p:cNvSpPr>
            <a:spLocks/>
          </p:cNvSpPr>
          <p:nvPr/>
        </p:nvSpPr>
        <p:spPr bwMode="auto">
          <a:xfrm>
            <a:off x="5448300" y="4114800"/>
            <a:ext cx="1035050" cy="796925"/>
          </a:xfrm>
          <a:custGeom>
            <a:avLst/>
            <a:gdLst>
              <a:gd name="T0" fmla="*/ 652 w 652"/>
              <a:gd name="T1" fmla="*/ 259 h 502"/>
              <a:gd name="T2" fmla="*/ 650 w 652"/>
              <a:gd name="T3" fmla="*/ 311 h 502"/>
              <a:gd name="T4" fmla="*/ 551 w 652"/>
              <a:gd name="T5" fmla="*/ 354 h 502"/>
              <a:gd name="T6" fmla="*/ 551 w 652"/>
              <a:gd name="T7" fmla="*/ 356 h 502"/>
              <a:gd name="T8" fmla="*/ 502 w 652"/>
              <a:gd name="T9" fmla="*/ 354 h 502"/>
              <a:gd name="T10" fmla="*/ 485 w 652"/>
              <a:gd name="T11" fmla="*/ 354 h 502"/>
              <a:gd name="T12" fmla="*/ 483 w 652"/>
              <a:gd name="T13" fmla="*/ 358 h 502"/>
              <a:gd name="T14" fmla="*/ 463 w 652"/>
              <a:gd name="T15" fmla="*/ 393 h 502"/>
              <a:gd name="T16" fmla="*/ 432 w 652"/>
              <a:gd name="T17" fmla="*/ 448 h 502"/>
              <a:gd name="T18" fmla="*/ 401 w 652"/>
              <a:gd name="T19" fmla="*/ 502 h 502"/>
              <a:gd name="T20" fmla="*/ 347 w 652"/>
              <a:gd name="T21" fmla="*/ 487 h 502"/>
              <a:gd name="T22" fmla="*/ 323 w 652"/>
              <a:gd name="T23" fmla="*/ 413 h 502"/>
              <a:gd name="T24" fmla="*/ 294 w 652"/>
              <a:gd name="T25" fmla="*/ 411 h 502"/>
              <a:gd name="T26" fmla="*/ 244 w 652"/>
              <a:gd name="T27" fmla="*/ 409 h 502"/>
              <a:gd name="T28" fmla="*/ 226 w 652"/>
              <a:gd name="T29" fmla="*/ 407 h 502"/>
              <a:gd name="T30" fmla="*/ 205 w 652"/>
              <a:gd name="T31" fmla="*/ 403 h 502"/>
              <a:gd name="T32" fmla="*/ 177 w 652"/>
              <a:gd name="T33" fmla="*/ 397 h 502"/>
              <a:gd name="T34" fmla="*/ 173 w 652"/>
              <a:gd name="T35" fmla="*/ 393 h 502"/>
              <a:gd name="T36" fmla="*/ 154 w 652"/>
              <a:gd name="T37" fmla="*/ 374 h 502"/>
              <a:gd name="T38" fmla="*/ 47 w 652"/>
              <a:gd name="T39" fmla="*/ 276 h 502"/>
              <a:gd name="T40" fmla="*/ 35 w 652"/>
              <a:gd name="T41" fmla="*/ 253 h 502"/>
              <a:gd name="T42" fmla="*/ 31 w 652"/>
              <a:gd name="T43" fmla="*/ 214 h 502"/>
              <a:gd name="T44" fmla="*/ 24 w 652"/>
              <a:gd name="T45" fmla="*/ 134 h 502"/>
              <a:gd name="T46" fmla="*/ 22 w 652"/>
              <a:gd name="T47" fmla="*/ 107 h 502"/>
              <a:gd name="T48" fmla="*/ 22 w 652"/>
              <a:gd name="T49" fmla="*/ 95 h 502"/>
              <a:gd name="T50" fmla="*/ 4 w 652"/>
              <a:gd name="T51" fmla="*/ 78 h 502"/>
              <a:gd name="T52" fmla="*/ 0 w 652"/>
              <a:gd name="T53" fmla="*/ 70 h 502"/>
              <a:gd name="T54" fmla="*/ 29 w 652"/>
              <a:gd name="T55" fmla="*/ 39 h 502"/>
              <a:gd name="T56" fmla="*/ 70 w 652"/>
              <a:gd name="T57" fmla="*/ 41 h 502"/>
              <a:gd name="T58" fmla="*/ 103 w 652"/>
              <a:gd name="T59" fmla="*/ 60 h 502"/>
              <a:gd name="T60" fmla="*/ 228 w 652"/>
              <a:gd name="T61" fmla="*/ 18 h 502"/>
              <a:gd name="T62" fmla="*/ 376 w 652"/>
              <a:gd name="T63" fmla="*/ 0 h 502"/>
              <a:gd name="T64" fmla="*/ 467 w 652"/>
              <a:gd name="T65" fmla="*/ 21 h 502"/>
              <a:gd name="T66" fmla="*/ 467 w 652"/>
              <a:gd name="T67" fmla="*/ 21 h 502"/>
              <a:gd name="T68" fmla="*/ 549 w 652"/>
              <a:gd name="T69" fmla="*/ 41 h 502"/>
              <a:gd name="T70" fmla="*/ 652 w 652"/>
              <a:gd name="T71" fmla="*/ 259 h 5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652" h="502">
                <a:moveTo>
                  <a:pt x="652" y="259"/>
                </a:moveTo>
                <a:lnTo>
                  <a:pt x="650" y="311"/>
                </a:lnTo>
                <a:lnTo>
                  <a:pt x="551" y="354"/>
                </a:lnTo>
                <a:lnTo>
                  <a:pt x="551" y="356"/>
                </a:lnTo>
                <a:lnTo>
                  <a:pt x="502" y="354"/>
                </a:lnTo>
                <a:lnTo>
                  <a:pt x="485" y="354"/>
                </a:lnTo>
                <a:lnTo>
                  <a:pt x="483" y="358"/>
                </a:lnTo>
                <a:lnTo>
                  <a:pt x="463" y="393"/>
                </a:lnTo>
                <a:lnTo>
                  <a:pt x="432" y="448"/>
                </a:lnTo>
                <a:lnTo>
                  <a:pt x="401" y="502"/>
                </a:lnTo>
                <a:lnTo>
                  <a:pt x="347" y="487"/>
                </a:lnTo>
                <a:lnTo>
                  <a:pt x="323" y="413"/>
                </a:lnTo>
                <a:lnTo>
                  <a:pt x="294" y="411"/>
                </a:lnTo>
                <a:lnTo>
                  <a:pt x="244" y="409"/>
                </a:lnTo>
                <a:lnTo>
                  <a:pt x="226" y="407"/>
                </a:lnTo>
                <a:lnTo>
                  <a:pt x="205" y="403"/>
                </a:lnTo>
                <a:lnTo>
                  <a:pt x="177" y="397"/>
                </a:lnTo>
                <a:lnTo>
                  <a:pt x="173" y="393"/>
                </a:lnTo>
                <a:lnTo>
                  <a:pt x="154" y="374"/>
                </a:lnTo>
                <a:lnTo>
                  <a:pt x="47" y="276"/>
                </a:lnTo>
                <a:lnTo>
                  <a:pt x="35" y="253"/>
                </a:lnTo>
                <a:lnTo>
                  <a:pt x="31" y="214"/>
                </a:lnTo>
                <a:lnTo>
                  <a:pt x="24" y="134"/>
                </a:lnTo>
                <a:lnTo>
                  <a:pt x="22" y="107"/>
                </a:lnTo>
                <a:lnTo>
                  <a:pt x="22" y="95"/>
                </a:lnTo>
                <a:lnTo>
                  <a:pt x="4" y="78"/>
                </a:lnTo>
                <a:lnTo>
                  <a:pt x="0" y="70"/>
                </a:lnTo>
                <a:lnTo>
                  <a:pt x="29" y="39"/>
                </a:lnTo>
                <a:lnTo>
                  <a:pt x="70" y="41"/>
                </a:lnTo>
                <a:lnTo>
                  <a:pt x="103" y="60"/>
                </a:lnTo>
                <a:lnTo>
                  <a:pt x="228" y="18"/>
                </a:lnTo>
                <a:lnTo>
                  <a:pt x="376" y="0"/>
                </a:lnTo>
                <a:lnTo>
                  <a:pt x="467" y="21"/>
                </a:lnTo>
                <a:lnTo>
                  <a:pt x="467" y="21"/>
                </a:lnTo>
                <a:lnTo>
                  <a:pt x="549" y="41"/>
                </a:lnTo>
                <a:lnTo>
                  <a:pt x="652" y="259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" name="Freeform 9">
            <a:extLst>
              <a:ext uri="{FF2B5EF4-FFF2-40B4-BE49-F238E27FC236}">
                <a16:creationId xmlns:a16="http://schemas.microsoft.com/office/drawing/2014/main" id="{CC9D9390-A1B3-254E-6930-BDB63D48E7F5}"/>
              </a:ext>
            </a:extLst>
          </p:cNvPr>
          <p:cNvSpPr>
            <a:spLocks/>
          </p:cNvSpPr>
          <p:nvPr/>
        </p:nvSpPr>
        <p:spPr bwMode="auto">
          <a:xfrm>
            <a:off x="3152775" y="2890838"/>
            <a:ext cx="557213" cy="273050"/>
          </a:xfrm>
          <a:custGeom>
            <a:avLst/>
            <a:gdLst>
              <a:gd name="T0" fmla="*/ 337 w 351"/>
              <a:gd name="T1" fmla="*/ 154 h 172"/>
              <a:gd name="T2" fmla="*/ 142 w 351"/>
              <a:gd name="T3" fmla="*/ 172 h 172"/>
              <a:gd name="T4" fmla="*/ 0 w 351"/>
              <a:gd name="T5" fmla="*/ 160 h 172"/>
              <a:gd name="T6" fmla="*/ 0 w 351"/>
              <a:gd name="T7" fmla="*/ 125 h 172"/>
              <a:gd name="T8" fmla="*/ 181 w 351"/>
              <a:gd name="T9" fmla="*/ 102 h 172"/>
              <a:gd name="T10" fmla="*/ 323 w 351"/>
              <a:gd name="T11" fmla="*/ 0 h 172"/>
              <a:gd name="T12" fmla="*/ 347 w 351"/>
              <a:gd name="T13" fmla="*/ 16 h 172"/>
              <a:gd name="T14" fmla="*/ 335 w 351"/>
              <a:gd name="T15" fmla="*/ 51 h 172"/>
              <a:gd name="T16" fmla="*/ 351 w 351"/>
              <a:gd name="T17" fmla="*/ 74 h 172"/>
              <a:gd name="T18" fmla="*/ 337 w 351"/>
              <a:gd name="T19" fmla="*/ 154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51" h="172">
                <a:moveTo>
                  <a:pt x="337" y="154"/>
                </a:moveTo>
                <a:lnTo>
                  <a:pt x="142" y="172"/>
                </a:lnTo>
                <a:lnTo>
                  <a:pt x="0" y="160"/>
                </a:lnTo>
                <a:lnTo>
                  <a:pt x="0" y="125"/>
                </a:lnTo>
                <a:lnTo>
                  <a:pt x="181" y="102"/>
                </a:lnTo>
                <a:lnTo>
                  <a:pt x="323" y="0"/>
                </a:lnTo>
                <a:lnTo>
                  <a:pt x="347" y="16"/>
                </a:lnTo>
                <a:lnTo>
                  <a:pt x="335" y="51"/>
                </a:lnTo>
                <a:lnTo>
                  <a:pt x="351" y="74"/>
                </a:lnTo>
                <a:lnTo>
                  <a:pt x="337" y="154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" name="Freeform 10">
            <a:extLst>
              <a:ext uri="{FF2B5EF4-FFF2-40B4-BE49-F238E27FC236}">
                <a16:creationId xmlns:a16="http://schemas.microsoft.com/office/drawing/2014/main" id="{B33EE2B2-D8A4-08D5-F937-15B6BFCF6479}"/>
              </a:ext>
            </a:extLst>
          </p:cNvPr>
          <p:cNvSpPr>
            <a:spLocks/>
          </p:cNvSpPr>
          <p:nvPr/>
        </p:nvSpPr>
        <p:spPr bwMode="auto">
          <a:xfrm>
            <a:off x="5418138" y="3867150"/>
            <a:ext cx="392113" cy="342900"/>
          </a:xfrm>
          <a:custGeom>
            <a:avLst/>
            <a:gdLst>
              <a:gd name="T0" fmla="*/ 247 w 247"/>
              <a:gd name="T1" fmla="*/ 174 h 216"/>
              <a:gd name="T2" fmla="*/ 122 w 247"/>
              <a:gd name="T3" fmla="*/ 216 h 216"/>
              <a:gd name="T4" fmla="*/ 89 w 247"/>
              <a:gd name="T5" fmla="*/ 197 h 216"/>
              <a:gd name="T6" fmla="*/ 66 w 247"/>
              <a:gd name="T7" fmla="*/ 166 h 216"/>
              <a:gd name="T8" fmla="*/ 76 w 247"/>
              <a:gd name="T9" fmla="*/ 137 h 216"/>
              <a:gd name="T10" fmla="*/ 58 w 247"/>
              <a:gd name="T11" fmla="*/ 113 h 216"/>
              <a:gd name="T12" fmla="*/ 37 w 247"/>
              <a:gd name="T13" fmla="*/ 127 h 216"/>
              <a:gd name="T14" fmla="*/ 50 w 247"/>
              <a:gd name="T15" fmla="*/ 111 h 216"/>
              <a:gd name="T16" fmla="*/ 27 w 247"/>
              <a:gd name="T17" fmla="*/ 86 h 216"/>
              <a:gd name="T18" fmla="*/ 15 w 247"/>
              <a:gd name="T19" fmla="*/ 49 h 216"/>
              <a:gd name="T20" fmla="*/ 10 w 247"/>
              <a:gd name="T21" fmla="*/ 31 h 216"/>
              <a:gd name="T22" fmla="*/ 2 w 247"/>
              <a:gd name="T23" fmla="*/ 12 h 216"/>
              <a:gd name="T24" fmla="*/ 0 w 247"/>
              <a:gd name="T25" fmla="*/ 4 h 216"/>
              <a:gd name="T26" fmla="*/ 31 w 247"/>
              <a:gd name="T27" fmla="*/ 0 h 216"/>
              <a:gd name="T28" fmla="*/ 103 w 247"/>
              <a:gd name="T29" fmla="*/ 8 h 216"/>
              <a:gd name="T30" fmla="*/ 119 w 247"/>
              <a:gd name="T31" fmla="*/ 16 h 216"/>
              <a:gd name="T32" fmla="*/ 136 w 247"/>
              <a:gd name="T33" fmla="*/ 22 h 216"/>
              <a:gd name="T34" fmla="*/ 175 w 247"/>
              <a:gd name="T35" fmla="*/ 22 h 216"/>
              <a:gd name="T36" fmla="*/ 177 w 247"/>
              <a:gd name="T37" fmla="*/ 20 h 216"/>
              <a:gd name="T38" fmla="*/ 177 w 247"/>
              <a:gd name="T39" fmla="*/ 28 h 216"/>
              <a:gd name="T40" fmla="*/ 177 w 247"/>
              <a:gd name="T41" fmla="*/ 61 h 216"/>
              <a:gd name="T42" fmla="*/ 177 w 247"/>
              <a:gd name="T43" fmla="*/ 148 h 216"/>
              <a:gd name="T44" fmla="*/ 247 w 247"/>
              <a:gd name="T45" fmla="*/ 174 h 2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47" h="216">
                <a:moveTo>
                  <a:pt x="247" y="174"/>
                </a:moveTo>
                <a:lnTo>
                  <a:pt x="122" y="216"/>
                </a:lnTo>
                <a:lnTo>
                  <a:pt x="89" y="197"/>
                </a:lnTo>
                <a:lnTo>
                  <a:pt x="66" y="166"/>
                </a:lnTo>
                <a:lnTo>
                  <a:pt x="76" y="137"/>
                </a:lnTo>
                <a:lnTo>
                  <a:pt x="58" y="113"/>
                </a:lnTo>
                <a:lnTo>
                  <a:pt x="37" y="127"/>
                </a:lnTo>
                <a:lnTo>
                  <a:pt x="50" y="111"/>
                </a:lnTo>
                <a:lnTo>
                  <a:pt x="27" y="86"/>
                </a:lnTo>
                <a:lnTo>
                  <a:pt x="15" y="49"/>
                </a:lnTo>
                <a:lnTo>
                  <a:pt x="10" y="31"/>
                </a:lnTo>
                <a:lnTo>
                  <a:pt x="2" y="12"/>
                </a:lnTo>
                <a:lnTo>
                  <a:pt x="0" y="4"/>
                </a:lnTo>
                <a:lnTo>
                  <a:pt x="31" y="0"/>
                </a:lnTo>
                <a:lnTo>
                  <a:pt x="103" y="8"/>
                </a:lnTo>
                <a:lnTo>
                  <a:pt x="119" y="16"/>
                </a:lnTo>
                <a:lnTo>
                  <a:pt x="136" y="22"/>
                </a:lnTo>
                <a:lnTo>
                  <a:pt x="175" y="22"/>
                </a:lnTo>
                <a:lnTo>
                  <a:pt x="177" y="20"/>
                </a:lnTo>
                <a:lnTo>
                  <a:pt x="177" y="28"/>
                </a:lnTo>
                <a:lnTo>
                  <a:pt x="177" y="61"/>
                </a:lnTo>
                <a:lnTo>
                  <a:pt x="177" y="148"/>
                </a:lnTo>
                <a:lnTo>
                  <a:pt x="247" y="174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" name="Freeform 11">
            <a:extLst>
              <a:ext uri="{FF2B5EF4-FFF2-40B4-BE49-F238E27FC236}">
                <a16:creationId xmlns:a16="http://schemas.microsoft.com/office/drawing/2014/main" id="{E41B5155-958D-735F-F15E-9036FDCE49DD}"/>
              </a:ext>
            </a:extLst>
          </p:cNvPr>
          <p:cNvSpPr>
            <a:spLocks/>
          </p:cNvSpPr>
          <p:nvPr/>
        </p:nvSpPr>
        <p:spPr bwMode="auto">
          <a:xfrm>
            <a:off x="4889500" y="1897063"/>
            <a:ext cx="947738" cy="1192213"/>
          </a:xfrm>
          <a:custGeom>
            <a:avLst/>
            <a:gdLst>
              <a:gd name="T0" fmla="*/ 590 w 597"/>
              <a:gd name="T1" fmla="*/ 272 h 751"/>
              <a:gd name="T2" fmla="*/ 539 w 597"/>
              <a:gd name="T3" fmla="*/ 268 h 751"/>
              <a:gd name="T4" fmla="*/ 516 w 597"/>
              <a:gd name="T5" fmla="*/ 175 h 751"/>
              <a:gd name="T6" fmla="*/ 417 w 597"/>
              <a:gd name="T7" fmla="*/ 189 h 751"/>
              <a:gd name="T8" fmla="*/ 430 w 597"/>
              <a:gd name="T9" fmla="*/ 146 h 751"/>
              <a:gd name="T10" fmla="*/ 348 w 597"/>
              <a:gd name="T11" fmla="*/ 84 h 751"/>
              <a:gd name="T12" fmla="*/ 315 w 597"/>
              <a:gd name="T13" fmla="*/ 58 h 751"/>
              <a:gd name="T14" fmla="*/ 306 w 597"/>
              <a:gd name="T15" fmla="*/ 29 h 751"/>
              <a:gd name="T16" fmla="*/ 296 w 597"/>
              <a:gd name="T17" fmla="*/ 0 h 751"/>
              <a:gd name="T18" fmla="*/ 232 w 597"/>
              <a:gd name="T19" fmla="*/ 56 h 751"/>
              <a:gd name="T20" fmla="*/ 259 w 597"/>
              <a:gd name="T21" fmla="*/ 91 h 751"/>
              <a:gd name="T22" fmla="*/ 241 w 597"/>
              <a:gd name="T23" fmla="*/ 113 h 751"/>
              <a:gd name="T24" fmla="*/ 189 w 597"/>
              <a:gd name="T25" fmla="*/ 124 h 751"/>
              <a:gd name="T26" fmla="*/ 181 w 597"/>
              <a:gd name="T27" fmla="*/ 183 h 751"/>
              <a:gd name="T28" fmla="*/ 129 w 597"/>
              <a:gd name="T29" fmla="*/ 214 h 751"/>
              <a:gd name="T30" fmla="*/ 148 w 597"/>
              <a:gd name="T31" fmla="*/ 241 h 751"/>
              <a:gd name="T32" fmla="*/ 181 w 597"/>
              <a:gd name="T33" fmla="*/ 257 h 751"/>
              <a:gd name="T34" fmla="*/ 146 w 597"/>
              <a:gd name="T35" fmla="*/ 276 h 751"/>
              <a:gd name="T36" fmla="*/ 123 w 597"/>
              <a:gd name="T37" fmla="*/ 290 h 751"/>
              <a:gd name="T38" fmla="*/ 97 w 597"/>
              <a:gd name="T39" fmla="*/ 255 h 751"/>
              <a:gd name="T40" fmla="*/ 66 w 597"/>
              <a:gd name="T41" fmla="*/ 241 h 751"/>
              <a:gd name="T42" fmla="*/ 76 w 597"/>
              <a:gd name="T43" fmla="*/ 290 h 751"/>
              <a:gd name="T44" fmla="*/ 92 w 597"/>
              <a:gd name="T45" fmla="*/ 321 h 751"/>
              <a:gd name="T46" fmla="*/ 93 w 597"/>
              <a:gd name="T47" fmla="*/ 329 h 751"/>
              <a:gd name="T48" fmla="*/ 84 w 597"/>
              <a:gd name="T49" fmla="*/ 336 h 751"/>
              <a:gd name="T50" fmla="*/ 70 w 597"/>
              <a:gd name="T51" fmla="*/ 344 h 751"/>
              <a:gd name="T52" fmla="*/ 35 w 597"/>
              <a:gd name="T53" fmla="*/ 393 h 751"/>
              <a:gd name="T54" fmla="*/ 4 w 597"/>
              <a:gd name="T55" fmla="*/ 447 h 751"/>
              <a:gd name="T56" fmla="*/ 37 w 597"/>
              <a:gd name="T57" fmla="*/ 440 h 751"/>
              <a:gd name="T58" fmla="*/ 97 w 597"/>
              <a:gd name="T59" fmla="*/ 422 h 751"/>
              <a:gd name="T60" fmla="*/ 111 w 597"/>
              <a:gd name="T61" fmla="*/ 467 h 751"/>
              <a:gd name="T62" fmla="*/ 152 w 597"/>
              <a:gd name="T63" fmla="*/ 459 h 751"/>
              <a:gd name="T64" fmla="*/ 158 w 597"/>
              <a:gd name="T65" fmla="*/ 479 h 751"/>
              <a:gd name="T66" fmla="*/ 181 w 597"/>
              <a:gd name="T67" fmla="*/ 531 h 751"/>
              <a:gd name="T68" fmla="*/ 152 w 597"/>
              <a:gd name="T69" fmla="*/ 533 h 751"/>
              <a:gd name="T70" fmla="*/ 152 w 597"/>
              <a:gd name="T71" fmla="*/ 531 h 751"/>
              <a:gd name="T72" fmla="*/ 123 w 597"/>
              <a:gd name="T73" fmla="*/ 498 h 751"/>
              <a:gd name="T74" fmla="*/ 49 w 597"/>
              <a:gd name="T75" fmla="*/ 545 h 751"/>
              <a:gd name="T76" fmla="*/ 0 w 597"/>
              <a:gd name="T77" fmla="*/ 558 h 751"/>
              <a:gd name="T78" fmla="*/ 12 w 597"/>
              <a:gd name="T79" fmla="*/ 572 h 751"/>
              <a:gd name="T80" fmla="*/ 55 w 597"/>
              <a:gd name="T81" fmla="*/ 578 h 751"/>
              <a:gd name="T82" fmla="*/ 76 w 597"/>
              <a:gd name="T83" fmla="*/ 580 h 751"/>
              <a:gd name="T84" fmla="*/ 113 w 597"/>
              <a:gd name="T85" fmla="*/ 607 h 751"/>
              <a:gd name="T86" fmla="*/ 142 w 597"/>
              <a:gd name="T87" fmla="*/ 595 h 751"/>
              <a:gd name="T88" fmla="*/ 146 w 597"/>
              <a:gd name="T89" fmla="*/ 623 h 751"/>
              <a:gd name="T90" fmla="*/ 148 w 597"/>
              <a:gd name="T91" fmla="*/ 623 h 751"/>
              <a:gd name="T92" fmla="*/ 175 w 597"/>
              <a:gd name="T93" fmla="*/ 619 h 751"/>
              <a:gd name="T94" fmla="*/ 230 w 597"/>
              <a:gd name="T95" fmla="*/ 609 h 751"/>
              <a:gd name="T96" fmla="*/ 273 w 597"/>
              <a:gd name="T97" fmla="*/ 658 h 751"/>
              <a:gd name="T98" fmla="*/ 282 w 597"/>
              <a:gd name="T99" fmla="*/ 724 h 751"/>
              <a:gd name="T100" fmla="*/ 290 w 597"/>
              <a:gd name="T101" fmla="*/ 751 h 751"/>
              <a:gd name="T102" fmla="*/ 407 w 597"/>
              <a:gd name="T103" fmla="*/ 560 h 751"/>
              <a:gd name="T104" fmla="*/ 475 w 597"/>
              <a:gd name="T105" fmla="*/ 517 h 751"/>
              <a:gd name="T106" fmla="*/ 516 w 597"/>
              <a:gd name="T107" fmla="*/ 455 h 751"/>
              <a:gd name="T108" fmla="*/ 516 w 597"/>
              <a:gd name="T109" fmla="*/ 391 h 751"/>
              <a:gd name="T110" fmla="*/ 545 w 597"/>
              <a:gd name="T111" fmla="*/ 362 h 751"/>
              <a:gd name="T112" fmla="*/ 553 w 597"/>
              <a:gd name="T113" fmla="*/ 356 h 751"/>
              <a:gd name="T114" fmla="*/ 564 w 597"/>
              <a:gd name="T115" fmla="*/ 305 h 751"/>
              <a:gd name="T116" fmla="*/ 568 w 597"/>
              <a:gd name="T117" fmla="*/ 303 h 751"/>
              <a:gd name="T118" fmla="*/ 597 w 597"/>
              <a:gd name="T119" fmla="*/ 296 h 751"/>
              <a:gd name="T120" fmla="*/ 590 w 597"/>
              <a:gd name="T121" fmla="*/ 272 h 7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597" h="751">
                <a:moveTo>
                  <a:pt x="590" y="272"/>
                </a:moveTo>
                <a:lnTo>
                  <a:pt x="539" y="268"/>
                </a:lnTo>
                <a:lnTo>
                  <a:pt x="516" y="175"/>
                </a:lnTo>
                <a:lnTo>
                  <a:pt x="417" y="189"/>
                </a:lnTo>
                <a:lnTo>
                  <a:pt x="430" y="146"/>
                </a:lnTo>
                <a:lnTo>
                  <a:pt x="348" y="84"/>
                </a:lnTo>
                <a:lnTo>
                  <a:pt x="315" y="58"/>
                </a:lnTo>
                <a:lnTo>
                  <a:pt x="306" y="29"/>
                </a:lnTo>
                <a:lnTo>
                  <a:pt x="296" y="0"/>
                </a:lnTo>
                <a:lnTo>
                  <a:pt x="232" y="56"/>
                </a:lnTo>
                <a:lnTo>
                  <a:pt x="259" y="91"/>
                </a:lnTo>
                <a:lnTo>
                  <a:pt x="241" y="113"/>
                </a:lnTo>
                <a:lnTo>
                  <a:pt x="189" y="124"/>
                </a:lnTo>
                <a:lnTo>
                  <a:pt x="181" y="183"/>
                </a:lnTo>
                <a:lnTo>
                  <a:pt x="129" y="214"/>
                </a:lnTo>
                <a:lnTo>
                  <a:pt x="148" y="241"/>
                </a:lnTo>
                <a:lnTo>
                  <a:pt x="181" y="257"/>
                </a:lnTo>
                <a:lnTo>
                  <a:pt x="146" y="276"/>
                </a:lnTo>
                <a:lnTo>
                  <a:pt x="123" y="290"/>
                </a:lnTo>
                <a:lnTo>
                  <a:pt x="97" y="255"/>
                </a:lnTo>
                <a:lnTo>
                  <a:pt x="66" y="241"/>
                </a:lnTo>
                <a:lnTo>
                  <a:pt x="76" y="290"/>
                </a:lnTo>
                <a:lnTo>
                  <a:pt x="92" y="321"/>
                </a:lnTo>
                <a:lnTo>
                  <a:pt x="93" y="329"/>
                </a:lnTo>
                <a:lnTo>
                  <a:pt x="84" y="336"/>
                </a:lnTo>
                <a:lnTo>
                  <a:pt x="70" y="344"/>
                </a:lnTo>
                <a:lnTo>
                  <a:pt x="35" y="393"/>
                </a:lnTo>
                <a:lnTo>
                  <a:pt x="4" y="447"/>
                </a:lnTo>
                <a:lnTo>
                  <a:pt x="37" y="440"/>
                </a:lnTo>
                <a:lnTo>
                  <a:pt x="97" y="422"/>
                </a:lnTo>
                <a:lnTo>
                  <a:pt x="111" y="467"/>
                </a:lnTo>
                <a:lnTo>
                  <a:pt x="152" y="459"/>
                </a:lnTo>
                <a:lnTo>
                  <a:pt x="158" y="479"/>
                </a:lnTo>
                <a:lnTo>
                  <a:pt x="181" y="531"/>
                </a:lnTo>
                <a:lnTo>
                  <a:pt x="152" y="533"/>
                </a:lnTo>
                <a:lnTo>
                  <a:pt x="152" y="531"/>
                </a:lnTo>
                <a:lnTo>
                  <a:pt x="123" y="498"/>
                </a:lnTo>
                <a:lnTo>
                  <a:pt x="49" y="545"/>
                </a:lnTo>
                <a:lnTo>
                  <a:pt x="0" y="558"/>
                </a:lnTo>
                <a:lnTo>
                  <a:pt x="12" y="572"/>
                </a:lnTo>
                <a:lnTo>
                  <a:pt x="55" y="578"/>
                </a:lnTo>
                <a:lnTo>
                  <a:pt x="76" y="580"/>
                </a:lnTo>
                <a:lnTo>
                  <a:pt x="113" y="607"/>
                </a:lnTo>
                <a:lnTo>
                  <a:pt x="142" y="595"/>
                </a:lnTo>
                <a:lnTo>
                  <a:pt x="146" y="623"/>
                </a:lnTo>
                <a:lnTo>
                  <a:pt x="148" y="623"/>
                </a:lnTo>
                <a:lnTo>
                  <a:pt x="175" y="619"/>
                </a:lnTo>
                <a:lnTo>
                  <a:pt x="230" y="609"/>
                </a:lnTo>
                <a:lnTo>
                  <a:pt x="273" y="658"/>
                </a:lnTo>
                <a:lnTo>
                  <a:pt x="282" y="724"/>
                </a:lnTo>
                <a:lnTo>
                  <a:pt x="290" y="751"/>
                </a:lnTo>
                <a:lnTo>
                  <a:pt x="407" y="560"/>
                </a:lnTo>
                <a:lnTo>
                  <a:pt x="475" y="517"/>
                </a:lnTo>
                <a:lnTo>
                  <a:pt x="516" y="455"/>
                </a:lnTo>
                <a:lnTo>
                  <a:pt x="516" y="391"/>
                </a:lnTo>
                <a:lnTo>
                  <a:pt x="545" y="362"/>
                </a:lnTo>
                <a:lnTo>
                  <a:pt x="553" y="356"/>
                </a:lnTo>
                <a:lnTo>
                  <a:pt x="564" y="305"/>
                </a:lnTo>
                <a:lnTo>
                  <a:pt x="568" y="303"/>
                </a:lnTo>
                <a:lnTo>
                  <a:pt x="597" y="296"/>
                </a:lnTo>
                <a:lnTo>
                  <a:pt x="590" y="272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" name="Freeform 12">
            <a:extLst>
              <a:ext uri="{FF2B5EF4-FFF2-40B4-BE49-F238E27FC236}">
                <a16:creationId xmlns:a16="http://schemas.microsoft.com/office/drawing/2014/main" id="{952613A4-6F78-1C2F-9299-1A103DDC5878}"/>
              </a:ext>
            </a:extLst>
          </p:cNvPr>
          <p:cNvSpPr>
            <a:spLocks/>
          </p:cNvSpPr>
          <p:nvPr/>
        </p:nvSpPr>
        <p:spPr bwMode="auto">
          <a:xfrm>
            <a:off x="5359400" y="1573213"/>
            <a:ext cx="552450" cy="623888"/>
          </a:xfrm>
          <a:custGeom>
            <a:avLst/>
            <a:gdLst>
              <a:gd name="T0" fmla="*/ 220 w 348"/>
              <a:gd name="T1" fmla="*/ 379 h 393"/>
              <a:gd name="T2" fmla="*/ 121 w 348"/>
              <a:gd name="T3" fmla="*/ 393 h 393"/>
              <a:gd name="T4" fmla="*/ 134 w 348"/>
              <a:gd name="T5" fmla="*/ 350 h 393"/>
              <a:gd name="T6" fmla="*/ 52 w 348"/>
              <a:gd name="T7" fmla="*/ 288 h 393"/>
              <a:gd name="T8" fmla="*/ 19 w 348"/>
              <a:gd name="T9" fmla="*/ 262 h 393"/>
              <a:gd name="T10" fmla="*/ 10 w 348"/>
              <a:gd name="T11" fmla="*/ 233 h 393"/>
              <a:gd name="T12" fmla="*/ 0 w 348"/>
              <a:gd name="T13" fmla="*/ 204 h 393"/>
              <a:gd name="T14" fmla="*/ 0 w 348"/>
              <a:gd name="T15" fmla="*/ 202 h 393"/>
              <a:gd name="T16" fmla="*/ 8 w 348"/>
              <a:gd name="T17" fmla="*/ 212 h 393"/>
              <a:gd name="T18" fmla="*/ 27 w 348"/>
              <a:gd name="T19" fmla="*/ 231 h 393"/>
              <a:gd name="T20" fmla="*/ 72 w 348"/>
              <a:gd name="T21" fmla="*/ 192 h 393"/>
              <a:gd name="T22" fmla="*/ 85 w 348"/>
              <a:gd name="T23" fmla="*/ 180 h 393"/>
              <a:gd name="T24" fmla="*/ 84 w 348"/>
              <a:gd name="T25" fmla="*/ 175 h 393"/>
              <a:gd name="T26" fmla="*/ 60 w 348"/>
              <a:gd name="T27" fmla="*/ 118 h 393"/>
              <a:gd name="T28" fmla="*/ 89 w 348"/>
              <a:gd name="T29" fmla="*/ 95 h 393"/>
              <a:gd name="T30" fmla="*/ 93 w 348"/>
              <a:gd name="T31" fmla="*/ 93 h 393"/>
              <a:gd name="T32" fmla="*/ 138 w 348"/>
              <a:gd name="T33" fmla="*/ 140 h 393"/>
              <a:gd name="T34" fmla="*/ 167 w 348"/>
              <a:gd name="T35" fmla="*/ 116 h 393"/>
              <a:gd name="T36" fmla="*/ 117 w 348"/>
              <a:gd name="T37" fmla="*/ 58 h 393"/>
              <a:gd name="T38" fmla="*/ 111 w 348"/>
              <a:gd name="T39" fmla="*/ 58 h 393"/>
              <a:gd name="T40" fmla="*/ 82 w 348"/>
              <a:gd name="T41" fmla="*/ 64 h 393"/>
              <a:gd name="T42" fmla="*/ 50 w 348"/>
              <a:gd name="T43" fmla="*/ 33 h 393"/>
              <a:gd name="T44" fmla="*/ 95 w 348"/>
              <a:gd name="T45" fmla="*/ 0 h 393"/>
              <a:gd name="T46" fmla="*/ 97 w 348"/>
              <a:gd name="T47" fmla="*/ 0 h 393"/>
              <a:gd name="T48" fmla="*/ 113 w 348"/>
              <a:gd name="T49" fmla="*/ 17 h 393"/>
              <a:gd name="T50" fmla="*/ 115 w 348"/>
              <a:gd name="T51" fmla="*/ 19 h 393"/>
              <a:gd name="T52" fmla="*/ 171 w 348"/>
              <a:gd name="T53" fmla="*/ 85 h 393"/>
              <a:gd name="T54" fmla="*/ 212 w 348"/>
              <a:gd name="T55" fmla="*/ 79 h 393"/>
              <a:gd name="T56" fmla="*/ 218 w 348"/>
              <a:gd name="T57" fmla="*/ 89 h 393"/>
              <a:gd name="T58" fmla="*/ 220 w 348"/>
              <a:gd name="T59" fmla="*/ 95 h 393"/>
              <a:gd name="T60" fmla="*/ 210 w 348"/>
              <a:gd name="T61" fmla="*/ 132 h 393"/>
              <a:gd name="T62" fmla="*/ 220 w 348"/>
              <a:gd name="T63" fmla="*/ 147 h 393"/>
              <a:gd name="T64" fmla="*/ 235 w 348"/>
              <a:gd name="T65" fmla="*/ 180 h 393"/>
              <a:gd name="T66" fmla="*/ 348 w 348"/>
              <a:gd name="T67" fmla="*/ 235 h 393"/>
              <a:gd name="T68" fmla="*/ 338 w 348"/>
              <a:gd name="T69" fmla="*/ 262 h 393"/>
              <a:gd name="T70" fmla="*/ 323 w 348"/>
              <a:gd name="T71" fmla="*/ 311 h 393"/>
              <a:gd name="T72" fmla="*/ 313 w 348"/>
              <a:gd name="T73" fmla="*/ 340 h 393"/>
              <a:gd name="T74" fmla="*/ 220 w 348"/>
              <a:gd name="T75" fmla="*/ 379 h 3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348" h="393">
                <a:moveTo>
                  <a:pt x="220" y="379"/>
                </a:moveTo>
                <a:lnTo>
                  <a:pt x="121" y="393"/>
                </a:lnTo>
                <a:lnTo>
                  <a:pt x="134" y="350"/>
                </a:lnTo>
                <a:lnTo>
                  <a:pt x="52" y="288"/>
                </a:lnTo>
                <a:lnTo>
                  <a:pt x="19" y="262"/>
                </a:lnTo>
                <a:lnTo>
                  <a:pt x="10" y="233"/>
                </a:lnTo>
                <a:lnTo>
                  <a:pt x="0" y="204"/>
                </a:lnTo>
                <a:lnTo>
                  <a:pt x="0" y="202"/>
                </a:lnTo>
                <a:lnTo>
                  <a:pt x="8" y="212"/>
                </a:lnTo>
                <a:lnTo>
                  <a:pt x="27" y="231"/>
                </a:lnTo>
                <a:lnTo>
                  <a:pt x="72" y="192"/>
                </a:lnTo>
                <a:lnTo>
                  <a:pt x="85" y="180"/>
                </a:lnTo>
                <a:lnTo>
                  <a:pt x="84" y="175"/>
                </a:lnTo>
                <a:lnTo>
                  <a:pt x="60" y="118"/>
                </a:lnTo>
                <a:lnTo>
                  <a:pt x="89" y="95"/>
                </a:lnTo>
                <a:lnTo>
                  <a:pt x="93" y="93"/>
                </a:lnTo>
                <a:lnTo>
                  <a:pt x="138" y="140"/>
                </a:lnTo>
                <a:lnTo>
                  <a:pt x="167" y="116"/>
                </a:lnTo>
                <a:lnTo>
                  <a:pt x="117" y="58"/>
                </a:lnTo>
                <a:lnTo>
                  <a:pt x="111" y="58"/>
                </a:lnTo>
                <a:lnTo>
                  <a:pt x="82" y="64"/>
                </a:lnTo>
                <a:lnTo>
                  <a:pt x="50" y="33"/>
                </a:lnTo>
                <a:lnTo>
                  <a:pt x="95" y="0"/>
                </a:lnTo>
                <a:lnTo>
                  <a:pt x="97" y="0"/>
                </a:lnTo>
                <a:lnTo>
                  <a:pt x="113" y="17"/>
                </a:lnTo>
                <a:lnTo>
                  <a:pt x="115" y="19"/>
                </a:lnTo>
                <a:lnTo>
                  <a:pt x="171" y="85"/>
                </a:lnTo>
                <a:lnTo>
                  <a:pt x="212" y="79"/>
                </a:lnTo>
                <a:lnTo>
                  <a:pt x="218" y="89"/>
                </a:lnTo>
                <a:lnTo>
                  <a:pt x="220" y="95"/>
                </a:lnTo>
                <a:lnTo>
                  <a:pt x="210" y="132"/>
                </a:lnTo>
                <a:lnTo>
                  <a:pt x="220" y="147"/>
                </a:lnTo>
                <a:lnTo>
                  <a:pt x="235" y="180"/>
                </a:lnTo>
                <a:lnTo>
                  <a:pt x="348" y="235"/>
                </a:lnTo>
                <a:lnTo>
                  <a:pt x="338" y="262"/>
                </a:lnTo>
                <a:lnTo>
                  <a:pt x="323" y="311"/>
                </a:lnTo>
                <a:lnTo>
                  <a:pt x="313" y="340"/>
                </a:lnTo>
                <a:lnTo>
                  <a:pt x="220" y="379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" name="Freeform 13">
            <a:extLst>
              <a:ext uri="{FF2B5EF4-FFF2-40B4-BE49-F238E27FC236}">
                <a16:creationId xmlns:a16="http://schemas.microsoft.com/office/drawing/2014/main" id="{CE751B95-B48B-A2AB-5599-54CBCEEBB56F}"/>
              </a:ext>
            </a:extLst>
          </p:cNvPr>
          <p:cNvSpPr>
            <a:spLocks/>
          </p:cNvSpPr>
          <p:nvPr/>
        </p:nvSpPr>
        <p:spPr bwMode="auto">
          <a:xfrm>
            <a:off x="4425950" y="2752725"/>
            <a:ext cx="695325" cy="522288"/>
          </a:xfrm>
          <a:custGeom>
            <a:avLst/>
            <a:gdLst>
              <a:gd name="T0" fmla="*/ 434 w 438"/>
              <a:gd name="T1" fmla="*/ 56 h 329"/>
              <a:gd name="T2" fmla="*/ 405 w 438"/>
              <a:gd name="T3" fmla="*/ 68 h 329"/>
              <a:gd name="T4" fmla="*/ 368 w 438"/>
              <a:gd name="T5" fmla="*/ 41 h 329"/>
              <a:gd name="T6" fmla="*/ 347 w 438"/>
              <a:gd name="T7" fmla="*/ 39 h 329"/>
              <a:gd name="T8" fmla="*/ 304 w 438"/>
              <a:gd name="T9" fmla="*/ 33 h 329"/>
              <a:gd name="T10" fmla="*/ 292 w 438"/>
              <a:gd name="T11" fmla="*/ 19 h 329"/>
              <a:gd name="T12" fmla="*/ 286 w 438"/>
              <a:gd name="T13" fmla="*/ 21 h 329"/>
              <a:gd name="T14" fmla="*/ 255 w 438"/>
              <a:gd name="T15" fmla="*/ 0 h 329"/>
              <a:gd name="T16" fmla="*/ 214 w 438"/>
              <a:gd name="T17" fmla="*/ 6 h 329"/>
              <a:gd name="T18" fmla="*/ 216 w 438"/>
              <a:gd name="T19" fmla="*/ 31 h 329"/>
              <a:gd name="T20" fmla="*/ 224 w 438"/>
              <a:gd name="T21" fmla="*/ 49 h 329"/>
              <a:gd name="T22" fmla="*/ 226 w 438"/>
              <a:gd name="T23" fmla="*/ 52 h 329"/>
              <a:gd name="T24" fmla="*/ 218 w 438"/>
              <a:gd name="T25" fmla="*/ 74 h 329"/>
              <a:gd name="T26" fmla="*/ 177 w 438"/>
              <a:gd name="T27" fmla="*/ 95 h 329"/>
              <a:gd name="T28" fmla="*/ 162 w 438"/>
              <a:gd name="T29" fmla="*/ 97 h 329"/>
              <a:gd name="T30" fmla="*/ 125 w 438"/>
              <a:gd name="T31" fmla="*/ 105 h 329"/>
              <a:gd name="T32" fmla="*/ 64 w 438"/>
              <a:gd name="T33" fmla="*/ 113 h 329"/>
              <a:gd name="T34" fmla="*/ 20 w 438"/>
              <a:gd name="T35" fmla="*/ 171 h 329"/>
              <a:gd name="T36" fmla="*/ 121 w 438"/>
              <a:gd name="T37" fmla="*/ 175 h 329"/>
              <a:gd name="T38" fmla="*/ 144 w 438"/>
              <a:gd name="T39" fmla="*/ 187 h 329"/>
              <a:gd name="T40" fmla="*/ 88 w 438"/>
              <a:gd name="T41" fmla="*/ 204 h 329"/>
              <a:gd name="T42" fmla="*/ 10 w 438"/>
              <a:gd name="T43" fmla="*/ 228 h 329"/>
              <a:gd name="T44" fmla="*/ 0 w 438"/>
              <a:gd name="T45" fmla="*/ 329 h 329"/>
              <a:gd name="T46" fmla="*/ 57 w 438"/>
              <a:gd name="T47" fmla="*/ 311 h 329"/>
              <a:gd name="T48" fmla="*/ 84 w 438"/>
              <a:gd name="T49" fmla="*/ 276 h 329"/>
              <a:gd name="T50" fmla="*/ 121 w 438"/>
              <a:gd name="T51" fmla="*/ 276 h 329"/>
              <a:gd name="T52" fmla="*/ 162 w 438"/>
              <a:gd name="T53" fmla="*/ 259 h 329"/>
              <a:gd name="T54" fmla="*/ 181 w 438"/>
              <a:gd name="T55" fmla="*/ 251 h 329"/>
              <a:gd name="T56" fmla="*/ 238 w 438"/>
              <a:gd name="T57" fmla="*/ 226 h 329"/>
              <a:gd name="T58" fmla="*/ 300 w 438"/>
              <a:gd name="T59" fmla="*/ 198 h 329"/>
              <a:gd name="T60" fmla="*/ 372 w 438"/>
              <a:gd name="T61" fmla="*/ 181 h 329"/>
              <a:gd name="T62" fmla="*/ 352 w 438"/>
              <a:gd name="T63" fmla="*/ 193 h 329"/>
              <a:gd name="T64" fmla="*/ 395 w 438"/>
              <a:gd name="T65" fmla="*/ 171 h 329"/>
              <a:gd name="T66" fmla="*/ 428 w 438"/>
              <a:gd name="T67" fmla="*/ 159 h 329"/>
              <a:gd name="T68" fmla="*/ 434 w 438"/>
              <a:gd name="T69" fmla="*/ 117 h 329"/>
              <a:gd name="T70" fmla="*/ 438 w 438"/>
              <a:gd name="T71" fmla="*/ 84 h 329"/>
              <a:gd name="T72" fmla="*/ 434 w 438"/>
              <a:gd name="T73" fmla="*/ 56 h 3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438" h="329">
                <a:moveTo>
                  <a:pt x="434" y="56"/>
                </a:moveTo>
                <a:lnTo>
                  <a:pt x="405" y="68"/>
                </a:lnTo>
                <a:lnTo>
                  <a:pt x="368" y="41"/>
                </a:lnTo>
                <a:lnTo>
                  <a:pt x="347" y="39"/>
                </a:lnTo>
                <a:lnTo>
                  <a:pt x="304" y="33"/>
                </a:lnTo>
                <a:lnTo>
                  <a:pt x="292" y="19"/>
                </a:lnTo>
                <a:lnTo>
                  <a:pt x="286" y="21"/>
                </a:lnTo>
                <a:lnTo>
                  <a:pt x="255" y="0"/>
                </a:lnTo>
                <a:lnTo>
                  <a:pt x="214" y="6"/>
                </a:lnTo>
                <a:lnTo>
                  <a:pt x="216" y="31"/>
                </a:lnTo>
                <a:lnTo>
                  <a:pt x="224" y="49"/>
                </a:lnTo>
                <a:lnTo>
                  <a:pt x="226" y="52"/>
                </a:lnTo>
                <a:lnTo>
                  <a:pt x="218" y="74"/>
                </a:lnTo>
                <a:lnTo>
                  <a:pt x="177" y="95"/>
                </a:lnTo>
                <a:lnTo>
                  <a:pt x="162" y="97"/>
                </a:lnTo>
                <a:lnTo>
                  <a:pt x="125" y="105"/>
                </a:lnTo>
                <a:lnTo>
                  <a:pt x="64" y="113"/>
                </a:lnTo>
                <a:lnTo>
                  <a:pt x="20" y="171"/>
                </a:lnTo>
                <a:lnTo>
                  <a:pt x="121" y="175"/>
                </a:lnTo>
                <a:lnTo>
                  <a:pt x="144" y="187"/>
                </a:lnTo>
                <a:lnTo>
                  <a:pt x="88" y="204"/>
                </a:lnTo>
                <a:lnTo>
                  <a:pt x="10" y="228"/>
                </a:lnTo>
                <a:lnTo>
                  <a:pt x="0" y="329"/>
                </a:lnTo>
                <a:lnTo>
                  <a:pt x="57" y="311"/>
                </a:lnTo>
                <a:lnTo>
                  <a:pt x="84" y="276"/>
                </a:lnTo>
                <a:lnTo>
                  <a:pt x="121" y="276"/>
                </a:lnTo>
                <a:lnTo>
                  <a:pt x="162" y="259"/>
                </a:lnTo>
                <a:lnTo>
                  <a:pt x="181" y="251"/>
                </a:lnTo>
                <a:lnTo>
                  <a:pt x="238" y="226"/>
                </a:lnTo>
                <a:lnTo>
                  <a:pt x="300" y="198"/>
                </a:lnTo>
                <a:lnTo>
                  <a:pt x="372" y="181"/>
                </a:lnTo>
                <a:lnTo>
                  <a:pt x="352" y="193"/>
                </a:lnTo>
                <a:lnTo>
                  <a:pt x="395" y="171"/>
                </a:lnTo>
                <a:lnTo>
                  <a:pt x="428" y="159"/>
                </a:lnTo>
                <a:lnTo>
                  <a:pt x="434" y="117"/>
                </a:lnTo>
                <a:lnTo>
                  <a:pt x="438" y="84"/>
                </a:lnTo>
                <a:lnTo>
                  <a:pt x="434" y="56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" name="Freeform 14">
            <a:extLst>
              <a:ext uri="{FF2B5EF4-FFF2-40B4-BE49-F238E27FC236}">
                <a16:creationId xmlns:a16="http://schemas.microsoft.com/office/drawing/2014/main" id="{5103CDB4-2E30-3826-6280-B76DF4351CB1}"/>
              </a:ext>
            </a:extLst>
          </p:cNvPr>
          <p:cNvSpPr>
            <a:spLocks/>
          </p:cNvSpPr>
          <p:nvPr/>
        </p:nvSpPr>
        <p:spPr bwMode="auto">
          <a:xfrm>
            <a:off x="3557588" y="5205413"/>
            <a:ext cx="1195388" cy="1306513"/>
          </a:xfrm>
          <a:custGeom>
            <a:avLst/>
            <a:gdLst>
              <a:gd name="T0" fmla="*/ 707 w 753"/>
              <a:gd name="T1" fmla="*/ 407 h 823"/>
              <a:gd name="T2" fmla="*/ 753 w 753"/>
              <a:gd name="T3" fmla="*/ 601 h 823"/>
              <a:gd name="T4" fmla="*/ 652 w 753"/>
              <a:gd name="T5" fmla="*/ 638 h 823"/>
              <a:gd name="T6" fmla="*/ 635 w 753"/>
              <a:gd name="T7" fmla="*/ 697 h 823"/>
              <a:gd name="T8" fmla="*/ 611 w 753"/>
              <a:gd name="T9" fmla="*/ 712 h 823"/>
              <a:gd name="T10" fmla="*/ 572 w 753"/>
              <a:gd name="T11" fmla="*/ 683 h 823"/>
              <a:gd name="T12" fmla="*/ 557 w 753"/>
              <a:gd name="T13" fmla="*/ 710 h 823"/>
              <a:gd name="T14" fmla="*/ 578 w 753"/>
              <a:gd name="T15" fmla="*/ 728 h 823"/>
              <a:gd name="T16" fmla="*/ 532 w 753"/>
              <a:gd name="T17" fmla="*/ 788 h 823"/>
              <a:gd name="T18" fmla="*/ 399 w 753"/>
              <a:gd name="T19" fmla="*/ 823 h 823"/>
              <a:gd name="T20" fmla="*/ 390 w 753"/>
              <a:gd name="T21" fmla="*/ 817 h 823"/>
              <a:gd name="T22" fmla="*/ 370 w 753"/>
              <a:gd name="T23" fmla="*/ 802 h 823"/>
              <a:gd name="T24" fmla="*/ 368 w 753"/>
              <a:gd name="T25" fmla="*/ 800 h 823"/>
              <a:gd name="T26" fmla="*/ 323 w 753"/>
              <a:gd name="T27" fmla="*/ 765 h 823"/>
              <a:gd name="T28" fmla="*/ 290 w 753"/>
              <a:gd name="T29" fmla="*/ 747 h 823"/>
              <a:gd name="T30" fmla="*/ 279 w 753"/>
              <a:gd name="T31" fmla="*/ 741 h 823"/>
              <a:gd name="T32" fmla="*/ 148 w 753"/>
              <a:gd name="T33" fmla="*/ 675 h 823"/>
              <a:gd name="T34" fmla="*/ 140 w 753"/>
              <a:gd name="T35" fmla="*/ 669 h 823"/>
              <a:gd name="T36" fmla="*/ 51 w 753"/>
              <a:gd name="T37" fmla="*/ 623 h 823"/>
              <a:gd name="T38" fmla="*/ 139 w 753"/>
              <a:gd name="T39" fmla="*/ 551 h 823"/>
              <a:gd name="T40" fmla="*/ 140 w 753"/>
              <a:gd name="T41" fmla="*/ 545 h 823"/>
              <a:gd name="T42" fmla="*/ 156 w 753"/>
              <a:gd name="T43" fmla="*/ 469 h 823"/>
              <a:gd name="T44" fmla="*/ 158 w 753"/>
              <a:gd name="T45" fmla="*/ 457 h 823"/>
              <a:gd name="T46" fmla="*/ 166 w 753"/>
              <a:gd name="T47" fmla="*/ 420 h 823"/>
              <a:gd name="T48" fmla="*/ 166 w 753"/>
              <a:gd name="T49" fmla="*/ 416 h 823"/>
              <a:gd name="T50" fmla="*/ 197 w 753"/>
              <a:gd name="T51" fmla="*/ 368 h 823"/>
              <a:gd name="T52" fmla="*/ 191 w 753"/>
              <a:gd name="T53" fmla="*/ 354 h 823"/>
              <a:gd name="T54" fmla="*/ 183 w 753"/>
              <a:gd name="T55" fmla="*/ 339 h 823"/>
              <a:gd name="T56" fmla="*/ 172 w 753"/>
              <a:gd name="T57" fmla="*/ 339 h 823"/>
              <a:gd name="T58" fmla="*/ 140 w 753"/>
              <a:gd name="T59" fmla="*/ 337 h 823"/>
              <a:gd name="T60" fmla="*/ 137 w 753"/>
              <a:gd name="T61" fmla="*/ 337 h 823"/>
              <a:gd name="T62" fmla="*/ 129 w 753"/>
              <a:gd name="T63" fmla="*/ 327 h 823"/>
              <a:gd name="T64" fmla="*/ 0 w 753"/>
              <a:gd name="T65" fmla="*/ 121 h 823"/>
              <a:gd name="T66" fmla="*/ 111 w 753"/>
              <a:gd name="T67" fmla="*/ 62 h 823"/>
              <a:gd name="T68" fmla="*/ 140 w 753"/>
              <a:gd name="T69" fmla="*/ 68 h 823"/>
              <a:gd name="T70" fmla="*/ 158 w 753"/>
              <a:gd name="T71" fmla="*/ 70 h 823"/>
              <a:gd name="T72" fmla="*/ 308 w 753"/>
              <a:gd name="T73" fmla="*/ 29 h 823"/>
              <a:gd name="T74" fmla="*/ 347 w 753"/>
              <a:gd name="T75" fmla="*/ 0 h 823"/>
              <a:gd name="T76" fmla="*/ 421 w 753"/>
              <a:gd name="T77" fmla="*/ 37 h 823"/>
              <a:gd name="T78" fmla="*/ 438 w 753"/>
              <a:gd name="T79" fmla="*/ 45 h 823"/>
              <a:gd name="T80" fmla="*/ 438 w 753"/>
              <a:gd name="T81" fmla="*/ 64 h 823"/>
              <a:gd name="T82" fmla="*/ 469 w 753"/>
              <a:gd name="T83" fmla="*/ 97 h 823"/>
              <a:gd name="T84" fmla="*/ 537 w 753"/>
              <a:gd name="T85" fmla="*/ 165 h 823"/>
              <a:gd name="T86" fmla="*/ 563 w 753"/>
              <a:gd name="T87" fmla="*/ 130 h 823"/>
              <a:gd name="T88" fmla="*/ 596 w 753"/>
              <a:gd name="T89" fmla="*/ 160 h 823"/>
              <a:gd name="T90" fmla="*/ 604 w 753"/>
              <a:gd name="T91" fmla="*/ 169 h 823"/>
              <a:gd name="T92" fmla="*/ 627 w 753"/>
              <a:gd name="T93" fmla="*/ 169 h 823"/>
              <a:gd name="T94" fmla="*/ 650 w 753"/>
              <a:gd name="T95" fmla="*/ 160 h 823"/>
              <a:gd name="T96" fmla="*/ 668 w 753"/>
              <a:gd name="T97" fmla="*/ 185 h 823"/>
              <a:gd name="T98" fmla="*/ 679 w 753"/>
              <a:gd name="T99" fmla="*/ 202 h 823"/>
              <a:gd name="T100" fmla="*/ 674 w 753"/>
              <a:gd name="T101" fmla="*/ 222 h 823"/>
              <a:gd name="T102" fmla="*/ 670 w 753"/>
              <a:gd name="T103" fmla="*/ 232 h 823"/>
              <a:gd name="T104" fmla="*/ 703 w 753"/>
              <a:gd name="T105" fmla="*/ 259 h 823"/>
              <a:gd name="T106" fmla="*/ 697 w 753"/>
              <a:gd name="T107" fmla="*/ 272 h 823"/>
              <a:gd name="T108" fmla="*/ 689 w 753"/>
              <a:gd name="T109" fmla="*/ 294 h 823"/>
              <a:gd name="T110" fmla="*/ 707 w 753"/>
              <a:gd name="T111" fmla="*/ 407 h 8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753" h="823">
                <a:moveTo>
                  <a:pt x="707" y="407"/>
                </a:moveTo>
                <a:lnTo>
                  <a:pt x="753" y="601"/>
                </a:lnTo>
                <a:lnTo>
                  <a:pt x="652" y="638"/>
                </a:lnTo>
                <a:lnTo>
                  <a:pt x="635" y="697"/>
                </a:lnTo>
                <a:lnTo>
                  <a:pt x="611" y="712"/>
                </a:lnTo>
                <a:lnTo>
                  <a:pt x="572" y="683"/>
                </a:lnTo>
                <a:lnTo>
                  <a:pt x="557" y="710"/>
                </a:lnTo>
                <a:lnTo>
                  <a:pt x="578" y="728"/>
                </a:lnTo>
                <a:lnTo>
                  <a:pt x="532" y="788"/>
                </a:lnTo>
                <a:lnTo>
                  <a:pt x="399" y="823"/>
                </a:lnTo>
                <a:lnTo>
                  <a:pt x="390" y="817"/>
                </a:lnTo>
                <a:lnTo>
                  <a:pt x="370" y="802"/>
                </a:lnTo>
                <a:lnTo>
                  <a:pt x="368" y="800"/>
                </a:lnTo>
                <a:lnTo>
                  <a:pt x="323" y="765"/>
                </a:lnTo>
                <a:lnTo>
                  <a:pt x="290" y="747"/>
                </a:lnTo>
                <a:lnTo>
                  <a:pt x="279" y="741"/>
                </a:lnTo>
                <a:lnTo>
                  <a:pt x="148" y="675"/>
                </a:lnTo>
                <a:lnTo>
                  <a:pt x="140" y="669"/>
                </a:lnTo>
                <a:lnTo>
                  <a:pt x="51" y="623"/>
                </a:lnTo>
                <a:lnTo>
                  <a:pt x="139" y="551"/>
                </a:lnTo>
                <a:lnTo>
                  <a:pt x="140" y="545"/>
                </a:lnTo>
                <a:lnTo>
                  <a:pt x="156" y="469"/>
                </a:lnTo>
                <a:lnTo>
                  <a:pt x="158" y="457"/>
                </a:lnTo>
                <a:lnTo>
                  <a:pt x="166" y="420"/>
                </a:lnTo>
                <a:lnTo>
                  <a:pt x="166" y="416"/>
                </a:lnTo>
                <a:lnTo>
                  <a:pt x="197" y="368"/>
                </a:lnTo>
                <a:lnTo>
                  <a:pt x="191" y="354"/>
                </a:lnTo>
                <a:lnTo>
                  <a:pt x="183" y="339"/>
                </a:lnTo>
                <a:lnTo>
                  <a:pt x="172" y="339"/>
                </a:lnTo>
                <a:lnTo>
                  <a:pt x="140" y="337"/>
                </a:lnTo>
                <a:lnTo>
                  <a:pt x="137" y="337"/>
                </a:lnTo>
                <a:lnTo>
                  <a:pt x="129" y="327"/>
                </a:lnTo>
                <a:lnTo>
                  <a:pt x="0" y="121"/>
                </a:lnTo>
                <a:lnTo>
                  <a:pt x="111" y="62"/>
                </a:lnTo>
                <a:lnTo>
                  <a:pt x="140" y="68"/>
                </a:lnTo>
                <a:lnTo>
                  <a:pt x="158" y="70"/>
                </a:lnTo>
                <a:lnTo>
                  <a:pt x="308" y="29"/>
                </a:lnTo>
                <a:lnTo>
                  <a:pt x="347" y="0"/>
                </a:lnTo>
                <a:lnTo>
                  <a:pt x="421" y="37"/>
                </a:lnTo>
                <a:lnTo>
                  <a:pt x="438" y="45"/>
                </a:lnTo>
                <a:lnTo>
                  <a:pt x="438" y="64"/>
                </a:lnTo>
                <a:lnTo>
                  <a:pt x="469" y="97"/>
                </a:lnTo>
                <a:lnTo>
                  <a:pt x="537" y="165"/>
                </a:lnTo>
                <a:lnTo>
                  <a:pt x="563" y="130"/>
                </a:lnTo>
                <a:lnTo>
                  <a:pt x="596" y="160"/>
                </a:lnTo>
                <a:lnTo>
                  <a:pt x="604" y="169"/>
                </a:lnTo>
                <a:lnTo>
                  <a:pt x="627" y="169"/>
                </a:lnTo>
                <a:lnTo>
                  <a:pt x="650" y="160"/>
                </a:lnTo>
                <a:lnTo>
                  <a:pt x="668" y="185"/>
                </a:lnTo>
                <a:lnTo>
                  <a:pt x="679" y="202"/>
                </a:lnTo>
                <a:lnTo>
                  <a:pt x="674" y="222"/>
                </a:lnTo>
                <a:lnTo>
                  <a:pt x="670" y="232"/>
                </a:lnTo>
                <a:lnTo>
                  <a:pt x="703" y="259"/>
                </a:lnTo>
                <a:lnTo>
                  <a:pt x="697" y="272"/>
                </a:lnTo>
                <a:lnTo>
                  <a:pt x="689" y="294"/>
                </a:lnTo>
                <a:lnTo>
                  <a:pt x="707" y="407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" name="Freeform 15">
            <a:extLst>
              <a:ext uri="{FF2B5EF4-FFF2-40B4-BE49-F238E27FC236}">
                <a16:creationId xmlns:a16="http://schemas.microsoft.com/office/drawing/2014/main" id="{82785CB1-1E74-4B3E-A987-B502FB1A3476}"/>
              </a:ext>
            </a:extLst>
          </p:cNvPr>
          <p:cNvSpPr>
            <a:spLocks/>
          </p:cNvSpPr>
          <p:nvPr/>
        </p:nvSpPr>
        <p:spPr bwMode="auto">
          <a:xfrm>
            <a:off x="4732338" y="4552950"/>
            <a:ext cx="1074738" cy="1152525"/>
          </a:xfrm>
          <a:custGeom>
            <a:avLst/>
            <a:gdLst>
              <a:gd name="T0" fmla="*/ 677 w 677"/>
              <a:gd name="T1" fmla="*/ 131 h 726"/>
              <a:gd name="T2" fmla="*/ 671 w 677"/>
              <a:gd name="T3" fmla="*/ 148 h 726"/>
              <a:gd name="T4" fmla="*/ 644 w 677"/>
              <a:gd name="T5" fmla="*/ 234 h 726"/>
              <a:gd name="T6" fmla="*/ 640 w 677"/>
              <a:gd name="T7" fmla="*/ 242 h 726"/>
              <a:gd name="T8" fmla="*/ 636 w 677"/>
              <a:gd name="T9" fmla="*/ 251 h 726"/>
              <a:gd name="T10" fmla="*/ 634 w 677"/>
              <a:gd name="T11" fmla="*/ 261 h 726"/>
              <a:gd name="T12" fmla="*/ 632 w 677"/>
              <a:gd name="T13" fmla="*/ 263 h 726"/>
              <a:gd name="T14" fmla="*/ 634 w 677"/>
              <a:gd name="T15" fmla="*/ 302 h 726"/>
              <a:gd name="T16" fmla="*/ 634 w 677"/>
              <a:gd name="T17" fmla="*/ 370 h 726"/>
              <a:gd name="T18" fmla="*/ 634 w 677"/>
              <a:gd name="T19" fmla="*/ 384 h 726"/>
              <a:gd name="T20" fmla="*/ 597 w 677"/>
              <a:gd name="T21" fmla="*/ 434 h 726"/>
              <a:gd name="T22" fmla="*/ 617 w 677"/>
              <a:gd name="T23" fmla="*/ 528 h 726"/>
              <a:gd name="T24" fmla="*/ 605 w 677"/>
              <a:gd name="T25" fmla="*/ 530 h 726"/>
              <a:gd name="T26" fmla="*/ 580 w 677"/>
              <a:gd name="T27" fmla="*/ 535 h 726"/>
              <a:gd name="T28" fmla="*/ 576 w 677"/>
              <a:gd name="T29" fmla="*/ 545 h 726"/>
              <a:gd name="T30" fmla="*/ 506 w 677"/>
              <a:gd name="T31" fmla="*/ 679 h 726"/>
              <a:gd name="T32" fmla="*/ 467 w 677"/>
              <a:gd name="T33" fmla="*/ 726 h 726"/>
              <a:gd name="T34" fmla="*/ 424 w 677"/>
              <a:gd name="T35" fmla="*/ 679 h 726"/>
              <a:gd name="T36" fmla="*/ 372 w 677"/>
              <a:gd name="T37" fmla="*/ 693 h 726"/>
              <a:gd name="T38" fmla="*/ 194 w 677"/>
              <a:gd name="T39" fmla="*/ 635 h 726"/>
              <a:gd name="T40" fmla="*/ 192 w 677"/>
              <a:gd name="T41" fmla="*/ 588 h 726"/>
              <a:gd name="T42" fmla="*/ 111 w 677"/>
              <a:gd name="T43" fmla="*/ 535 h 726"/>
              <a:gd name="T44" fmla="*/ 101 w 677"/>
              <a:gd name="T45" fmla="*/ 481 h 726"/>
              <a:gd name="T46" fmla="*/ 93 w 677"/>
              <a:gd name="T47" fmla="*/ 438 h 726"/>
              <a:gd name="T48" fmla="*/ 82 w 677"/>
              <a:gd name="T49" fmla="*/ 378 h 726"/>
              <a:gd name="T50" fmla="*/ 66 w 677"/>
              <a:gd name="T51" fmla="*/ 349 h 726"/>
              <a:gd name="T52" fmla="*/ 52 w 677"/>
              <a:gd name="T53" fmla="*/ 325 h 726"/>
              <a:gd name="T54" fmla="*/ 29 w 677"/>
              <a:gd name="T55" fmla="*/ 279 h 726"/>
              <a:gd name="T56" fmla="*/ 0 w 677"/>
              <a:gd name="T57" fmla="*/ 226 h 726"/>
              <a:gd name="T58" fmla="*/ 10 w 677"/>
              <a:gd name="T59" fmla="*/ 193 h 726"/>
              <a:gd name="T60" fmla="*/ 23 w 677"/>
              <a:gd name="T61" fmla="*/ 148 h 726"/>
              <a:gd name="T62" fmla="*/ 78 w 677"/>
              <a:gd name="T63" fmla="*/ 137 h 726"/>
              <a:gd name="T64" fmla="*/ 95 w 677"/>
              <a:gd name="T65" fmla="*/ 117 h 726"/>
              <a:gd name="T66" fmla="*/ 113 w 677"/>
              <a:gd name="T67" fmla="*/ 100 h 726"/>
              <a:gd name="T68" fmla="*/ 189 w 677"/>
              <a:gd name="T69" fmla="*/ 92 h 726"/>
              <a:gd name="T70" fmla="*/ 198 w 677"/>
              <a:gd name="T71" fmla="*/ 92 h 726"/>
              <a:gd name="T72" fmla="*/ 198 w 677"/>
              <a:gd name="T73" fmla="*/ 92 h 726"/>
              <a:gd name="T74" fmla="*/ 204 w 677"/>
              <a:gd name="T75" fmla="*/ 92 h 726"/>
              <a:gd name="T76" fmla="*/ 220 w 677"/>
              <a:gd name="T77" fmla="*/ 90 h 726"/>
              <a:gd name="T78" fmla="*/ 239 w 677"/>
              <a:gd name="T79" fmla="*/ 88 h 726"/>
              <a:gd name="T80" fmla="*/ 294 w 677"/>
              <a:gd name="T81" fmla="*/ 84 h 726"/>
              <a:gd name="T82" fmla="*/ 381 w 677"/>
              <a:gd name="T83" fmla="*/ 76 h 726"/>
              <a:gd name="T84" fmla="*/ 391 w 677"/>
              <a:gd name="T85" fmla="*/ 74 h 726"/>
              <a:gd name="T86" fmla="*/ 397 w 677"/>
              <a:gd name="T87" fmla="*/ 74 h 726"/>
              <a:gd name="T88" fmla="*/ 401 w 677"/>
              <a:gd name="T89" fmla="*/ 72 h 726"/>
              <a:gd name="T90" fmla="*/ 453 w 677"/>
              <a:gd name="T91" fmla="*/ 33 h 726"/>
              <a:gd name="T92" fmla="*/ 498 w 677"/>
              <a:gd name="T93" fmla="*/ 0 h 726"/>
              <a:gd name="T94" fmla="*/ 605 w 677"/>
              <a:gd name="T95" fmla="*/ 98 h 726"/>
              <a:gd name="T96" fmla="*/ 624 w 677"/>
              <a:gd name="T97" fmla="*/ 117 h 726"/>
              <a:gd name="T98" fmla="*/ 628 w 677"/>
              <a:gd name="T99" fmla="*/ 121 h 726"/>
              <a:gd name="T100" fmla="*/ 656 w 677"/>
              <a:gd name="T101" fmla="*/ 127 h 726"/>
              <a:gd name="T102" fmla="*/ 677 w 677"/>
              <a:gd name="T103" fmla="*/ 131 h 7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677" h="726">
                <a:moveTo>
                  <a:pt x="677" y="131"/>
                </a:moveTo>
                <a:lnTo>
                  <a:pt x="671" y="148"/>
                </a:lnTo>
                <a:lnTo>
                  <a:pt x="644" y="234"/>
                </a:lnTo>
                <a:lnTo>
                  <a:pt x="640" y="242"/>
                </a:lnTo>
                <a:lnTo>
                  <a:pt x="636" y="251"/>
                </a:lnTo>
                <a:lnTo>
                  <a:pt x="634" y="261"/>
                </a:lnTo>
                <a:lnTo>
                  <a:pt x="632" y="263"/>
                </a:lnTo>
                <a:lnTo>
                  <a:pt x="634" y="302"/>
                </a:lnTo>
                <a:lnTo>
                  <a:pt x="634" y="370"/>
                </a:lnTo>
                <a:lnTo>
                  <a:pt x="634" y="384"/>
                </a:lnTo>
                <a:lnTo>
                  <a:pt x="597" y="434"/>
                </a:lnTo>
                <a:lnTo>
                  <a:pt x="617" y="528"/>
                </a:lnTo>
                <a:lnTo>
                  <a:pt x="605" y="530"/>
                </a:lnTo>
                <a:lnTo>
                  <a:pt x="580" y="535"/>
                </a:lnTo>
                <a:lnTo>
                  <a:pt x="576" y="545"/>
                </a:lnTo>
                <a:lnTo>
                  <a:pt x="506" y="679"/>
                </a:lnTo>
                <a:lnTo>
                  <a:pt x="467" y="726"/>
                </a:lnTo>
                <a:lnTo>
                  <a:pt x="424" y="679"/>
                </a:lnTo>
                <a:lnTo>
                  <a:pt x="372" y="693"/>
                </a:lnTo>
                <a:lnTo>
                  <a:pt x="194" y="635"/>
                </a:lnTo>
                <a:lnTo>
                  <a:pt x="192" y="588"/>
                </a:lnTo>
                <a:lnTo>
                  <a:pt x="111" y="535"/>
                </a:lnTo>
                <a:lnTo>
                  <a:pt x="101" y="481"/>
                </a:lnTo>
                <a:lnTo>
                  <a:pt x="93" y="438"/>
                </a:lnTo>
                <a:lnTo>
                  <a:pt x="82" y="378"/>
                </a:lnTo>
                <a:lnTo>
                  <a:pt x="66" y="349"/>
                </a:lnTo>
                <a:lnTo>
                  <a:pt x="52" y="325"/>
                </a:lnTo>
                <a:lnTo>
                  <a:pt x="29" y="279"/>
                </a:lnTo>
                <a:lnTo>
                  <a:pt x="0" y="226"/>
                </a:lnTo>
                <a:lnTo>
                  <a:pt x="10" y="193"/>
                </a:lnTo>
                <a:lnTo>
                  <a:pt x="23" y="148"/>
                </a:lnTo>
                <a:lnTo>
                  <a:pt x="78" y="137"/>
                </a:lnTo>
                <a:lnTo>
                  <a:pt x="95" y="117"/>
                </a:lnTo>
                <a:lnTo>
                  <a:pt x="113" y="100"/>
                </a:lnTo>
                <a:lnTo>
                  <a:pt x="189" y="92"/>
                </a:lnTo>
                <a:lnTo>
                  <a:pt x="198" y="92"/>
                </a:lnTo>
                <a:lnTo>
                  <a:pt x="198" y="92"/>
                </a:lnTo>
                <a:lnTo>
                  <a:pt x="204" y="92"/>
                </a:lnTo>
                <a:lnTo>
                  <a:pt x="220" y="90"/>
                </a:lnTo>
                <a:lnTo>
                  <a:pt x="239" y="88"/>
                </a:lnTo>
                <a:lnTo>
                  <a:pt x="294" y="84"/>
                </a:lnTo>
                <a:lnTo>
                  <a:pt x="381" y="76"/>
                </a:lnTo>
                <a:lnTo>
                  <a:pt x="391" y="74"/>
                </a:lnTo>
                <a:lnTo>
                  <a:pt x="397" y="74"/>
                </a:lnTo>
                <a:lnTo>
                  <a:pt x="401" y="72"/>
                </a:lnTo>
                <a:lnTo>
                  <a:pt x="453" y="33"/>
                </a:lnTo>
                <a:lnTo>
                  <a:pt x="498" y="0"/>
                </a:lnTo>
                <a:lnTo>
                  <a:pt x="605" y="98"/>
                </a:lnTo>
                <a:lnTo>
                  <a:pt x="624" y="117"/>
                </a:lnTo>
                <a:lnTo>
                  <a:pt x="628" y="121"/>
                </a:lnTo>
                <a:lnTo>
                  <a:pt x="656" y="127"/>
                </a:lnTo>
                <a:lnTo>
                  <a:pt x="677" y="131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" name="Freeform 16">
            <a:extLst>
              <a:ext uri="{FF2B5EF4-FFF2-40B4-BE49-F238E27FC236}">
                <a16:creationId xmlns:a16="http://schemas.microsoft.com/office/drawing/2014/main" id="{99797793-7FF4-BA5B-5D78-61CA50F7BCB7}"/>
              </a:ext>
            </a:extLst>
          </p:cNvPr>
          <p:cNvSpPr>
            <a:spLocks/>
          </p:cNvSpPr>
          <p:nvPr/>
        </p:nvSpPr>
        <p:spPr bwMode="auto">
          <a:xfrm>
            <a:off x="5535613" y="4760913"/>
            <a:ext cx="1093788" cy="931863"/>
          </a:xfrm>
          <a:custGeom>
            <a:avLst/>
            <a:gdLst>
              <a:gd name="T0" fmla="*/ 346 w 689"/>
              <a:gd name="T1" fmla="*/ 95 h 587"/>
              <a:gd name="T2" fmla="*/ 471 w 689"/>
              <a:gd name="T3" fmla="*/ 146 h 587"/>
              <a:gd name="T4" fmla="*/ 494 w 689"/>
              <a:gd name="T5" fmla="*/ 224 h 587"/>
              <a:gd name="T6" fmla="*/ 541 w 689"/>
              <a:gd name="T7" fmla="*/ 288 h 587"/>
              <a:gd name="T8" fmla="*/ 675 w 689"/>
              <a:gd name="T9" fmla="*/ 274 h 587"/>
              <a:gd name="T10" fmla="*/ 687 w 689"/>
              <a:gd name="T11" fmla="*/ 352 h 587"/>
              <a:gd name="T12" fmla="*/ 689 w 689"/>
              <a:gd name="T13" fmla="*/ 369 h 587"/>
              <a:gd name="T14" fmla="*/ 669 w 689"/>
              <a:gd name="T15" fmla="*/ 387 h 587"/>
              <a:gd name="T16" fmla="*/ 593 w 689"/>
              <a:gd name="T17" fmla="*/ 451 h 587"/>
              <a:gd name="T18" fmla="*/ 517 w 689"/>
              <a:gd name="T19" fmla="*/ 445 h 587"/>
              <a:gd name="T20" fmla="*/ 457 w 689"/>
              <a:gd name="T21" fmla="*/ 473 h 587"/>
              <a:gd name="T22" fmla="*/ 420 w 689"/>
              <a:gd name="T23" fmla="*/ 461 h 587"/>
              <a:gd name="T24" fmla="*/ 407 w 689"/>
              <a:gd name="T25" fmla="*/ 482 h 587"/>
              <a:gd name="T26" fmla="*/ 393 w 689"/>
              <a:gd name="T27" fmla="*/ 480 h 587"/>
              <a:gd name="T28" fmla="*/ 387 w 689"/>
              <a:gd name="T29" fmla="*/ 478 h 587"/>
              <a:gd name="T30" fmla="*/ 371 w 689"/>
              <a:gd name="T31" fmla="*/ 475 h 587"/>
              <a:gd name="T32" fmla="*/ 370 w 689"/>
              <a:gd name="T33" fmla="*/ 473 h 587"/>
              <a:gd name="T34" fmla="*/ 348 w 689"/>
              <a:gd name="T35" fmla="*/ 482 h 587"/>
              <a:gd name="T36" fmla="*/ 344 w 689"/>
              <a:gd name="T37" fmla="*/ 482 h 587"/>
              <a:gd name="T38" fmla="*/ 336 w 689"/>
              <a:gd name="T39" fmla="*/ 517 h 587"/>
              <a:gd name="T40" fmla="*/ 290 w 689"/>
              <a:gd name="T41" fmla="*/ 525 h 587"/>
              <a:gd name="T42" fmla="*/ 264 w 689"/>
              <a:gd name="T43" fmla="*/ 554 h 587"/>
              <a:gd name="T44" fmla="*/ 251 w 689"/>
              <a:gd name="T45" fmla="*/ 570 h 587"/>
              <a:gd name="T46" fmla="*/ 226 w 689"/>
              <a:gd name="T47" fmla="*/ 562 h 587"/>
              <a:gd name="T48" fmla="*/ 226 w 689"/>
              <a:gd name="T49" fmla="*/ 564 h 587"/>
              <a:gd name="T50" fmla="*/ 220 w 689"/>
              <a:gd name="T51" fmla="*/ 582 h 587"/>
              <a:gd name="T52" fmla="*/ 220 w 689"/>
              <a:gd name="T53" fmla="*/ 587 h 587"/>
              <a:gd name="T54" fmla="*/ 218 w 689"/>
              <a:gd name="T55" fmla="*/ 587 h 587"/>
              <a:gd name="T56" fmla="*/ 210 w 689"/>
              <a:gd name="T57" fmla="*/ 584 h 587"/>
              <a:gd name="T58" fmla="*/ 91 w 689"/>
              <a:gd name="T59" fmla="*/ 529 h 587"/>
              <a:gd name="T60" fmla="*/ 0 w 689"/>
              <a:gd name="T61" fmla="*/ 548 h 587"/>
              <a:gd name="T62" fmla="*/ 70 w 689"/>
              <a:gd name="T63" fmla="*/ 414 h 587"/>
              <a:gd name="T64" fmla="*/ 74 w 689"/>
              <a:gd name="T65" fmla="*/ 404 h 587"/>
              <a:gd name="T66" fmla="*/ 99 w 689"/>
              <a:gd name="T67" fmla="*/ 399 h 587"/>
              <a:gd name="T68" fmla="*/ 111 w 689"/>
              <a:gd name="T69" fmla="*/ 397 h 587"/>
              <a:gd name="T70" fmla="*/ 91 w 689"/>
              <a:gd name="T71" fmla="*/ 303 h 587"/>
              <a:gd name="T72" fmla="*/ 128 w 689"/>
              <a:gd name="T73" fmla="*/ 253 h 587"/>
              <a:gd name="T74" fmla="*/ 128 w 689"/>
              <a:gd name="T75" fmla="*/ 239 h 587"/>
              <a:gd name="T76" fmla="*/ 128 w 689"/>
              <a:gd name="T77" fmla="*/ 171 h 587"/>
              <a:gd name="T78" fmla="*/ 126 w 689"/>
              <a:gd name="T79" fmla="*/ 132 h 587"/>
              <a:gd name="T80" fmla="*/ 128 w 689"/>
              <a:gd name="T81" fmla="*/ 130 h 587"/>
              <a:gd name="T82" fmla="*/ 130 w 689"/>
              <a:gd name="T83" fmla="*/ 120 h 587"/>
              <a:gd name="T84" fmla="*/ 134 w 689"/>
              <a:gd name="T85" fmla="*/ 111 h 587"/>
              <a:gd name="T86" fmla="*/ 138 w 689"/>
              <a:gd name="T87" fmla="*/ 103 h 587"/>
              <a:gd name="T88" fmla="*/ 165 w 689"/>
              <a:gd name="T89" fmla="*/ 17 h 587"/>
              <a:gd name="T90" fmla="*/ 171 w 689"/>
              <a:gd name="T91" fmla="*/ 0 h 587"/>
              <a:gd name="T92" fmla="*/ 189 w 689"/>
              <a:gd name="T93" fmla="*/ 2 h 587"/>
              <a:gd name="T94" fmla="*/ 239 w 689"/>
              <a:gd name="T95" fmla="*/ 4 h 587"/>
              <a:gd name="T96" fmla="*/ 268 w 689"/>
              <a:gd name="T97" fmla="*/ 6 h 587"/>
              <a:gd name="T98" fmla="*/ 292 w 689"/>
              <a:gd name="T99" fmla="*/ 80 h 587"/>
              <a:gd name="T100" fmla="*/ 346 w 689"/>
              <a:gd name="T101" fmla="*/ 95 h 5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689" h="587">
                <a:moveTo>
                  <a:pt x="346" y="95"/>
                </a:moveTo>
                <a:lnTo>
                  <a:pt x="471" y="146"/>
                </a:lnTo>
                <a:lnTo>
                  <a:pt x="494" y="224"/>
                </a:lnTo>
                <a:lnTo>
                  <a:pt x="541" y="288"/>
                </a:lnTo>
                <a:lnTo>
                  <a:pt x="675" y="274"/>
                </a:lnTo>
                <a:lnTo>
                  <a:pt x="687" y="352"/>
                </a:lnTo>
                <a:lnTo>
                  <a:pt x="689" y="369"/>
                </a:lnTo>
                <a:lnTo>
                  <a:pt x="669" y="387"/>
                </a:lnTo>
                <a:lnTo>
                  <a:pt x="593" y="451"/>
                </a:lnTo>
                <a:lnTo>
                  <a:pt x="517" y="445"/>
                </a:lnTo>
                <a:lnTo>
                  <a:pt x="457" y="473"/>
                </a:lnTo>
                <a:lnTo>
                  <a:pt x="420" y="461"/>
                </a:lnTo>
                <a:lnTo>
                  <a:pt x="407" y="482"/>
                </a:lnTo>
                <a:lnTo>
                  <a:pt x="393" y="480"/>
                </a:lnTo>
                <a:lnTo>
                  <a:pt x="387" y="478"/>
                </a:lnTo>
                <a:lnTo>
                  <a:pt x="371" y="475"/>
                </a:lnTo>
                <a:lnTo>
                  <a:pt x="370" y="473"/>
                </a:lnTo>
                <a:lnTo>
                  <a:pt x="348" y="482"/>
                </a:lnTo>
                <a:lnTo>
                  <a:pt x="344" y="482"/>
                </a:lnTo>
                <a:lnTo>
                  <a:pt x="336" y="517"/>
                </a:lnTo>
                <a:lnTo>
                  <a:pt x="290" y="525"/>
                </a:lnTo>
                <a:lnTo>
                  <a:pt x="264" y="554"/>
                </a:lnTo>
                <a:lnTo>
                  <a:pt x="251" y="570"/>
                </a:lnTo>
                <a:lnTo>
                  <a:pt x="226" y="562"/>
                </a:lnTo>
                <a:lnTo>
                  <a:pt x="226" y="564"/>
                </a:lnTo>
                <a:lnTo>
                  <a:pt x="220" y="582"/>
                </a:lnTo>
                <a:lnTo>
                  <a:pt x="220" y="587"/>
                </a:lnTo>
                <a:lnTo>
                  <a:pt x="218" y="587"/>
                </a:lnTo>
                <a:lnTo>
                  <a:pt x="210" y="584"/>
                </a:lnTo>
                <a:lnTo>
                  <a:pt x="91" y="529"/>
                </a:lnTo>
                <a:lnTo>
                  <a:pt x="0" y="548"/>
                </a:lnTo>
                <a:lnTo>
                  <a:pt x="70" y="414"/>
                </a:lnTo>
                <a:lnTo>
                  <a:pt x="74" y="404"/>
                </a:lnTo>
                <a:lnTo>
                  <a:pt x="99" y="399"/>
                </a:lnTo>
                <a:lnTo>
                  <a:pt x="111" y="397"/>
                </a:lnTo>
                <a:lnTo>
                  <a:pt x="91" y="303"/>
                </a:lnTo>
                <a:lnTo>
                  <a:pt x="128" y="253"/>
                </a:lnTo>
                <a:lnTo>
                  <a:pt x="128" y="239"/>
                </a:lnTo>
                <a:lnTo>
                  <a:pt x="128" y="171"/>
                </a:lnTo>
                <a:lnTo>
                  <a:pt x="126" y="132"/>
                </a:lnTo>
                <a:lnTo>
                  <a:pt x="128" y="130"/>
                </a:lnTo>
                <a:lnTo>
                  <a:pt x="130" y="120"/>
                </a:lnTo>
                <a:lnTo>
                  <a:pt x="134" y="111"/>
                </a:lnTo>
                <a:lnTo>
                  <a:pt x="138" y="103"/>
                </a:lnTo>
                <a:lnTo>
                  <a:pt x="165" y="17"/>
                </a:lnTo>
                <a:lnTo>
                  <a:pt x="171" y="0"/>
                </a:lnTo>
                <a:lnTo>
                  <a:pt x="189" y="2"/>
                </a:lnTo>
                <a:lnTo>
                  <a:pt x="239" y="4"/>
                </a:lnTo>
                <a:lnTo>
                  <a:pt x="268" y="6"/>
                </a:lnTo>
                <a:lnTo>
                  <a:pt x="292" y="80"/>
                </a:lnTo>
                <a:lnTo>
                  <a:pt x="346" y="95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" name="Freeform 17">
            <a:extLst>
              <a:ext uri="{FF2B5EF4-FFF2-40B4-BE49-F238E27FC236}">
                <a16:creationId xmlns:a16="http://schemas.microsoft.com/office/drawing/2014/main" id="{A717DB3D-D96C-AF72-8240-B97848A342A2}"/>
              </a:ext>
            </a:extLst>
          </p:cNvPr>
          <p:cNvSpPr>
            <a:spLocks/>
          </p:cNvSpPr>
          <p:nvPr/>
        </p:nvSpPr>
        <p:spPr bwMode="auto">
          <a:xfrm>
            <a:off x="4686300" y="4029075"/>
            <a:ext cx="360363" cy="403225"/>
          </a:xfrm>
          <a:custGeom>
            <a:avLst/>
            <a:gdLst>
              <a:gd name="T0" fmla="*/ 210 w 227"/>
              <a:gd name="T1" fmla="*/ 42 h 254"/>
              <a:gd name="T2" fmla="*/ 220 w 227"/>
              <a:gd name="T3" fmla="*/ 52 h 254"/>
              <a:gd name="T4" fmla="*/ 227 w 227"/>
              <a:gd name="T5" fmla="*/ 60 h 254"/>
              <a:gd name="T6" fmla="*/ 202 w 227"/>
              <a:gd name="T7" fmla="*/ 109 h 254"/>
              <a:gd name="T8" fmla="*/ 194 w 227"/>
              <a:gd name="T9" fmla="*/ 126 h 254"/>
              <a:gd name="T10" fmla="*/ 161 w 227"/>
              <a:gd name="T11" fmla="*/ 208 h 254"/>
              <a:gd name="T12" fmla="*/ 134 w 227"/>
              <a:gd name="T13" fmla="*/ 221 h 254"/>
              <a:gd name="T14" fmla="*/ 118 w 227"/>
              <a:gd name="T15" fmla="*/ 212 h 254"/>
              <a:gd name="T16" fmla="*/ 50 w 227"/>
              <a:gd name="T17" fmla="*/ 254 h 254"/>
              <a:gd name="T18" fmla="*/ 7 w 227"/>
              <a:gd name="T19" fmla="*/ 247 h 254"/>
              <a:gd name="T20" fmla="*/ 13 w 227"/>
              <a:gd name="T21" fmla="*/ 194 h 254"/>
              <a:gd name="T22" fmla="*/ 0 w 227"/>
              <a:gd name="T23" fmla="*/ 130 h 254"/>
              <a:gd name="T24" fmla="*/ 5 w 227"/>
              <a:gd name="T25" fmla="*/ 112 h 254"/>
              <a:gd name="T26" fmla="*/ 23 w 227"/>
              <a:gd name="T27" fmla="*/ 72 h 254"/>
              <a:gd name="T28" fmla="*/ 9 w 227"/>
              <a:gd name="T29" fmla="*/ 73 h 254"/>
              <a:gd name="T30" fmla="*/ 9 w 227"/>
              <a:gd name="T31" fmla="*/ 44 h 254"/>
              <a:gd name="T32" fmla="*/ 9 w 227"/>
              <a:gd name="T33" fmla="*/ 37 h 254"/>
              <a:gd name="T34" fmla="*/ 11 w 227"/>
              <a:gd name="T35" fmla="*/ 35 h 254"/>
              <a:gd name="T36" fmla="*/ 52 w 227"/>
              <a:gd name="T37" fmla="*/ 9 h 254"/>
              <a:gd name="T38" fmla="*/ 97 w 227"/>
              <a:gd name="T39" fmla="*/ 0 h 254"/>
              <a:gd name="T40" fmla="*/ 103 w 227"/>
              <a:gd name="T41" fmla="*/ 11 h 254"/>
              <a:gd name="T42" fmla="*/ 126 w 227"/>
              <a:gd name="T43" fmla="*/ 35 h 254"/>
              <a:gd name="T44" fmla="*/ 167 w 227"/>
              <a:gd name="T45" fmla="*/ 52 h 254"/>
              <a:gd name="T46" fmla="*/ 198 w 227"/>
              <a:gd name="T47" fmla="*/ 46 h 254"/>
              <a:gd name="T48" fmla="*/ 208 w 227"/>
              <a:gd name="T49" fmla="*/ 44 h 254"/>
              <a:gd name="T50" fmla="*/ 210 w 227"/>
              <a:gd name="T51" fmla="*/ 42 h 2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27" h="254">
                <a:moveTo>
                  <a:pt x="210" y="42"/>
                </a:moveTo>
                <a:lnTo>
                  <a:pt x="220" y="52"/>
                </a:lnTo>
                <a:lnTo>
                  <a:pt x="227" y="60"/>
                </a:lnTo>
                <a:lnTo>
                  <a:pt x="202" y="109"/>
                </a:lnTo>
                <a:lnTo>
                  <a:pt x="194" y="126"/>
                </a:lnTo>
                <a:lnTo>
                  <a:pt x="161" y="208"/>
                </a:lnTo>
                <a:lnTo>
                  <a:pt x="134" y="221"/>
                </a:lnTo>
                <a:lnTo>
                  <a:pt x="118" y="212"/>
                </a:lnTo>
                <a:lnTo>
                  <a:pt x="50" y="254"/>
                </a:lnTo>
                <a:lnTo>
                  <a:pt x="7" y="247"/>
                </a:lnTo>
                <a:lnTo>
                  <a:pt x="13" y="194"/>
                </a:lnTo>
                <a:lnTo>
                  <a:pt x="0" y="130"/>
                </a:lnTo>
                <a:lnTo>
                  <a:pt x="5" y="112"/>
                </a:lnTo>
                <a:lnTo>
                  <a:pt x="23" y="72"/>
                </a:lnTo>
                <a:lnTo>
                  <a:pt x="9" y="73"/>
                </a:lnTo>
                <a:lnTo>
                  <a:pt x="9" y="44"/>
                </a:lnTo>
                <a:lnTo>
                  <a:pt x="9" y="37"/>
                </a:lnTo>
                <a:lnTo>
                  <a:pt x="11" y="35"/>
                </a:lnTo>
                <a:lnTo>
                  <a:pt x="52" y="9"/>
                </a:lnTo>
                <a:lnTo>
                  <a:pt x="97" y="0"/>
                </a:lnTo>
                <a:lnTo>
                  <a:pt x="103" y="11"/>
                </a:lnTo>
                <a:lnTo>
                  <a:pt x="126" y="35"/>
                </a:lnTo>
                <a:lnTo>
                  <a:pt x="167" y="52"/>
                </a:lnTo>
                <a:lnTo>
                  <a:pt x="198" y="46"/>
                </a:lnTo>
                <a:lnTo>
                  <a:pt x="208" y="44"/>
                </a:lnTo>
                <a:lnTo>
                  <a:pt x="210" y="42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" name="Freeform 18">
            <a:extLst>
              <a:ext uri="{FF2B5EF4-FFF2-40B4-BE49-F238E27FC236}">
                <a16:creationId xmlns:a16="http://schemas.microsoft.com/office/drawing/2014/main" id="{8630A36C-BA09-4F4B-C515-A3656349C177}"/>
              </a:ext>
            </a:extLst>
          </p:cNvPr>
          <p:cNvSpPr>
            <a:spLocks/>
          </p:cNvSpPr>
          <p:nvPr/>
        </p:nvSpPr>
        <p:spPr bwMode="auto">
          <a:xfrm>
            <a:off x="5884863" y="5346700"/>
            <a:ext cx="1163638" cy="1214438"/>
          </a:xfrm>
          <a:custGeom>
            <a:avLst/>
            <a:gdLst>
              <a:gd name="T0" fmla="*/ 665 w 733"/>
              <a:gd name="T1" fmla="*/ 178 h 765"/>
              <a:gd name="T2" fmla="*/ 650 w 733"/>
              <a:gd name="T3" fmla="*/ 224 h 765"/>
              <a:gd name="T4" fmla="*/ 638 w 733"/>
              <a:gd name="T5" fmla="*/ 263 h 765"/>
              <a:gd name="T6" fmla="*/ 630 w 733"/>
              <a:gd name="T7" fmla="*/ 288 h 765"/>
              <a:gd name="T8" fmla="*/ 619 w 733"/>
              <a:gd name="T9" fmla="*/ 323 h 765"/>
              <a:gd name="T10" fmla="*/ 638 w 733"/>
              <a:gd name="T11" fmla="*/ 395 h 765"/>
              <a:gd name="T12" fmla="*/ 667 w 733"/>
              <a:gd name="T13" fmla="*/ 503 h 765"/>
              <a:gd name="T14" fmla="*/ 691 w 733"/>
              <a:gd name="T15" fmla="*/ 586 h 765"/>
              <a:gd name="T16" fmla="*/ 714 w 733"/>
              <a:gd name="T17" fmla="*/ 668 h 765"/>
              <a:gd name="T18" fmla="*/ 727 w 733"/>
              <a:gd name="T19" fmla="*/ 719 h 765"/>
              <a:gd name="T20" fmla="*/ 650 w 733"/>
              <a:gd name="T21" fmla="*/ 765 h 765"/>
              <a:gd name="T22" fmla="*/ 552 w 733"/>
              <a:gd name="T23" fmla="*/ 693 h 765"/>
              <a:gd name="T24" fmla="*/ 500 w 733"/>
              <a:gd name="T25" fmla="*/ 676 h 765"/>
              <a:gd name="T26" fmla="*/ 408 w 733"/>
              <a:gd name="T27" fmla="*/ 648 h 765"/>
              <a:gd name="T28" fmla="*/ 373 w 733"/>
              <a:gd name="T29" fmla="*/ 697 h 765"/>
              <a:gd name="T30" fmla="*/ 344 w 733"/>
              <a:gd name="T31" fmla="*/ 647 h 765"/>
              <a:gd name="T32" fmla="*/ 297 w 733"/>
              <a:gd name="T33" fmla="*/ 652 h 765"/>
              <a:gd name="T34" fmla="*/ 220 w 733"/>
              <a:gd name="T35" fmla="*/ 551 h 765"/>
              <a:gd name="T36" fmla="*/ 130 w 733"/>
              <a:gd name="T37" fmla="*/ 440 h 765"/>
              <a:gd name="T38" fmla="*/ 111 w 733"/>
              <a:gd name="T39" fmla="*/ 431 h 765"/>
              <a:gd name="T40" fmla="*/ 76 w 733"/>
              <a:gd name="T41" fmla="*/ 411 h 765"/>
              <a:gd name="T42" fmla="*/ 41 w 733"/>
              <a:gd name="T43" fmla="*/ 345 h 765"/>
              <a:gd name="T44" fmla="*/ 25 w 733"/>
              <a:gd name="T45" fmla="*/ 263 h 765"/>
              <a:gd name="T46" fmla="*/ 0 w 733"/>
              <a:gd name="T47" fmla="*/ 218 h 765"/>
              <a:gd name="T48" fmla="*/ 6 w 733"/>
              <a:gd name="T49" fmla="*/ 195 h 765"/>
              <a:gd name="T50" fmla="*/ 31 w 733"/>
              <a:gd name="T51" fmla="*/ 201 h 765"/>
              <a:gd name="T52" fmla="*/ 70 w 733"/>
              <a:gd name="T53" fmla="*/ 156 h 765"/>
              <a:gd name="T54" fmla="*/ 124 w 733"/>
              <a:gd name="T55" fmla="*/ 113 h 765"/>
              <a:gd name="T56" fmla="*/ 150 w 733"/>
              <a:gd name="T57" fmla="*/ 104 h 765"/>
              <a:gd name="T58" fmla="*/ 167 w 733"/>
              <a:gd name="T59" fmla="*/ 109 h 765"/>
              <a:gd name="T60" fmla="*/ 187 w 733"/>
              <a:gd name="T61" fmla="*/ 113 h 765"/>
              <a:gd name="T62" fmla="*/ 237 w 733"/>
              <a:gd name="T63" fmla="*/ 104 h 765"/>
              <a:gd name="T64" fmla="*/ 373 w 733"/>
              <a:gd name="T65" fmla="*/ 82 h 765"/>
              <a:gd name="T66" fmla="*/ 469 w 733"/>
              <a:gd name="T67" fmla="*/ 0 h 765"/>
              <a:gd name="T68" fmla="*/ 500 w 733"/>
              <a:gd name="T69" fmla="*/ 20 h 765"/>
              <a:gd name="T70" fmla="*/ 681 w 733"/>
              <a:gd name="T71" fmla="*/ 129 h 7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733" h="765">
                <a:moveTo>
                  <a:pt x="681" y="129"/>
                </a:moveTo>
                <a:lnTo>
                  <a:pt x="665" y="178"/>
                </a:lnTo>
                <a:lnTo>
                  <a:pt x="661" y="187"/>
                </a:lnTo>
                <a:lnTo>
                  <a:pt x="650" y="224"/>
                </a:lnTo>
                <a:lnTo>
                  <a:pt x="646" y="238"/>
                </a:lnTo>
                <a:lnTo>
                  <a:pt x="638" y="263"/>
                </a:lnTo>
                <a:lnTo>
                  <a:pt x="632" y="281"/>
                </a:lnTo>
                <a:lnTo>
                  <a:pt x="630" y="288"/>
                </a:lnTo>
                <a:lnTo>
                  <a:pt x="626" y="302"/>
                </a:lnTo>
                <a:lnTo>
                  <a:pt x="619" y="323"/>
                </a:lnTo>
                <a:lnTo>
                  <a:pt x="626" y="351"/>
                </a:lnTo>
                <a:lnTo>
                  <a:pt x="638" y="395"/>
                </a:lnTo>
                <a:lnTo>
                  <a:pt x="648" y="429"/>
                </a:lnTo>
                <a:lnTo>
                  <a:pt x="667" y="503"/>
                </a:lnTo>
                <a:lnTo>
                  <a:pt x="683" y="551"/>
                </a:lnTo>
                <a:lnTo>
                  <a:pt x="691" y="586"/>
                </a:lnTo>
                <a:lnTo>
                  <a:pt x="704" y="635"/>
                </a:lnTo>
                <a:lnTo>
                  <a:pt x="714" y="668"/>
                </a:lnTo>
                <a:lnTo>
                  <a:pt x="718" y="682"/>
                </a:lnTo>
                <a:lnTo>
                  <a:pt x="727" y="719"/>
                </a:lnTo>
                <a:lnTo>
                  <a:pt x="733" y="738"/>
                </a:lnTo>
                <a:lnTo>
                  <a:pt x="650" y="765"/>
                </a:lnTo>
                <a:lnTo>
                  <a:pt x="597" y="707"/>
                </a:lnTo>
                <a:lnTo>
                  <a:pt x="552" y="693"/>
                </a:lnTo>
                <a:lnTo>
                  <a:pt x="547" y="691"/>
                </a:lnTo>
                <a:lnTo>
                  <a:pt x="500" y="676"/>
                </a:lnTo>
                <a:lnTo>
                  <a:pt x="455" y="662"/>
                </a:lnTo>
                <a:lnTo>
                  <a:pt x="408" y="648"/>
                </a:lnTo>
                <a:lnTo>
                  <a:pt x="383" y="687"/>
                </a:lnTo>
                <a:lnTo>
                  <a:pt x="373" y="697"/>
                </a:lnTo>
                <a:lnTo>
                  <a:pt x="354" y="693"/>
                </a:lnTo>
                <a:lnTo>
                  <a:pt x="344" y="647"/>
                </a:lnTo>
                <a:lnTo>
                  <a:pt x="338" y="647"/>
                </a:lnTo>
                <a:lnTo>
                  <a:pt x="297" y="652"/>
                </a:lnTo>
                <a:lnTo>
                  <a:pt x="266" y="656"/>
                </a:lnTo>
                <a:lnTo>
                  <a:pt x="220" y="551"/>
                </a:lnTo>
                <a:lnTo>
                  <a:pt x="188" y="514"/>
                </a:lnTo>
                <a:lnTo>
                  <a:pt x="130" y="440"/>
                </a:lnTo>
                <a:lnTo>
                  <a:pt x="124" y="438"/>
                </a:lnTo>
                <a:lnTo>
                  <a:pt x="111" y="431"/>
                </a:lnTo>
                <a:lnTo>
                  <a:pt x="89" y="419"/>
                </a:lnTo>
                <a:lnTo>
                  <a:pt x="76" y="411"/>
                </a:lnTo>
                <a:lnTo>
                  <a:pt x="66" y="359"/>
                </a:lnTo>
                <a:lnTo>
                  <a:pt x="41" y="345"/>
                </a:lnTo>
                <a:lnTo>
                  <a:pt x="37" y="333"/>
                </a:lnTo>
                <a:lnTo>
                  <a:pt x="25" y="263"/>
                </a:lnTo>
                <a:lnTo>
                  <a:pt x="21" y="242"/>
                </a:lnTo>
                <a:lnTo>
                  <a:pt x="0" y="218"/>
                </a:lnTo>
                <a:lnTo>
                  <a:pt x="0" y="213"/>
                </a:lnTo>
                <a:lnTo>
                  <a:pt x="6" y="195"/>
                </a:lnTo>
                <a:lnTo>
                  <a:pt x="6" y="193"/>
                </a:lnTo>
                <a:lnTo>
                  <a:pt x="31" y="201"/>
                </a:lnTo>
                <a:lnTo>
                  <a:pt x="44" y="185"/>
                </a:lnTo>
                <a:lnTo>
                  <a:pt x="70" y="156"/>
                </a:lnTo>
                <a:lnTo>
                  <a:pt x="116" y="148"/>
                </a:lnTo>
                <a:lnTo>
                  <a:pt x="124" y="113"/>
                </a:lnTo>
                <a:lnTo>
                  <a:pt x="128" y="113"/>
                </a:lnTo>
                <a:lnTo>
                  <a:pt x="150" y="104"/>
                </a:lnTo>
                <a:lnTo>
                  <a:pt x="151" y="106"/>
                </a:lnTo>
                <a:lnTo>
                  <a:pt x="167" y="109"/>
                </a:lnTo>
                <a:lnTo>
                  <a:pt x="173" y="111"/>
                </a:lnTo>
                <a:lnTo>
                  <a:pt x="187" y="113"/>
                </a:lnTo>
                <a:lnTo>
                  <a:pt x="200" y="92"/>
                </a:lnTo>
                <a:lnTo>
                  <a:pt x="237" y="104"/>
                </a:lnTo>
                <a:lnTo>
                  <a:pt x="297" y="76"/>
                </a:lnTo>
                <a:lnTo>
                  <a:pt x="373" y="82"/>
                </a:lnTo>
                <a:lnTo>
                  <a:pt x="449" y="18"/>
                </a:lnTo>
                <a:lnTo>
                  <a:pt x="469" y="0"/>
                </a:lnTo>
                <a:lnTo>
                  <a:pt x="476" y="4"/>
                </a:lnTo>
                <a:lnTo>
                  <a:pt x="500" y="20"/>
                </a:lnTo>
                <a:lnTo>
                  <a:pt x="529" y="37"/>
                </a:lnTo>
                <a:lnTo>
                  <a:pt x="681" y="129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" name="Freeform 19">
            <a:extLst>
              <a:ext uri="{FF2B5EF4-FFF2-40B4-BE49-F238E27FC236}">
                <a16:creationId xmlns:a16="http://schemas.microsoft.com/office/drawing/2014/main" id="{B4F37162-5910-95B2-8893-162F4AD7B50E}"/>
              </a:ext>
            </a:extLst>
          </p:cNvPr>
          <p:cNvSpPr>
            <a:spLocks/>
          </p:cNvSpPr>
          <p:nvPr/>
        </p:nvSpPr>
        <p:spPr bwMode="auto">
          <a:xfrm>
            <a:off x="3990975" y="3317875"/>
            <a:ext cx="787400" cy="1720850"/>
          </a:xfrm>
          <a:custGeom>
            <a:avLst/>
            <a:gdLst>
              <a:gd name="T0" fmla="*/ 445 w 496"/>
              <a:gd name="T1" fmla="*/ 813 h 1084"/>
              <a:gd name="T2" fmla="*/ 416 w 496"/>
              <a:gd name="T3" fmla="*/ 737 h 1084"/>
              <a:gd name="T4" fmla="*/ 451 w 496"/>
              <a:gd name="T5" fmla="*/ 642 h 1084"/>
              <a:gd name="T6" fmla="*/ 443 w 496"/>
              <a:gd name="T7" fmla="*/ 560 h 1084"/>
              <a:gd name="T8" fmla="*/ 447 w 496"/>
              <a:gd name="T9" fmla="*/ 521 h 1084"/>
              <a:gd name="T10" fmla="*/ 422 w 496"/>
              <a:gd name="T11" fmla="*/ 502 h 1084"/>
              <a:gd name="T12" fmla="*/ 401 w 496"/>
              <a:gd name="T13" fmla="*/ 496 h 1084"/>
              <a:gd name="T14" fmla="*/ 395 w 496"/>
              <a:gd name="T15" fmla="*/ 481 h 1084"/>
              <a:gd name="T16" fmla="*/ 455 w 496"/>
              <a:gd name="T17" fmla="*/ 411 h 1084"/>
              <a:gd name="T18" fmla="*/ 496 w 496"/>
              <a:gd name="T19" fmla="*/ 323 h 1084"/>
              <a:gd name="T20" fmla="*/ 490 w 496"/>
              <a:gd name="T21" fmla="*/ 298 h 1084"/>
              <a:gd name="T22" fmla="*/ 434 w 496"/>
              <a:gd name="T23" fmla="*/ 218 h 1084"/>
              <a:gd name="T24" fmla="*/ 424 w 496"/>
              <a:gd name="T25" fmla="*/ 191 h 1084"/>
              <a:gd name="T26" fmla="*/ 410 w 496"/>
              <a:gd name="T27" fmla="*/ 154 h 1084"/>
              <a:gd name="T28" fmla="*/ 395 w 496"/>
              <a:gd name="T29" fmla="*/ 70 h 1084"/>
              <a:gd name="T30" fmla="*/ 391 w 496"/>
              <a:gd name="T31" fmla="*/ 31 h 1084"/>
              <a:gd name="T32" fmla="*/ 336 w 496"/>
              <a:gd name="T33" fmla="*/ 19 h 1084"/>
              <a:gd name="T34" fmla="*/ 247 w 496"/>
              <a:gd name="T35" fmla="*/ 64 h 1084"/>
              <a:gd name="T36" fmla="*/ 249 w 496"/>
              <a:gd name="T37" fmla="*/ 97 h 1084"/>
              <a:gd name="T38" fmla="*/ 161 w 496"/>
              <a:gd name="T39" fmla="*/ 152 h 1084"/>
              <a:gd name="T40" fmla="*/ 93 w 496"/>
              <a:gd name="T41" fmla="*/ 212 h 1084"/>
              <a:gd name="T42" fmla="*/ 208 w 496"/>
              <a:gd name="T43" fmla="*/ 230 h 1084"/>
              <a:gd name="T44" fmla="*/ 183 w 496"/>
              <a:gd name="T45" fmla="*/ 267 h 1084"/>
              <a:gd name="T46" fmla="*/ 25 w 496"/>
              <a:gd name="T47" fmla="*/ 284 h 1084"/>
              <a:gd name="T48" fmla="*/ 10 w 496"/>
              <a:gd name="T49" fmla="*/ 348 h 1084"/>
              <a:gd name="T50" fmla="*/ 146 w 496"/>
              <a:gd name="T51" fmla="*/ 354 h 1084"/>
              <a:gd name="T52" fmla="*/ 179 w 496"/>
              <a:gd name="T53" fmla="*/ 379 h 1084"/>
              <a:gd name="T54" fmla="*/ 169 w 496"/>
              <a:gd name="T55" fmla="*/ 399 h 1084"/>
              <a:gd name="T56" fmla="*/ 99 w 496"/>
              <a:gd name="T57" fmla="*/ 483 h 1084"/>
              <a:gd name="T58" fmla="*/ 101 w 496"/>
              <a:gd name="T59" fmla="*/ 527 h 1084"/>
              <a:gd name="T60" fmla="*/ 83 w 496"/>
              <a:gd name="T61" fmla="*/ 580 h 1084"/>
              <a:gd name="T62" fmla="*/ 85 w 496"/>
              <a:gd name="T63" fmla="*/ 625 h 1084"/>
              <a:gd name="T64" fmla="*/ 152 w 496"/>
              <a:gd name="T65" fmla="*/ 667 h 1084"/>
              <a:gd name="T66" fmla="*/ 136 w 496"/>
              <a:gd name="T67" fmla="*/ 691 h 1084"/>
              <a:gd name="T68" fmla="*/ 126 w 496"/>
              <a:gd name="T69" fmla="*/ 776 h 1084"/>
              <a:gd name="T70" fmla="*/ 111 w 496"/>
              <a:gd name="T71" fmla="*/ 852 h 1084"/>
              <a:gd name="T72" fmla="*/ 144 w 496"/>
              <a:gd name="T73" fmla="*/ 895 h 1084"/>
              <a:gd name="T74" fmla="*/ 167 w 496"/>
              <a:gd name="T75" fmla="*/ 909 h 1084"/>
              <a:gd name="T76" fmla="*/ 154 w 496"/>
              <a:gd name="T77" fmla="*/ 932 h 1084"/>
              <a:gd name="T78" fmla="*/ 97 w 496"/>
              <a:gd name="T79" fmla="*/ 989 h 1084"/>
              <a:gd name="T80" fmla="*/ 103 w 496"/>
              <a:gd name="T81" fmla="*/ 1084 h 1084"/>
              <a:gd name="T82" fmla="*/ 152 w 496"/>
              <a:gd name="T83" fmla="*/ 1055 h 1084"/>
              <a:gd name="T84" fmla="*/ 329 w 496"/>
              <a:gd name="T85" fmla="*/ 981 h 1084"/>
              <a:gd name="T86" fmla="*/ 364 w 496"/>
              <a:gd name="T87" fmla="*/ 987 h 1084"/>
              <a:gd name="T88" fmla="*/ 477 w 496"/>
              <a:gd name="T89" fmla="*/ 971 h 1084"/>
              <a:gd name="T90" fmla="*/ 480 w 496"/>
              <a:gd name="T91" fmla="*/ 895 h 10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496" h="1084">
                <a:moveTo>
                  <a:pt x="461" y="831"/>
                </a:moveTo>
                <a:lnTo>
                  <a:pt x="445" y="813"/>
                </a:lnTo>
                <a:lnTo>
                  <a:pt x="428" y="827"/>
                </a:lnTo>
                <a:lnTo>
                  <a:pt x="416" y="737"/>
                </a:lnTo>
                <a:lnTo>
                  <a:pt x="445" y="695"/>
                </a:lnTo>
                <a:lnTo>
                  <a:pt x="451" y="642"/>
                </a:lnTo>
                <a:lnTo>
                  <a:pt x="438" y="578"/>
                </a:lnTo>
                <a:lnTo>
                  <a:pt x="443" y="560"/>
                </a:lnTo>
                <a:lnTo>
                  <a:pt x="461" y="520"/>
                </a:lnTo>
                <a:lnTo>
                  <a:pt x="447" y="521"/>
                </a:lnTo>
                <a:lnTo>
                  <a:pt x="447" y="485"/>
                </a:lnTo>
                <a:lnTo>
                  <a:pt x="422" y="502"/>
                </a:lnTo>
                <a:lnTo>
                  <a:pt x="406" y="514"/>
                </a:lnTo>
                <a:lnTo>
                  <a:pt x="401" y="496"/>
                </a:lnTo>
                <a:lnTo>
                  <a:pt x="401" y="492"/>
                </a:lnTo>
                <a:lnTo>
                  <a:pt x="395" y="481"/>
                </a:lnTo>
                <a:lnTo>
                  <a:pt x="420" y="449"/>
                </a:lnTo>
                <a:lnTo>
                  <a:pt x="455" y="411"/>
                </a:lnTo>
                <a:lnTo>
                  <a:pt x="482" y="352"/>
                </a:lnTo>
                <a:lnTo>
                  <a:pt x="496" y="323"/>
                </a:lnTo>
                <a:lnTo>
                  <a:pt x="490" y="304"/>
                </a:lnTo>
                <a:lnTo>
                  <a:pt x="490" y="298"/>
                </a:lnTo>
                <a:lnTo>
                  <a:pt x="443" y="241"/>
                </a:lnTo>
                <a:lnTo>
                  <a:pt x="434" y="218"/>
                </a:lnTo>
                <a:lnTo>
                  <a:pt x="424" y="193"/>
                </a:lnTo>
                <a:lnTo>
                  <a:pt x="424" y="191"/>
                </a:lnTo>
                <a:lnTo>
                  <a:pt x="420" y="185"/>
                </a:lnTo>
                <a:lnTo>
                  <a:pt x="410" y="154"/>
                </a:lnTo>
                <a:lnTo>
                  <a:pt x="403" y="123"/>
                </a:lnTo>
                <a:lnTo>
                  <a:pt x="395" y="70"/>
                </a:lnTo>
                <a:lnTo>
                  <a:pt x="393" y="53"/>
                </a:lnTo>
                <a:lnTo>
                  <a:pt x="391" y="31"/>
                </a:lnTo>
                <a:lnTo>
                  <a:pt x="371" y="0"/>
                </a:lnTo>
                <a:lnTo>
                  <a:pt x="336" y="19"/>
                </a:lnTo>
                <a:lnTo>
                  <a:pt x="288" y="27"/>
                </a:lnTo>
                <a:lnTo>
                  <a:pt x="247" y="64"/>
                </a:lnTo>
                <a:lnTo>
                  <a:pt x="262" y="95"/>
                </a:lnTo>
                <a:lnTo>
                  <a:pt x="249" y="97"/>
                </a:lnTo>
                <a:lnTo>
                  <a:pt x="200" y="107"/>
                </a:lnTo>
                <a:lnTo>
                  <a:pt x="161" y="152"/>
                </a:lnTo>
                <a:lnTo>
                  <a:pt x="157" y="144"/>
                </a:lnTo>
                <a:lnTo>
                  <a:pt x="93" y="212"/>
                </a:lnTo>
                <a:lnTo>
                  <a:pt x="146" y="226"/>
                </a:lnTo>
                <a:lnTo>
                  <a:pt x="208" y="230"/>
                </a:lnTo>
                <a:lnTo>
                  <a:pt x="214" y="251"/>
                </a:lnTo>
                <a:lnTo>
                  <a:pt x="183" y="267"/>
                </a:lnTo>
                <a:lnTo>
                  <a:pt x="105" y="278"/>
                </a:lnTo>
                <a:lnTo>
                  <a:pt x="25" y="284"/>
                </a:lnTo>
                <a:lnTo>
                  <a:pt x="0" y="307"/>
                </a:lnTo>
                <a:lnTo>
                  <a:pt x="10" y="348"/>
                </a:lnTo>
                <a:lnTo>
                  <a:pt x="45" y="370"/>
                </a:lnTo>
                <a:lnTo>
                  <a:pt x="146" y="354"/>
                </a:lnTo>
                <a:lnTo>
                  <a:pt x="206" y="350"/>
                </a:lnTo>
                <a:lnTo>
                  <a:pt x="179" y="379"/>
                </a:lnTo>
                <a:lnTo>
                  <a:pt x="169" y="383"/>
                </a:lnTo>
                <a:lnTo>
                  <a:pt x="169" y="399"/>
                </a:lnTo>
                <a:lnTo>
                  <a:pt x="136" y="411"/>
                </a:lnTo>
                <a:lnTo>
                  <a:pt x="99" y="483"/>
                </a:lnTo>
                <a:lnTo>
                  <a:pt x="134" y="518"/>
                </a:lnTo>
                <a:lnTo>
                  <a:pt x="101" y="527"/>
                </a:lnTo>
                <a:lnTo>
                  <a:pt x="80" y="535"/>
                </a:lnTo>
                <a:lnTo>
                  <a:pt x="83" y="580"/>
                </a:lnTo>
                <a:lnTo>
                  <a:pt x="85" y="611"/>
                </a:lnTo>
                <a:lnTo>
                  <a:pt x="85" y="625"/>
                </a:lnTo>
                <a:lnTo>
                  <a:pt x="148" y="665"/>
                </a:lnTo>
                <a:lnTo>
                  <a:pt x="152" y="667"/>
                </a:lnTo>
                <a:lnTo>
                  <a:pt x="152" y="675"/>
                </a:lnTo>
                <a:lnTo>
                  <a:pt x="136" y="691"/>
                </a:lnTo>
                <a:lnTo>
                  <a:pt x="144" y="736"/>
                </a:lnTo>
                <a:lnTo>
                  <a:pt x="126" y="776"/>
                </a:lnTo>
                <a:lnTo>
                  <a:pt x="122" y="786"/>
                </a:lnTo>
                <a:lnTo>
                  <a:pt x="111" y="852"/>
                </a:lnTo>
                <a:lnTo>
                  <a:pt x="140" y="870"/>
                </a:lnTo>
                <a:lnTo>
                  <a:pt x="144" y="895"/>
                </a:lnTo>
                <a:lnTo>
                  <a:pt x="146" y="905"/>
                </a:lnTo>
                <a:lnTo>
                  <a:pt x="167" y="909"/>
                </a:lnTo>
                <a:lnTo>
                  <a:pt x="206" y="918"/>
                </a:lnTo>
                <a:lnTo>
                  <a:pt x="154" y="932"/>
                </a:lnTo>
                <a:lnTo>
                  <a:pt x="144" y="936"/>
                </a:lnTo>
                <a:lnTo>
                  <a:pt x="97" y="989"/>
                </a:lnTo>
                <a:lnTo>
                  <a:pt x="99" y="1010"/>
                </a:lnTo>
                <a:lnTo>
                  <a:pt x="103" y="1084"/>
                </a:lnTo>
                <a:lnTo>
                  <a:pt x="144" y="1051"/>
                </a:lnTo>
                <a:lnTo>
                  <a:pt x="152" y="1055"/>
                </a:lnTo>
                <a:lnTo>
                  <a:pt x="194" y="1078"/>
                </a:lnTo>
                <a:lnTo>
                  <a:pt x="329" y="981"/>
                </a:lnTo>
                <a:lnTo>
                  <a:pt x="334" y="983"/>
                </a:lnTo>
                <a:lnTo>
                  <a:pt x="364" y="987"/>
                </a:lnTo>
                <a:lnTo>
                  <a:pt x="467" y="1004"/>
                </a:lnTo>
                <a:lnTo>
                  <a:pt x="477" y="971"/>
                </a:lnTo>
                <a:lnTo>
                  <a:pt x="490" y="926"/>
                </a:lnTo>
                <a:lnTo>
                  <a:pt x="480" y="895"/>
                </a:lnTo>
                <a:lnTo>
                  <a:pt x="461" y="831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" name="Freeform 20">
            <a:extLst>
              <a:ext uri="{FF2B5EF4-FFF2-40B4-BE49-F238E27FC236}">
                <a16:creationId xmlns:a16="http://schemas.microsoft.com/office/drawing/2014/main" id="{8113C857-D1E7-A407-32C9-4B416A4C36A0}"/>
              </a:ext>
            </a:extLst>
          </p:cNvPr>
          <p:cNvSpPr>
            <a:spLocks/>
          </p:cNvSpPr>
          <p:nvPr/>
        </p:nvSpPr>
        <p:spPr bwMode="auto">
          <a:xfrm>
            <a:off x="4892675" y="3797300"/>
            <a:ext cx="666750" cy="719138"/>
          </a:xfrm>
          <a:custGeom>
            <a:avLst/>
            <a:gdLst>
              <a:gd name="T0" fmla="*/ 374 w 420"/>
              <a:gd name="T1" fmla="*/ 334 h 453"/>
              <a:gd name="T2" fmla="*/ 372 w 420"/>
              <a:gd name="T3" fmla="*/ 307 h 453"/>
              <a:gd name="T4" fmla="*/ 372 w 420"/>
              <a:gd name="T5" fmla="*/ 295 h 453"/>
              <a:gd name="T6" fmla="*/ 354 w 420"/>
              <a:gd name="T7" fmla="*/ 278 h 453"/>
              <a:gd name="T8" fmla="*/ 350 w 420"/>
              <a:gd name="T9" fmla="*/ 270 h 453"/>
              <a:gd name="T10" fmla="*/ 379 w 420"/>
              <a:gd name="T11" fmla="*/ 239 h 453"/>
              <a:gd name="T12" fmla="*/ 420 w 420"/>
              <a:gd name="T13" fmla="*/ 241 h 453"/>
              <a:gd name="T14" fmla="*/ 397 w 420"/>
              <a:gd name="T15" fmla="*/ 210 h 453"/>
              <a:gd name="T16" fmla="*/ 407 w 420"/>
              <a:gd name="T17" fmla="*/ 181 h 453"/>
              <a:gd name="T18" fmla="*/ 389 w 420"/>
              <a:gd name="T19" fmla="*/ 157 h 453"/>
              <a:gd name="T20" fmla="*/ 368 w 420"/>
              <a:gd name="T21" fmla="*/ 171 h 453"/>
              <a:gd name="T22" fmla="*/ 381 w 420"/>
              <a:gd name="T23" fmla="*/ 155 h 453"/>
              <a:gd name="T24" fmla="*/ 358 w 420"/>
              <a:gd name="T25" fmla="*/ 130 h 453"/>
              <a:gd name="T26" fmla="*/ 346 w 420"/>
              <a:gd name="T27" fmla="*/ 93 h 453"/>
              <a:gd name="T28" fmla="*/ 341 w 420"/>
              <a:gd name="T29" fmla="*/ 75 h 453"/>
              <a:gd name="T30" fmla="*/ 333 w 420"/>
              <a:gd name="T31" fmla="*/ 56 h 453"/>
              <a:gd name="T32" fmla="*/ 331 w 420"/>
              <a:gd name="T33" fmla="*/ 48 h 453"/>
              <a:gd name="T34" fmla="*/ 309 w 420"/>
              <a:gd name="T35" fmla="*/ 52 h 453"/>
              <a:gd name="T36" fmla="*/ 284 w 420"/>
              <a:gd name="T37" fmla="*/ 27 h 453"/>
              <a:gd name="T38" fmla="*/ 257 w 420"/>
              <a:gd name="T39" fmla="*/ 13 h 453"/>
              <a:gd name="T40" fmla="*/ 230 w 420"/>
              <a:gd name="T41" fmla="*/ 31 h 453"/>
              <a:gd name="T42" fmla="*/ 185 w 420"/>
              <a:gd name="T43" fmla="*/ 40 h 453"/>
              <a:gd name="T44" fmla="*/ 183 w 420"/>
              <a:gd name="T45" fmla="*/ 37 h 453"/>
              <a:gd name="T46" fmla="*/ 167 w 420"/>
              <a:gd name="T47" fmla="*/ 17 h 453"/>
              <a:gd name="T48" fmla="*/ 127 w 420"/>
              <a:gd name="T49" fmla="*/ 0 h 453"/>
              <a:gd name="T50" fmla="*/ 115 w 420"/>
              <a:gd name="T51" fmla="*/ 2 h 453"/>
              <a:gd name="T52" fmla="*/ 60 w 420"/>
              <a:gd name="T53" fmla="*/ 17 h 453"/>
              <a:gd name="T54" fmla="*/ 55 w 420"/>
              <a:gd name="T55" fmla="*/ 19 h 453"/>
              <a:gd name="T56" fmla="*/ 8 w 420"/>
              <a:gd name="T57" fmla="*/ 50 h 453"/>
              <a:gd name="T58" fmla="*/ 0 w 420"/>
              <a:gd name="T59" fmla="*/ 97 h 453"/>
              <a:gd name="T60" fmla="*/ 29 w 420"/>
              <a:gd name="T61" fmla="*/ 147 h 453"/>
              <a:gd name="T62" fmla="*/ 74 w 420"/>
              <a:gd name="T63" fmla="*/ 155 h 453"/>
              <a:gd name="T64" fmla="*/ 97 w 420"/>
              <a:gd name="T65" fmla="*/ 165 h 453"/>
              <a:gd name="T66" fmla="*/ 113 w 420"/>
              <a:gd name="T67" fmla="*/ 171 h 453"/>
              <a:gd name="T68" fmla="*/ 117 w 420"/>
              <a:gd name="T69" fmla="*/ 173 h 453"/>
              <a:gd name="T70" fmla="*/ 130 w 420"/>
              <a:gd name="T71" fmla="*/ 198 h 453"/>
              <a:gd name="T72" fmla="*/ 142 w 420"/>
              <a:gd name="T73" fmla="*/ 221 h 453"/>
              <a:gd name="T74" fmla="*/ 144 w 420"/>
              <a:gd name="T75" fmla="*/ 225 h 453"/>
              <a:gd name="T76" fmla="*/ 179 w 420"/>
              <a:gd name="T77" fmla="*/ 202 h 453"/>
              <a:gd name="T78" fmla="*/ 195 w 420"/>
              <a:gd name="T79" fmla="*/ 219 h 453"/>
              <a:gd name="T80" fmla="*/ 206 w 420"/>
              <a:gd name="T81" fmla="*/ 233 h 453"/>
              <a:gd name="T82" fmla="*/ 175 w 420"/>
              <a:gd name="T83" fmla="*/ 290 h 453"/>
              <a:gd name="T84" fmla="*/ 263 w 420"/>
              <a:gd name="T85" fmla="*/ 348 h 453"/>
              <a:gd name="T86" fmla="*/ 288 w 420"/>
              <a:gd name="T87" fmla="*/ 363 h 453"/>
              <a:gd name="T88" fmla="*/ 298 w 420"/>
              <a:gd name="T89" fmla="*/ 379 h 453"/>
              <a:gd name="T90" fmla="*/ 344 w 420"/>
              <a:gd name="T91" fmla="*/ 445 h 453"/>
              <a:gd name="T92" fmla="*/ 385 w 420"/>
              <a:gd name="T93" fmla="*/ 453 h 453"/>
              <a:gd name="T94" fmla="*/ 381 w 420"/>
              <a:gd name="T95" fmla="*/ 414 h 453"/>
              <a:gd name="T96" fmla="*/ 374 w 420"/>
              <a:gd name="T97" fmla="*/ 334 h 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420" h="453">
                <a:moveTo>
                  <a:pt x="374" y="334"/>
                </a:moveTo>
                <a:lnTo>
                  <a:pt x="372" y="307"/>
                </a:lnTo>
                <a:lnTo>
                  <a:pt x="372" y="295"/>
                </a:lnTo>
                <a:lnTo>
                  <a:pt x="354" y="278"/>
                </a:lnTo>
                <a:lnTo>
                  <a:pt x="350" y="270"/>
                </a:lnTo>
                <a:lnTo>
                  <a:pt x="379" y="239"/>
                </a:lnTo>
                <a:lnTo>
                  <a:pt x="420" y="241"/>
                </a:lnTo>
                <a:lnTo>
                  <a:pt x="397" y="210"/>
                </a:lnTo>
                <a:lnTo>
                  <a:pt x="407" y="181"/>
                </a:lnTo>
                <a:lnTo>
                  <a:pt x="389" y="157"/>
                </a:lnTo>
                <a:lnTo>
                  <a:pt x="368" y="171"/>
                </a:lnTo>
                <a:lnTo>
                  <a:pt x="381" y="155"/>
                </a:lnTo>
                <a:lnTo>
                  <a:pt x="358" y="130"/>
                </a:lnTo>
                <a:lnTo>
                  <a:pt x="346" y="93"/>
                </a:lnTo>
                <a:lnTo>
                  <a:pt x="341" y="75"/>
                </a:lnTo>
                <a:lnTo>
                  <a:pt x="333" y="56"/>
                </a:lnTo>
                <a:lnTo>
                  <a:pt x="331" y="48"/>
                </a:lnTo>
                <a:lnTo>
                  <a:pt x="309" y="52"/>
                </a:lnTo>
                <a:lnTo>
                  <a:pt x="284" y="27"/>
                </a:lnTo>
                <a:lnTo>
                  <a:pt x="257" y="13"/>
                </a:lnTo>
                <a:lnTo>
                  <a:pt x="230" y="31"/>
                </a:lnTo>
                <a:lnTo>
                  <a:pt x="185" y="40"/>
                </a:lnTo>
                <a:lnTo>
                  <a:pt x="183" y="37"/>
                </a:lnTo>
                <a:lnTo>
                  <a:pt x="167" y="17"/>
                </a:lnTo>
                <a:lnTo>
                  <a:pt x="127" y="0"/>
                </a:lnTo>
                <a:lnTo>
                  <a:pt x="115" y="2"/>
                </a:lnTo>
                <a:lnTo>
                  <a:pt x="60" y="17"/>
                </a:lnTo>
                <a:lnTo>
                  <a:pt x="55" y="19"/>
                </a:lnTo>
                <a:lnTo>
                  <a:pt x="8" y="50"/>
                </a:lnTo>
                <a:lnTo>
                  <a:pt x="0" y="97"/>
                </a:lnTo>
                <a:lnTo>
                  <a:pt x="29" y="147"/>
                </a:lnTo>
                <a:lnTo>
                  <a:pt x="74" y="155"/>
                </a:lnTo>
                <a:lnTo>
                  <a:pt x="97" y="165"/>
                </a:lnTo>
                <a:lnTo>
                  <a:pt x="113" y="171"/>
                </a:lnTo>
                <a:lnTo>
                  <a:pt x="117" y="173"/>
                </a:lnTo>
                <a:lnTo>
                  <a:pt x="130" y="198"/>
                </a:lnTo>
                <a:lnTo>
                  <a:pt x="142" y="221"/>
                </a:lnTo>
                <a:lnTo>
                  <a:pt x="144" y="225"/>
                </a:lnTo>
                <a:lnTo>
                  <a:pt x="179" y="202"/>
                </a:lnTo>
                <a:lnTo>
                  <a:pt x="195" y="219"/>
                </a:lnTo>
                <a:lnTo>
                  <a:pt x="206" y="233"/>
                </a:lnTo>
                <a:lnTo>
                  <a:pt x="175" y="290"/>
                </a:lnTo>
                <a:lnTo>
                  <a:pt x="263" y="348"/>
                </a:lnTo>
                <a:lnTo>
                  <a:pt x="288" y="363"/>
                </a:lnTo>
                <a:lnTo>
                  <a:pt x="298" y="379"/>
                </a:lnTo>
                <a:lnTo>
                  <a:pt x="344" y="445"/>
                </a:lnTo>
                <a:lnTo>
                  <a:pt x="385" y="453"/>
                </a:lnTo>
                <a:lnTo>
                  <a:pt x="381" y="414"/>
                </a:lnTo>
                <a:lnTo>
                  <a:pt x="374" y="334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" name="Freeform 21">
            <a:extLst>
              <a:ext uri="{FF2B5EF4-FFF2-40B4-BE49-F238E27FC236}">
                <a16:creationId xmlns:a16="http://schemas.microsoft.com/office/drawing/2014/main" id="{9969FE74-5BD2-BCB5-EDED-69988787FE24}"/>
              </a:ext>
            </a:extLst>
          </p:cNvPr>
          <p:cNvSpPr>
            <a:spLocks/>
          </p:cNvSpPr>
          <p:nvPr/>
        </p:nvSpPr>
        <p:spPr bwMode="auto">
          <a:xfrm>
            <a:off x="6084888" y="4510088"/>
            <a:ext cx="992188" cy="1041400"/>
          </a:xfrm>
          <a:custGeom>
            <a:avLst/>
            <a:gdLst>
              <a:gd name="T0" fmla="*/ 555 w 625"/>
              <a:gd name="T1" fmla="*/ 656 h 656"/>
              <a:gd name="T2" fmla="*/ 403 w 625"/>
              <a:gd name="T3" fmla="*/ 564 h 656"/>
              <a:gd name="T4" fmla="*/ 374 w 625"/>
              <a:gd name="T5" fmla="*/ 547 h 656"/>
              <a:gd name="T6" fmla="*/ 350 w 625"/>
              <a:gd name="T7" fmla="*/ 531 h 656"/>
              <a:gd name="T8" fmla="*/ 343 w 625"/>
              <a:gd name="T9" fmla="*/ 527 h 656"/>
              <a:gd name="T10" fmla="*/ 341 w 625"/>
              <a:gd name="T11" fmla="*/ 510 h 656"/>
              <a:gd name="T12" fmla="*/ 329 w 625"/>
              <a:gd name="T13" fmla="*/ 432 h 656"/>
              <a:gd name="T14" fmla="*/ 195 w 625"/>
              <a:gd name="T15" fmla="*/ 446 h 656"/>
              <a:gd name="T16" fmla="*/ 148 w 625"/>
              <a:gd name="T17" fmla="*/ 382 h 656"/>
              <a:gd name="T18" fmla="*/ 125 w 625"/>
              <a:gd name="T19" fmla="*/ 304 h 656"/>
              <a:gd name="T20" fmla="*/ 0 w 625"/>
              <a:gd name="T21" fmla="*/ 253 h 656"/>
              <a:gd name="T22" fmla="*/ 31 w 625"/>
              <a:gd name="T23" fmla="*/ 199 h 656"/>
              <a:gd name="T24" fmla="*/ 62 w 625"/>
              <a:gd name="T25" fmla="*/ 144 h 656"/>
              <a:gd name="T26" fmla="*/ 82 w 625"/>
              <a:gd name="T27" fmla="*/ 109 h 656"/>
              <a:gd name="T28" fmla="*/ 84 w 625"/>
              <a:gd name="T29" fmla="*/ 105 h 656"/>
              <a:gd name="T30" fmla="*/ 101 w 625"/>
              <a:gd name="T31" fmla="*/ 105 h 656"/>
              <a:gd name="T32" fmla="*/ 150 w 625"/>
              <a:gd name="T33" fmla="*/ 107 h 656"/>
              <a:gd name="T34" fmla="*/ 150 w 625"/>
              <a:gd name="T35" fmla="*/ 105 h 656"/>
              <a:gd name="T36" fmla="*/ 249 w 625"/>
              <a:gd name="T37" fmla="*/ 62 h 656"/>
              <a:gd name="T38" fmla="*/ 251 w 625"/>
              <a:gd name="T39" fmla="*/ 10 h 656"/>
              <a:gd name="T40" fmla="*/ 304 w 625"/>
              <a:gd name="T41" fmla="*/ 8 h 656"/>
              <a:gd name="T42" fmla="*/ 450 w 625"/>
              <a:gd name="T43" fmla="*/ 0 h 656"/>
              <a:gd name="T44" fmla="*/ 487 w 625"/>
              <a:gd name="T45" fmla="*/ 10 h 656"/>
              <a:gd name="T46" fmla="*/ 528 w 625"/>
              <a:gd name="T47" fmla="*/ 20 h 656"/>
              <a:gd name="T48" fmla="*/ 539 w 625"/>
              <a:gd name="T49" fmla="*/ 53 h 656"/>
              <a:gd name="T50" fmla="*/ 553 w 625"/>
              <a:gd name="T51" fmla="*/ 88 h 656"/>
              <a:gd name="T52" fmla="*/ 557 w 625"/>
              <a:gd name="T53" fmla="*/ 99 h 656"/>
              <a:gd name="T54" fmla="*/ 566 w 625"/>
              <a:gd name="T55" fmla="*/ 127 h 656"/>
              <a:gd name="T56" fmla="*/ 572 w 625"/>
              <a:gd name="T57" fmla="*/ 144 h 656"/>
              <a:gd name="T58" fmla="*/ 580 w 625"/>
              <a:gd name="T59" fmla="*/ 164 h 656"/>
              <a:gd name="T60" fmla="*/ 598 w 625"/>
              <a:gd name="T61" fmla="*/ 210 h 656"/>
              <a:gd name="T62" fmla="*/ 615 w 625"/>
              <a:gd name="T63" fmla="*/ 261 h 656"/>
              <a:gd name="T64" fmla="*/ 625 w 625"/>
              <a:gd name="T65" fmla="*/ 290 h 656"/>
              <a:gd name="T66" fmla="*/ 592 w 625"/>
              <a:gd name="T67" fmla="*/ 339 h 656"/>
              <a:gd name="T68" fmla="*/ 578 w 625"/>
              <a:gd name="T69" fmla="*/ 356 h 656"/>
              <a:gd name="T70" fmla="*/ 566 w 625"/>
              <a:gd name="T71" fmla="*/ 372 h 656"/>
              <a:gd name="T72" fmla="*/ 539 w 625"/>
              <a:gd name="T73" fmla="*/ 407 h 656"/>
              <a:gd name="T74" fmla="*/ 524 w 625"/>
              <a:gd name="T75" fmla="*/ 428 h 656"/>
              <a:gd name="T76" fmla="*/ 531 w 625"/>
              <a:gd name="T77" fmla="*/ 492 h 656"/>
              <a:gd name="T78" fmla="*/ 535 w 625"/>
              <a:gd name="T79" fmla="*/ 516 h 656"/>
              <a:gd name="T80" fmla="*/ 539 w 625"/>
              <a:gd name="T81" fmla="*/ 537 h 656"/>
              <a:gd name="T82" fmla="*/ 545 w 625"/>
              <a:gd name="T83" fmla="*/ 588 h 656"/>
              <a:gd name="T84" fmla="*/ 555 w 625"/>
              <a:gd name="T85" fmla="*/ 656 h 6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625" h="656">
                <a:moveTo>
                  <a:pt x="555" y="656"/>
                </a:moveTo>
                <a:lnTo>
                  <a:pt x="403" y="564"/>
                </a:lnTo>
                <a:lnTo>
                  <a:pt x="374" y="547"/>
                </a:lnTo>
                <a:lnTo>
                  <a:pt x="350" y="531"/>
                </a:lnTo>
                <a:lnTo>
                  <a:pt x="343" y="527"/>
                </a:lnTo>
                <a:lnTo>
                  <a:pt x="341" y="510"/>
                </a:lnTo>
                <a:lnTo>
                  <a:pt x="329" y="432"/>
                </a:lnTo>
                <a:lnTo>
                  <a:pt x="195" y="446"/>
                </a:lnTo>
                <a:lnTo>
                  <a:pt x="148" y="382"/>
                </a:lnTo>
                <a:lnTo>
                  <a:pt x="125" y="304"/>
                </a:lnTo>
                <a:lnTo>
                  <a:pt x="0" y="253"/>
                </a:lnTo>
                <a:lnTo>
                  <a:pt x="31" y="199"/>
                </a:lnTo>
                <a:lnTo>
                  <a:pt x="62" y="144"/>
                </a:lnTo>
                <a:lnTo>
                  <a:pt x="82" y="109"/>
                </a:lnTo>
                <a:lnTo>
                  <a:pt x="84" y="105"/>
                </a:lnTo>
                <a:lnTo>
                  <a:pt x="101" y="105"/>
                </a:lnTo>
                <a:lnTo>
                  <a:pt x="150" y="107"/>
                </a:lnTo>
                <a:lnTo>
                  <a:pt x="150" y="105"/>
                </a:lnTo>
                <a:lnTo>
                  <a:pt x="249" y="62"/>
                </a:lnTo>
                <a:lnTo>
                  <a:pt x="251" y="10"/>
                </a:lnTo>
                <a:lnTo>
                  <a:pt x="304" y="8"/>
                </a:lnTo>
                <a:lnTo>
                  <a:pt x="450" y="0"/>
                </a:lnTo>
                <a:lnTo>
                  <a:pt x="487" y="10"/>
                </a:lnTo>
                <a:lnTo>
                  <a:pt x="528" y="20"/>
                </a:lnTo>
                <a:lnTo>
                  <a:pt x="539" y="53"/>
                </a:lnTo>
                <a:lnTo>
                  <a:pt x="553" y="88"/>
                </a:lnTo>
                <a:lnTo>
                  <a:pt x="557" y="99"/>
                </a:lnTo>
                <a:lnTo>
                  <a:pt x="566" y="127"/>
                </a:lnTo>
                <a:lnTo>
                  <a:pt x="572" y="144"/>
                </a:lnTo>
                <a:lnTo>
                  <a:pt x="580" y="164"/>
                </a:lnTo>
                <a:lnTo>
                  <a:pt x="598" y="210"/>
                </a:lnTo>
                <a:lnTo>
                  <a:pt x="615" y="261"/>
                </a:lnTo>
                <a:lnTo>
                  <a:pt x="625" y="290"/>
                </a:lnTo>
                <a:lnTo>
                  <a:pt x="592" y="339"/>
                </a:lnTo>
                <a:lnTo>
                  <a:pt x="578" y="356"/>
                </a:lnTo>
                <a:lnTo>
                  <a:pt x="566" y="372"/>
                </a:lnTo>
                <a:lnTo>
                  <a:pt x="539" y="407"/>
                </a:lnTo>
                <a:lnTo>
                  <a:pt x="524" y="428"/>
                </a:lnTo>
                <a:lnTo>
                  <a:pt x="531" y="492"/>
                </a:lnTo>
                <a:lnTo>
                  <a:pt x="535" y="516"/>
                </a:lnTo>
                <a:lnTo>
                  <a:pt x="539" y="537"/>
                </a:lnTo>
                <a:lnTo>
                  <a:pt x="545" y="588"/>
                </a:lnTo>
                <a:lnTo>
                  <a:pt x="555" y="656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" name="Freeform 22">
            <a:extLst>
              <a:ext uri="{FF2B5EF4-FFF2-40B4-BE49-F238E27FC236}">
                <a16:creationId xmlns:a16="http://schemas.microsoft.com/office/drawing/2014/main" id="{9ECBB500-5BD2-3567-E2AC-D5013CEA329D}"/>
              </a:ext>
            </a:extLst>
          </p:cNvPr>
          <p:cNvSpPr>
            <a:spLocks/>
          </p:cNvSpPr>
          <p:nvPr/>
        </p:nvSpPr>
        <p:spPr bwMode="auto">
          <a:xfrm>
            <a:off x="8059738" y="101600"/>
            <a:ext cx="1274763" cy="1443038"/>
          </a:xfrm>
          <a:custGeom>
            <a:avLst/>
            <a:gdLst>
              <a:gd name="T0" fmla="*/ 554 w 803"/>
              <a:gd name="T1" fmla="*/ 458 h 909"/>
              <a:gd name="T2" fmla="*/ 519 w 803"/>
              <a:gd name="T3" fmla="*/ 469 h 909"/>
              <a:gd name="T4" fmla="*/ 439 w 803"/>
              <a:gd name="T5" fmla="*/ 495 h 909"/>
              <a:gd name="T6" fmla="*/ 381 w 803"/>
              <a:gd name="T7" fmla="*/ 512 h 909"/>
              <a:gd name="T8" fmla="*/ 313 w 803"/>
              <a:gd name="T9" fmla="*/ 531 h 909"/>
              <a:gd name="T10" fmla="*/ 301 w 803"/>
              <a:gd name="T11" fmla="*/ 535 h 909"/>
              <a:gd name="T12" fmla="*/ 258 w 803"/>
              <a:gd name="T13" fmla="*/ 561 h 909"/>
              <a:gd name="T14" fmla="*/ 218 w 803"/>
              <a:gd name="T15" fmla="*/ 584 h 909"/>
              <a:gd name="T16" fmla="*/ 208 w 803"/>
              <a:gd name="T17" fmla="*/ 590 h 909"/>
              <a:gd name="T18" fmla="*/ 210 w 803"/>
              <a:gd name="T19" fmla="*/ 605 h 909"/>
              <a:gd name="T20" fmla="*/ 212 w 803"/>
              <a:gd name="T21" fmla="*/ 633 h 909"/>
              <a:gd name="T22" fmla="*/ 208 w 803"/>
              <a:gd name="T23" fmla="*/ 639 h 909"/>
              <a:gd name="T24" fmla="*/ 188 w 803"/>
              <a:gd name="T25" fmla="*/ 681 h 909"/>
              <a:gd name="T26" fmla="*/ 134 w 803"/>
              <a:gd name="T27" fmla="*/ 788 h 909"/>
              <a:gd name="T28" fmla="*/ 27 w 803"/>
              <a:gd name="T29" fmla="*/ 901 h 909"/>
              <a:gd name="T30" fmla="*/ 21 w 803"/>
              <a:gd name="T31" fmla="*/ 909 h 909"/>
              <a:gd name="T32" fmla="*/ 21 w 803"/>
              <a:gd name="T33" fmla="*/ 903 h 909"/>
              <a:gd name="T34" fmla="*/ 42 w 803"/>
              <a:gd name="T35" fmla="*/ 726 h 909"/>
              <a:gd name="T36" fmla="*/ 46 w 803"/>
              <a:gd name="T37" fmla="*/ 705 h 909"/>
              <a:gd name="T38" fmla="*/ 42 w 803"/>
              <a:gd name="T39" fmla="*/ 691 h 909"/>
              <a:gd name="T40" fmla="*/ 33 w 803"/>
              <a:gd name="T41" fmla="*/ 660 h 909"/>
              <a:gd name="T42" fmla="*/ 25 w 803"/>
              <a:gd name="T43" fmla="*/ 637 h 909"/>
              <a:gd name="T44" fmla="*/ 7 w 803"/>
              <a:gd name="T45" fmla="*/ 574 h 909"/>
              <a:gd name="T46" fmla="*/ 0 w 803"/>
              <a:gd name="T47" fmla="*/ 547 h 909"/>
              <a:gd name="T48" fmla="*/ 87 w 803"/>
              <a:gd name="T49" fmla="*/ 553 h 909"/>
              <a:gd name="T50" fmla="*/ 83 w 803"/>
              <a:gd name="T51" fmla="*/ 502 h 909"/>
              <a:gd name="T52" fmla="*/ 190 w 803"/>
              <a:gd name="T53" fmla="*/ 315 h 909"/>
              <a:gd name="T54" fmla="*/ 200 w 803"/>
              <a:gd name="T55" fmla="*/ 298 h 909"/>
              <a:gd name="T56" fmla="*/ 251 w 803"/>
              <a:gd name="T57" fmla="*/ 131 h 909"/>
              <a:gd name="T58" fmla="*/ 270 w 803"/>
              <a:gd name="T59" fmla="*/ 117 h 909"/>
              <a:gd name="T60" fmla="*/ 272 w 803"/>
              <a:gd name="T61" fmla="*/ 117 h 909"/>
              <a:gd name="T62" fmla="*/ 377 w 803"/>
              <a:gd name="T63" fmla="*/ 43 h 909"/>
              <a:gd name="T64" fmla="*/ 397 w 803"/>
              <a:gd name="T65" fmla="*/ 39 h 909"/>
              <a:gd name="T66" fmla="*/ 611 w 803"/>
              <a:gd name="T67" fmla="*/ 14 h 909"/>
              <a:gd name="T68" fmla="*/ 644 w 803"/>
              <a:gd name="T69" fmla="*/ 24 h 909"/>
              <a:gd name="T70" fmla="*/ 704 w 803"/>
              <a:gd name="T71" fmla="*/ 0 h 909"/>
              <a:gd name="T72" fmla="*/ 803 w 803"/>
              <a:gd name="T73" fmla="*/ 31 h 909"/>
              <a:gd name="T74" fmla="*/ 782 w 803"/>
              <a:gd name="T75" fmla="*/ 64 h 909"/>
              <a:gd name="T76" fmla="*/ 753 w 803"/>
              <a:gd name="T77" fmla="*/ 113 h 909"/>
              <a:gd name="T78" fmla="*/ 741 w 803"/>
              <a:gd name="T79" fmla="*/ 131 h 909"/>
              <a:gd name="T80" fmla="*/ 710 w 803"/>
              <a:gd name="T81" fmla="*/ 183 h 909"/>
              <a:gd name="T82" fmla="*/ 679 w 803"/>
              <a:gd name="T83" fmla="*/ 232 h 909"/>
              <a:gd name="T84" fmla="*/ 675 w 803"/>
              <a:gd name="T85" fmla="*/ 242 h 909"/>
              <a:gd name="T86" fmla="*/ 657 w 803"/>
              <a:gd name="T87" fmla="*/ 273 h 909"/>
              <a:gd name="T88" fmla="*/ 648 w 803"/>
              <a:gd name="T89" fmla="*/ 290 h 909"/>
              <a:gd name="T90" fmla="*/ 634 w 803"/>
              <a:gd name="T91" fmla="*/ 312 h 909"/>
              <a:gd name="T92" fmla="*/ 632 w 803"/>
              <a:gd name="T93" fmla="*/ 315 h 909"/>
              <a:gd name="T94" fmla="*/ 628 w 803"/>
              <a:gd name="T95" fmla="*/ 325 h 909"/>
              <a:gd name="T96" fmla="*/ 607 w 803"/>
              <a:gd name="T97" fmla="*/ 360 h 909"/>
              <a:gd name="T98" fmla="*/ 583 w 803"/>
              <a:gd name="T99" fmla="*/ 405 h 909"/>
              <a:gd name="T100" fmla="*/ 554 w 803"/>
              <a:gd name="T101" fmla="*/ 458 h 9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803" h="909">
                <a:moveTo>
                  <a:pt x="554" y="458"/>
                </a:moveTo>
                <a:lnTo>
                  <a:pt x="519" y="469"/>
                </a:lnTo>
                <a:lnTo>
                  <a:pt x="439" y="495"/>
                </a:lnTo>
                <a:lnTo>
                  <a:pt x="381" y="512"/>
                </a:lnTo>
                <a:lnTo>
                  <a:pt x="313" y="531"/>
                </a:lnTo>
                <a:lnTo>
                  <a:pt x="301" y="535"/>
                </a:lnTo>
                <a:lnTo>
                  <a:pt x="258" y="561"/>
                </a:lnTo>
                <a:lnTo>
                  <a:pt x="218" y="584"/>
                </a:lnTo>
                <a:lnTo>
                  <a:pt x="208" y="590"/>
                </a:lnTo>
                <a:lnTo>
                  <a:pt x="210" y="605"/>
                </a:lnTo>
                <a:lnTo>
                  <a:pt x="212" y="633"/>
                </a:lnTo>
                <a:lnTo>
                  <a:pt x="208" y="639"/>
                </a:lnTo>
                <a:lnTo>
                  <a:pt x="188" y="681"/>
                </a:lnTo>
                <a:lnTo>
                  <a:pt x="134" y="788"/>
                </a:lnTo>
                <a:lnTo>
                  <a:pt x="27" y="901"/>
                </a:lnTo>
                <a:lnTo>
                  <a:pt x="21" y="909"/>
                </a:lnTo>
                <a:lnTo>
                  <a:pt x="21" y="903"/>
                </a:lnTo>
                <a:lnTo>
                  <a:pt x="42" y="726"/>
                </a:lnTo>
                <a:lnTo>
                  <a:pt x="46" y="705"/>
                </a:lnTo>
                <a:lnTo>
                  <a:pt x="42" y="691"/>
                </a:lnTo>
                <a:lnTo>
                  <a:pt x="33" y="660"/>
                </a:lnTo>
                <a:lnTo>
                  <a:pt x="25" y="637"/>
                </a:lnTo>
                <a:lnTo>
                  <a:pt x="7" y="574"/>
                </a:lnTo>
                <a:lnTo>
                  <a:pt x="0" y="547"/>
                </a:lnTo>
                <a:lnTo>
                  <a:pt x="87" y="553"/>
                </a:lnTo>
                <a:lnTo>
                  <a:pt x="83" y="502"/>
                </a:lnTo>
                <a:lnTo>
                  <a:pt x="190" y="315"/>
                </a:lnTo>
                <a:lnTo>
                  <a:pt x="200" y="298"/>
                </a:lnTo>
                <a:lnTo>
                  <a:pt x="251" y="131"/>
                </a:lnTo>
                <a:lnTo>
                  <a:pt x="270" y="117"/>
                </a:lnTo>
                <a:lnTo>
                  <a:pt x="272" y="117"/>
                </a:lnTo>
                <a:lnTo>
                  <a:pt x="377" y="43"/>
                </a:lnTo>
                <a:lnTo>
                  <a:pt x="397" y="39"/>
                </a:lnTo>
                <a:lnTo>
                  <a:pt x="611" y="14"/>
                </a:lnTo>
                <a:lnTo>
                  <a:pt x="644" y="24"/>
                </a:lnTo>
                <a:lnTo>
                  <a:pt x="704" y="0"/>
                </a:lnTo>
                <a:lnTo>
                  <a:pt x="803" y="31"/>
                </a:lnTo>
                <a:lnTo>
                  <a:pt x="782" y="64"/>
                </a:lnTo>
                <a:lnTo>
                  <a:pt x="753" y="113"/>
                </a:lnTo>
                <a:lnTo>
                  <a:pt x="741" y="131"/>
                </a:lnTo>
                <a:lnTo>
                  <a:pt x="710" y="183"/>
                </a:lnTo>
                <a:lnTo>
                  <a:pt x="679" y="232"/>
                </a:lnTo>
                <a:lnTo>
                  <a:pt x="675" y="242"/>
                </a:lnTo>
                <a:lnTo>
                  <a:pt x="657" y="273"/>
                </a:lnTo>
                <a:lnTo>
                  <a:pt x="648" y="290"/>
                </a:lnTo>
                <a:lnTo>
                  <a:pt x="634" y="312"/>
                </a:lnTo>
                <a:lnTo>
                  <a:pt x="632" y="315"/>
                </a:lnTo>
                <a:lnTo>
                  <a:pt x="628" y="325"/>
                </a:lnTo>
                <a:lnTo>
                  <a:pt x="607" y="360"/>
                </a:lnTo>
                <a:lnTo>
                  <a:pt x="583" y="405"/>
                </a:lnTo>
                <a:lnTo>
                  <a:pt x="554" y="458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" name="Freeform 23">
            <a:extLst>
              <a:ext uri="{FF2B5EF4-FFF2-40B4-BE49-F238E27FC236}">
                <a16:creationId xmlns:a16="http://schemas.microsoft.com/office/drawing/2014/main" id="{EA80D44D-5E84-8499-CA4B-6C585E3CA299}"/>
              </a:ext>
            </a:extLst>
          </p:cNvPr>
          <p:cNvSpPr>
            <a:spLocks/>
          </p:cNvSpPr>
          <p:nvPr/>
        </p:nvSpPr>
        <p:spPr bwMode="auto">
          <a:xfrm>
            <a:off x="4679950" y="2863850"/>
            <a:ext cx="1071563" cy="809625"/>
          </a:xfrm>
          <a:custGeom>
            <a:avLst/>
            <a:gdLst>
              <a:gd name="T0" fmla="*/ 667 w 675"/>
              <a:gd name="T1" fmla="*/ 183 h 510"/>
              <a:gd name="T2" fmla="*/ 558 w 675"/>
              <a:gd name="T3" fmla="*/ 121 h 510"/>
              <a:gd name="T4" fmla="*/ 545 w 675"/>
              <a:gd name="T5" fmla="*/ 87 h 510"/>
              <a:gd name="T6" fmla="*/ 525 w 675"/>
              <a:gd name="T7" fmla="*/ 87 h 510"/>
              <a:gd name="T8" fmla="*/ 525 w 675"/>
              <a:gd name="T9" fmla="*/ 74 h 510"/>
              <a:gd name="T10" fmla="*/ 515 w 675"/>
              <a:gd name="T11" fmla="*/ 54 h 510"/>
              <a:gd name="T12" fmla="*/ 424 w 675"/>
              <a:gd name="T13" fmla="*/ 138 h 510"/>
              <a:gd name="T14" fmla="*/ 414 w 675"/>
              <a:gd name="T15" fmla="*/ 115 h 510"/>
              <a:gd name="T16" fmla="*/ 405 w 675"/>
              <a:gd name="T17" fmla="*/ 49 h 510"/>
              <a:gd name="T18" fmla="*/ 362 w 675"/>
              <a:gd name="T19" fmla="*/ 0 h 510"/>
              <a:gd name="T20" fmla="*/ 307 w 675"/>
              <a:gd name="T21" fmla="*/ 10 h 510"/>
              <a:gd name="T22" fmla="*/ 280 w 675"/>
              <a:gd name="T23" fmla="*/ 14 h 510"/>
              <a:gd name="T24" fmla="*/ 278 w 675"/>
              <a:gd name="T25" fmla="*/ 14 h 510"/>
              <a:gd name="T26" fmla="*/ 274 w 675"/>
              <a:gd name="T27" fmla="*/ 47 h 510"/>
              <a:gd name="T28" fmla="*/ 268 w 675"/>
              <a:gd name="T29" fmla="*/ 89 h 510"/>
              <a:gd name="T30" fmla="*/ 235 w 675"/>
              <a:gd name="T31" fmla="*/ 101 h 510"/>
              <a:gd name="T32" fmla="*/ 192 w 675"/>
              <a:gd name="T33" fmla="*/ 123 h 510"/>
              <a:gd name="T34" fmla="*/ 173 w 675"/>
              <a:gd name="T35" fmla="*/ 136 h 510"/>
              <a:gd name="T36" fmla="*/ 159 w 675"/>
              <a:gd name="T37" fmla="*/ 158 h 510"/>
              <a:gd name="T38" fmla="*/ 167 w 675"/>
              <a:gd name="T39" fmla="*/ 187 h 510"/>
              <a:gd name="T40" fmla="*/ 118 w 675"/>
              <a:gd name="T41" fmla="*/ 202 h 510"/>
              <a:gd name="T42" fmla="*/ 107 w 675"/>
              <a:gd name="T43" fmla="*/ 204 h 510"/>
              <a:gd name="T44" fmla="*/ 39 w 675"/>
              <a:gd name="T45" fmla="*/ 220 h 510"/>
              <a:gd name="T46" fmla="*/ 8 w 675"/>
              <a:gd name="T47" fmla="*/ 253 h 510"/>
              <a:gd name="T48" fmla="*/ 13 w 675"/>
              <a:gd name="T49" fmla="*/ 270 h 510"/>
              <a:gd name="T50" fmla="*/ 23 w 675"/>
              <a:gd name="T51" fmla="*/ 290 h 510"/>
              <a:gd name="T52" fmla="*/ 11 w 675"/>
              <a:gd name="T53" fmla="*/ 298 h 510"/>
              <a:gd name="T54" fmla="*/ 0 w 675"/>
              <a:gd name="T55" fmla="*/ 305 h 510"/>
              <a:gd name="T56" fmla="*/ 11 w 675"/>
              <a:gd name="T57" fmla="*/ 327 h 510"/>
              <a:gd name="T58" fmla="*/ 31 w 675"/>
              <a:gd name="T59" fmla="*/ 364 h 510"/>
              <a:gd name="T60" fmla="*/ 70 w 675"/>
              <a:gd name="T61" fmla="*/ 366 h 510"/>
              <a:gd name="T62" fmla="*/ 66 w 675"/>
              <a:gd name="T63" fmla="*/ 375 h 510"/>
              <a:gd name="T64" fmla="*/ 54 w 675"/>
              <a:gd name="T65" fmla="*/ 397 h 510"/>
              <a:gd name="T66" fmla="*/ 56 w 675"/>
              <a:gd name="T67" fmla="*/ 428 h 510"/>
              <a:gd name="T68" fmla="*/ 56 w 675"/>
              <a:gd name="T69" fmla="*/ 434 h 510"/>
              <a:gd name="T70" fmla="*/ 62 w 675"/>
              <a:gd name="T71" fmla="*/ 479 h 510"/>
              <a:gd name="T72" fmla="*/ 78 w 675"/>
              <a:gd name="T73" fmla="*/ 492 h 510"/>
              <a:gd name="T74" fmla="*/ 93 w 675"/>
              <a:gd name="T75" fmla="*/ 506 h 510"/>
              <a:gd name="T76" fmla="*/ 142 w 675"/>
              <a:gd name="T77" fmla="*/ 510 h 510"/>
              <a:gd name="T78" fmla="*/ 153 w 675"/>
              <a:gd name="T79" fmla="*/ 510 h 510"/>
              <a:gd name="T80" fmla="*/ 202 w 675"/>
              <a:gd name="T81" fmla="*/ 486 h 510"/>
              <a:gd name="T82" fmla="*/ 214 w 675"/>
              <a:gd name="T83" fmla="*/ 477 h 510"/>
              <a:gd name="T84" fmla="*/ 214 w 675"/>
              <a:gd name="T85" fmla="*/ 477 h 510"/>
              <a:gd name="T86" fmla="*/ 251 w 675"/>
              <a:gd name="T87" fmla="*/ 447 h 510"/>
              <a:gd name="T88" fmla="*/ 253 w 675"/>
              <a:gd name="T89" fmla="*/ 446 h 510"/>
              <a:gd name="T90" fmla="*/ 331 w 675"/>
              <a:gd name="T91" fmla="*/ 422 h 510"/>
              <a:gd name="T92" fmla="*/ 393 w 675"/>
              <a:gd name="T93" fmla="*/ 401 h 510"/>
              <a:gd name="T94" fmla="*/ 426 w 675"/>
              <a:gd name="T95" fmla="*/ 381 h 510"/>
              <a:gd name="T96" fmla="*/ 463 w 675"/>
              <a:gd name="T97" fmla="*/ 350 h 510"/>
              <a:gd name="T98" fmla="*/ 477 w 675"/>
              <a:gd name="T99" fmla="*/ 337 h 510"/>
              <a:gd name="T100" fmla="*/ 486 w 675"/>
              <a:gd name="T101" fmla="*/ 329 h 510"/>
              <a:gd name="T102" fmla="*/ 529 w 675"/>
              <a:gd name="T103" fmla="*/ 292 h 510"/>
              <a:gd name="T104" fmla="*/ 568 w 675"/>
              <a:gd name="T105" fmla="*/ 265 h 510"/>
              <a:gd name="T106" fmla="*/ 572 w 675"/>
              <a:gd name="T107" fmla="*/ 261 h 510"/>
              <a:gd name="T108" fmla="*/ 603 w 675"/>
              <a:gd name="T109" fmla="*/ 243 h 510"/>
              <a:gd name="T110" fmla="*/ 657 w 675"/>
              <a:gd name="T111" fmla="*/ 226 h 510"/>
              <a:gd name="T112" fmla="*/ 675 w 675"/>
              <a:gd name="T113" fmla="*/ 218 h 510"/>
              <a:gd name="T114" fmla="*/ 667 w 675"/>
              <a:gd name="T115" fmla="*/ 183 h 5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75" h="510">
                <a:moveTo>
                  <a:pt x="667" y="183"/>
                </a:moveTo>
                <a:lnTo>
                  <a:pt x="558" y="121"/>
                </a:lnTo>
                <a:lnTo>
                  <a:pt x="545" y="87"/>
                </a:lnTo>
                <a:lnTo>
                  <a:pt x="525" y="87"/>
                </a:lnTo>
                <a:lnTo>
                  <a:pt x="525" y="74"/>
                </a:lnTo>
                <a:lnTo>
                  <a:pt x="515" y="54"/>
                </a:lnTo>
                <a:lnTo>
                  <a:pt x="424" y="138"/>
                </a:lnTo>
                <a:lnTo>
                  <a:pt x="414" y="115"/>
                </a:lnTo>
                <a:lnTo>
                  <a:pt x="405" y="49"/>
                </a:lnTo>
                <a:lnTo>
                  <a:pt x="362" y="0"/>
                </a:lnTo>
                <a:lnTo>
                  <a:pt x="307" y="10"/>
                </a:lnTo>
                <a:lnTo>
                  <a:pt x="280" y="14"/>
                </a:lnTo>
                <a:lnTo>
                  <a:pt x="278" y="14"/>
                </a:lnTo>
                <a:lnTo>
                  <a:pt x="274" y="47"/>
                </a:lnTo>
                <a:lnTo>
                  <a:pt x="268" y="89"/>
                </a:lnTo>
                <a:lnTo>
                  <a:pt x="235" y="101"/>
                </a:lnTo>
                <a:lnTo>
                  <a:pt x="192" y="123"/>
                </a:lnTo>
                <a:lnTo>
                  <a:pt x="173" y="136"/>
                </a:lnTo>
                <a:lnTo>
                  <a:pt x="159" y="158"/>
                </a:lnTo>
                <a:lnTo>
                  <a:pt x="167" y="187"/>
                </a:lnTo>
                <a:lnTo>
                  <a:pt x="118" y="202"/>
                </a:lnTo>
                <a:lnTo>
                  <a:pt x="107" y="204"/>
                </a:lnTo>
                <a:lnTo>
                  <a:pt x="39" y="220"/>
                </a:lnTo>
                <a:lnTo>
                  <a:pt x="8" y="253"/>
                </a:lnTo>
                <a:lnTo>
                  <a:pt x="13" y="270"/>
                </a:lnTo>
                <a:lnTo>
                  <a:pt x="23" y="290"/>
                </a:lnTo>
                <a:lnTo>
                  <a:pt x="11" y="298"/>
                </a:lnTo>
                <a:lnTo>
                  <a:pt x="0" y="305"/>
                </a:lnTo>
                <a:lnTo>
                  <a:pt x="11" y="327"/>
                </a:lnTo>
                <a:lnTo>
                  <a:pt x="31" y="364"/>
                </a:lnTo>
                <a:lnTo>
                  <a:pt x="70" y="366"/>
                </a:lnTo>
                <a:lnTo>
                  <a:pt x="66" y="375"/>
                </a:lnTo>
                <a:lnTo>
                  <a:pt x="54" y="397"/>
                </a:lnTo>
                <a:lnTo>
                  <a:pt x="56" y="428"/>
                </a:lnTo>
                <a:lnTo>
                  <a:pt x="56" y="434"/>
                </a:lnTo>
                <a:lnTo>
                  <a:pt x="62" y="479"/>
                </a:lnTo>
                <a:lnTo>
                  <a:pt x="78" y="492"/>
                </a:lnTo>
                <a:lnTo>
                  <a:pt x="93" y="506"/>
                </a:lnTo>
                <a:lnTo>
                  <a:pt x="142" y="510"/>
                </a:lnTo>
                <a:lnTo>
                  <a:pt x="153" y="510"/>
                </a:lnTo>
                <a:lnTo>
                  <a:pt x="202" y="486"/>
                </a:lnTo>
                <a:lnTo>
                  <a:pt x="214" y="477"/>
                </a:lnTo>
                <a:lnTo>
                  <a:pt x="214" y="477"/>
                </a:lnTo>
                <a:lnTo>
                  <a:pt x="251" y="447"/>
                </a:lnTo>
                <a:lnTo>
                  <a:pt x="253" y="446"/>
                </a:lnTo>
                <a:lnTo>
                  <a:pt x="331" y="422"/>
                </a:lnTo>
                <a:lnTo>
                  <a:pt x="393" y="401"/>
                </a:lnTo>
                <a:lnTo>
                  <a:pt x="426" y="381"/>
                </a:lnTo>
                <a:lnTo>
                  <a:pt x="463" y="350"/>
                </a:lnTo>
                <a:lnTo>
                  <a:pt x="477" y="337"/>
                </a:lnTo>
                <a:lnTo>
                  <a:pt x="486" y="329"/>
                </a:lnTo>
                <a:lnTo>
                  <a:pt x="529" y="292"/>
                </a:lnTo>
                <a:lnTo>
                  <a:pt x="568" y="265"/>
                </a:lnTo>
                <a:lnTo>
                  <a:pt x="572" y="261"/>
                </a:lnTo>
                <a:lnTo>
                  <a:pt x="603" y="243"/>
                </a:lnTo>
                <a:lnTo>
                  <a:pt x="657" y="226"/>
                </a:lnTo>
                <a:lnTo>
                  <a:pt x="675" y="218"/>
                </a:lnTo>
                <a:lnTo>
                  <a:pt x="667" y="183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" name="Freeform 24">
            <a:extLst>
              <a:ext uri="{FF2B5EF4-FFF2-40B4-BE49-F238E27FC236}">
                <a16:creationId xmlns:a16="http://schemas.microsoft.com/office/drawing/2014/main" id="{1E28AFAE-97B0-7AAA-F241-989BE1E2D5B6}"/>
              </a:ext>
            </a:extLst>
          </p:cNvPr>
          <p:cNvSpPr>
            <a:spLocks/>
          </p:cNvSpPr>
          <p:nvPr/>
        </p:nvSpPr>
        <p:spPr bwMode="auto">
          <a:xfrm>
            <a:off x="5627688" y="3559175"/>
            <a:ext cx="1004888" cy="623888"/>
          </a:xfrm>
          <a:custGeom>
            <a:avLst/>
            <a:gdLst>
              <a:gd name="T0" fmla="*/ 633 w 633"/>
              <a:gd name="T1" fmla="*/ 15 h 393"/>
              <a:gd name="T2" fmla="*/ 633 w 633"/>
              <a:gd name="T3" fmla="*/ 17 h 393"/>
              <a:gd name="T4" fmla="*/ 504 w 633"/>
              <a:gd name="T5" fmla="*/ 181 h 393"/>
              <a:gd name="T6" fmla="*/ 498 w 633"/>
              <a:gd name="T7" fmla="*/ 189 h 393"/>
              <a:gd name="T8" fmla="*/ 494 w 633"/>
              <a:gd name="T9" fmla="*/ 194 h 393"/>
              <a:gd name="T10" fmla="*/ 493 w 633"/>
              <a:gd name="T11" fmla="*/ 198 h 393"/>
              <a:gd name="T12" fmla="*/ 489 w 633"/>
              <a:gd name="T13" fmla="*/ 210 h 393"/>
              <a:gd name="T14" fmla="*/ 483 w 633"/>
              <a:gd name="T15" fmla="*/ 231 h 393"/>
              <a:gd name="T16" fmla="*/ 467 w 633"/>
              <a:gd name="T17" fmla="*/ 286 h 393"/>
              <a:gd name="T18" fmla="*/ 434 w 633"/>
              <a:gd name="T19" fmla="*/ 393 h 393"/>
              <a:gd name="T20" fmla="*/ 354 w 633"/>
              <a:gd name="T21" fmla="*/ 373 h 393"/>
              <a:gd name="T22" fmla="*/ 263 w 633"/>
              <a:gd name="T23" fmla="*/ 352 h 393"/>
              <a:gd name="T24" fmla="*/ 115 w 633"/>
              <a:gd name="T25" fmla="*/ 369 h 393"/>
              <a:gd name="T26" fmla="*/ 47 w 633"/>
              <a:gd name="T27" fmla="*/ 344 h 393"/>
              <a:gd name="T28" fmla="*/ 45 w 633"/>
              <a:gd name="T29" fmla="*/ 257 h 393"/>
              <a:gd name="T30" fmla="*/ 45 w 633"/>
              <a:gd name="T31" fmla="*/ 224 h 393"/>
              <a:gd name="T32" fmla="*/ 45 w 633"/>
              <a:gd name="T33" fmla="*/ 216 h 393"/>
              <a:gd name="T34" fmla="*/ 74 w 633"/>
              <a:gd name="T35" fmla="*/ 198 h 393"/>
              <a:gd name="T36" fmla="*/ 88 w 633"/>
              <a:gd name="T37" fmla="*/ 190 h 393"/>
              <a:gd name="T38" fmla="*/ 99 w 633"/>
              <a:gd name="T39" fmla="*/ 161 h 393"/>
              <a:gd name="T40" fmla="*/ 29 w 633"/>
              <a:gd name="T41" fmla="*/ 140 h 393"/>
              <a:gd name="T42" fmla="*/ 0 w 633"/>
              <a:gd name="T43" fmla="*/ 120 h 393"/>
              <a:gd name="T44" fmla="*/ 4 w 633"/>
              <a:gd name="T45" fmla="*/ 78 h 393"/>
              <a:gd name="T46" fmla="*/ 41 w 633"/>
              <a:gd name="T47" fmla="*/ 46 h 393"/>
              <a:gd name="T48" fmla="*/ 78 w 633"/>
              <a:gd name="T49" fmla="*/ 45 h 393"/>
              <a:gd name="T50" fmla="*/ 80 w 633"/>
              <a:gd name="T51" fmla="*/ 45 h 393"/>
              <a:gd name="T52" fmla="*/ 94 w 633"/>
              <a:gd name="T53" fmla="*/ 31 h 393"/>
              <a:gd name="T54" fmla="*/ 111 w 633"/>
              <a:gd name="T55" fmla="*/ 31 h 393"/>
              <a:gd name="T56" fmla="*/ 158 w 633"/>
              <a:gd name="T57" fmla="*/ 29 h 393"/>
              <a:gd name="T58" fmla="*/ 399 w 633"/>
              <a:gd name="T59" fmla="*/ 23 h 393"/>
              <a:gd name="T60" fmla="*/ 409 w 633"/>
              <a:gd name="T61" fmla="*/ 29 h 393"/>
              <a:gd name="T62" fmla="*/ 434 w 633"/>
              <a:gd name="T63" fmla="*/ 39 h 393"/>
              <a:gd name="T64" fmla="*/ 502 w 633"/>
              <a:gd name="T65" fmla="*/ 6 h 393"/>
              <a:gd name="T66" fmla="*/ 504 w 633"/>
              <a:gd name="T67" fmla="*/ 6 h 393"/>
              <a:gd name="T68" fmla="*/ 520 w 633"/>
              <a:gd name="T69" fmla="*/ 2 h 393"/>
              <a:gd name="T70" fmla="*/ 522 w 633"/>
              <a:gd name="T71" fmla="*/ 0 h 393"/>
              <a:gd name="T72" fmla="*/ 524 w 633"/>
              <a:gd name="T73" fmla="*/ 4 h 393"/>
              <a:gd name="T74" fmla="*/ 533 w 633"/>
              <a:gd name="T75" fmla="*/ 23 h 393"/>
              <a:gd name="T76" fmla="*/ 547 w 633"/>
              <a:gd name="T77" fmla="*/ 17 h 393"/>
              <a:gd name="T78" fmla="*/ 568 w 633"/>
              <a:gd name="T79" fmla="*/ 6 h 393"/>
              <a:gd name="T80" fmla="*/ 576 w 633"/>
              <a:gd name="T81" fmla="*/ 6 h 393"/>
              <a:gd name="T82" fmla="*/ 615 w 633"/>
              <a:gd name="T83" fmla="*/ 11 h 393"/>
              <a:gd name="T84" fmla="*/ 627 w 633"/>
              <a:gd name="T85" fmla="*/ 15 h 393"/>
              <a:gd name="T86" fmla="*/ 633 w 633"/>
              <a:gd name="T87" fmla="*/ 15 h 3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633" h="393">
                <a:moveTo>
                  <a:pt x="633" y="15"/>
                </a:moveTo>
                <a:lnTo>
                  <a:pt x="633" y="17"/>
                </a:lnTo>
                <a:lnTo>
                  <a:pt x="504" y="181"/>
                </a:lnTo>
                <a:lnTo>
                  <a:pt x="498" y="189"/>
                </a:lnTo>
                <a:lnTo>
                  <a:pt x="494" y="194"/>
                </a:lnTo>
                <a:lnTo>
                  <a:pt x="493" y="198"/>
                </a:lnTo>
                <a:lnTo>
                  <a:pt x="489" y="210"/>
                </a:lnTo>
                <a:lnTo>
                  <a:pt x="483" y="231"/>
                </a:lnTo>
                <a:lnTo>
                  <a:pt x="467" y="286"/>
                </a:lnTo>
                <a:lnTo>
                  <a:pt x="434" y="393"/>
                </a:lnTo>
                <a:lnTo>
                  <a:pt x="354" y="373"/>
                </a:lnTo>
                <a:lnTo>
                  <a:pt x="263" y="352"/>
                </a:lnTo>
                <a:lnTo>
                  <a:pt x="115" y="369"/>
                </a:lnTo>
                <a:lnTo>
                  <a:pt x="47" y="344"/>
                </a:lnTo>
                <a:lnTo>
                  <a:pt x="45" y="257"/>
                </a:lnTo>
                <a:lnTo>
                  <a:pt x="45" y="224"/>
                </a:lnTo>
                <a:lnTo>
                  <a:pt x="45" y="216"/>
                </a:lnTo>
                <a:lnTo>
                  <a:pt x="74" y="198"/>
                </a:lnTo>
                <a:lnTo>
                  <a:pt x="88" y="190"/>
                </a:lnTo>
                <a:lnTo>
                  <a:pt x="99" y="161"/>
                </a:lnTo>
                <a:lnTo>
                  <a:pt x="29" y="140"/>
                </a:lnTo>
                <a:lnTo>
                  <a:pt x="0" y="120"/>
                </a:lnTo>
                <a:lnTo>
                  <a:pt x="4" y="78"/>
                </a:lnTo>
                <a:lnTo>
                  <a:pt x="41" y="46"/>
                </a:lnTo>
                <a:lnTo>
                  <a:pt x="78" y="45"/>
                </a:lnTo>
                <a:lnTo>
                  <a:pt x="80" y="45"/>
                </a:lnTo>
                <a:lnTo>
                  <a:pt x="94" y="31"/>
                </a:lnTo>
                <a:lnTo>
                  <a:pt x="111" y="31"/>
                </a:lnTo>
                <a:lnTo>
                  <a:pt x="158" y="29"/>
                </a:lnTo>
                <a:lnTo>
                  <a:pt x="399" y="23"/>
                </a:lnTo>
                <a:lnTo>
                  <a:pt x="409" y="29"/>
                </a:lnTo>
                <a:lnTo>
                  <a:pt x="434" y="39"/>
                </a:lnTo>
                <a:lnTo>
                  <a:pt x="502" y="6"/>
                </a:lnTo>
                <a:lnTo>
                  <a:pt x="504" y="6"/>
                </a:lnTo>
                <a:lnTo>
                  <a:pt x="520" y="2"/>
                </a:lnTo>
                <a:lnTo>
                  <a:pt x="522" y="0"/>
                </a:lnTo>
                <a:lnTo>
                  <a:pt x="524" y="4"/>
                </a:lnTo>
                <a:lnTo>
                  <a:pt x="533" y="23"/>
                </a:lnTo>
                <a:lnTo>
                  <a:pt x="547" y="17"/>
                </a:lnTo>
                <a:lnTo>
                  <a:pt x="568" y="6"/>
                </a:lnTo>
                <a:lnTo>
                  <a:pt x="576" y="6"/>
                </a:lnTo>
                <a:lnTo>
                  <a:pt x="615" y="11"/>
                </a:lnTo>
                <a:lnTo>
                  <a:pt x="627" y="15"/>
                </a:lnTo>
                <a:lnTo>
                  <a:pt x="633" y="15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7" name="Freeform 25">
            <a:extLst>
              <a:ext uri="{FF2B5EF4-FFF2-40B4-BE49-F238E27FC236}">
                <a16:creationId xmlns:a16="http://schemas.microsoft.com/office/drawing/2014/main" id="{13818DA9-A553-78A3-A766-B30649DECE64}"/>
              </a:ext>
            </a:extLst>
          </p:cNvPr>
          <p:cNvSpPr>
            <a:spLocks noEditPoints="1"/>
          </p:cNvSpPr>
          <p:nvPr/>
        </p:nvSpPr>
        <p:spPr bwMode="auto">
          <a:xfrm>
            <a:off x="5513388" y="1208088"/>
            <a:ext cx="584200" cy="747713"/>
          </a:xfrm>
          <a:custGeom>
            <a:avLst/>
            <a:gdLst>
              <a:gd name="T0" fmla="*/ 0 w 368"/>
              <a:gd name="T1" fmla="*/ 235 h 471"/>
              <a:gd name="T2" fmla="*/ 2 w 368"/>
              <a:gd name="T3" fmla="*/ 235 h 471"/>
              <a:gd name="T4" fmla="*/ 0 w 368"/>
              <a:gd name="T5" fmla="*/ 235 h 471"/>
              <a:gd name="T6" fmla="*/ 0 w 368"/>
              <a:gd name="T7" fmla="*/ 235 h 471"/>
              <a:gd name="T8" fmla="*/ 333 w 368"/>
              <a:gd name="T9" fmla="*/ 136 h 471"/>
              <a:gd name="T10" fmla="*/ 325 w 368"/>
              <a:gd name="T11" fmla="*/ 175 h 471"/>
              <a:gd name="T12" fmla="*/ 329 w 368"/>
              <a:gd name="T13" fmla="*/ 181 h 471"/>
              <a:gd name="T14" fmla="*/ 354 w 368"/>
              <a:gd name="T15" fmla="*/ 228 h 471"/>
              <a:gd name="T16" fmla="*/ 329 w 368"/>
              <a:gd name="T17" fmla="*/ 257 h 471"/>
              <a:gd name="T18" fmla="*/ 325 w 368"/>
              <a:gd name="T19" fmla="*/ 282 h 471"/>
              <a:gd name="T20" fmla="*/ 341 w 368"/>
              <a:gd name="T21" fmla="*/ 282 h 471"/>
              <a:gd name="T22" fmla="*/ 368 w 368"/>
              <a:gd name="T23" fmla="*/ 284 h 471"/>
              <a:gd name="T24" fmla="*/ 368 w 368"/>
              <a:gd name="T25" fmla="*/ 286 h 471"/>
              <a:gd name="T26" fmla="*/ 368 w 368"/>
              <a:gd name="T27" fmla="*/ 344 h 471"/>
              <a:gd name="T28" fmla="*/ 368 w 368"/>
              <a:gd name="T29" fmla="*/ 354 h 471"/>
              <a:gd name="T30" fmla="*/ 341 w 368"/>
              <a:gd name="T31" fmla="*/ 356 h 471"/>
              <a:gd name="T32" fmla="*/ 323 w 368"/>
              <a:gd name="T33" fmla="*/ 358 h 471"/>
              <a:gd name="T34" fmla="*/ 280 w 368"/>
              <a:gd name="T35" fmla="*/ 424 h 471"/>
              <a:gd name="T36" fmla="*/ 267 w 368"/>
              <a:gd name="T37" fmla="*/ 447 h 471"/>
              <a:gd name="T38" fmla="*/ 251 w 368"/>
              <a:gd name="T39" fmla="*/ 471 h 471"/>
              <a:gd name="T40" fmla="*/ 140 w 368"/>
              <a:gd name="T41" fmla="*/ 414 h 471"/>
              <a:gd name="T42" fmla="*/ 123 w 368"/>
              <a:gd name="T43" fmla="*/ 381 h 471"/>
              <a:gd name="T44" fmla="*/ 113 w 368"/>
              <a:gd name="T45" fmla="*/ 366 h 471"/>
              <a:gd name="T46" fmla="*/ 123 w 368"/>
              <a:gd name="T47" fmla="*/ 329 h 471"/>
              <a:gd name="T48" fmla="*/ 121 w 368"/>
              <a:gd name="T49" fmla="*/ 325 h 471"/>
              <a:gd name="T50" fmla="*/ 115 w 368"/>
              <a:gd name="T51" fmla="*/ 315 h 471"/>
              <a:gd name="T52" fmla="*/ 76 w 368"/>
              <a:gd name="T53" fmla="*/ 321 h 471"/>
              <a:gd name="T54" fmla="*/ 20 w 368"/>
              <a:gd name="T55" fmla="*/ 255 h 471"/>
              <a:gd name="T56" fmla="*/ 27 w 368"/>
              <a:gd name="T57" fmla="*/ 265 h 471"/>
              <a:gd name="T58" fmla="*/ 43 w 368"/>
              <a:gd name="T59" fmla="*/ 257 h 471"/>
              <a:gd name="T60" fmla="*/ 20 w 368"/>
              <a:gd name="T61" fmla="*/ 222 h 471"/>
              <a:gd name="T62" fmla="*/ 41 w 368"/>
              <a:gd name="T63" fmla="*/ 204 h 471"/>
              <a:gd name="T64" fmla="*/ 47 w 368"/>
              <a:gd name="T65" fmla="*/ 214 h 471"/>
              <a:gd name="T66" fmla="*/ 134 w 368"/>
              <a:gd name="T67" fmla="*/ 300 h 471"/>
              <a:gd name="T68" fmla="*/ 138 w 368"/>
              <a:gd name="T69" fmla="*/ 302 h 471"/>
              <a:gd name="T70" fmla="*/ 171 w 368"/>
              <a:gd name="T71" fmla="*/ 329 h 471"/>
              <a:gd name="T72" fmla="*/ 206 w 368"/>
              <a:gd name="T73" fmla="*/ 305 h 471"/>
              <a:gd name="T74" fmla="*/ 199 w 368"/>
              <a:gd name="T75" fmla="*/ 282 h 471"/>
              <a:gd name="T76" fmla="*/ 187 w 368"/>
              <a:gd name="T77" fmla="*/ 247 h 471"/>
              <a:gd name="T78" fmla="*/ 181 w 368"/>
              <a:gd name="T79" fmla="*/ 233 h 471"/>
              <a:gd name="T80" fmla="*/ 129 w 368"/>
              <a:gd name="T81" fmla="*/ 212 h 471"/>
              <a:gd name="T82" fmla="*/ 132 w 368"/>
              <a:gd name="T83" fmla="*/ 173 h 471"/>
              <a:gd name="T84" fmla="*/ 181 w 368"/>
              <a:gd name="T85" fmla="*/ 191 h 471"/>
              <a:gd name="T86" fmla="*/ 208 w 368"/>
              <a:gd name="T87" fmla="*/ 193 h 471"/>
              <a:gd name="T88" fmla="*/ 193 w 368"/>
              <a:gd name="T89" fmla="*/ 138 h 471"/>
              <a:gd name="T90" fmla="*/ 238 w 368"/>
              <a:gd name="T91" fmla="*/ 146 h 471"/>
              <a:gd name="T92" fmla="*/ 255 w 368"/>
              <a:gd name="T93" fmla="*/ 150 h 471"/>
              <a:gd name="T94" fmla="*/ 261 w 368"/>
              <a:gd name="T95" fmla="*/ 138 h 471"/>
              <a:gd name="T96" fmla="*/ 296 w 368"/>
              <a:gd name="T97" fmla="*/ 152 h 471"/>
              <a:gd name="T98" fmla="*/ 296 w 368"/>
              <a:gd name="T99" fmla="*/ 152 h 471"/>
              <a:gd name="T100" fmla="*/ 302 w 368"/>
              <a:gd name="T101" fmla="*/ 111 h 471"/>
              <a:gd name="T102" fmla="*/ 296 w 368"/>
              <a:gd name="T103" fmla="*/ 62 h 471"/>
              <a:gd name="T104" fmla="*/ 271 w 368"/>
              <a:gd name="T105" fmla="*/ 27 h 471"/>
              <a:gd name="T106" fmla="*/ 304 w 368"/>
              <a:gd name="T107" fmla="*/ 0 h 471"/>
              <a:gd name="T108" fmla="*/ 327 w 368"/>
              <a:gd name="T109" fmla="*/ 21 h 471"/>
              <a:gd name="T110" fmla="*/ 364 w 368"/>
              <a:gd name="T111" fmla="*/ 58 h 471"/>
              <a:gd name="T112" fmla="*/ 364 w 368"/>
              <a:gd name="T113" fmla="*/ 93 h 471"/>
              <a:gd name="T114" fmla="*/ 339 w 368"/>
              <a:gd name="T115" fmla="*/ 99 h 471"/>
              <a:gd name="T116" fmla="*/ 333 w 368"/>
              <a:gd name="T117" fmla="*/ 136 h 4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368" h="471">
                <a:moveTo>
                  <a:pt x="0" y="235"/>
                </a:moveTo>
                <a:lnTo>
                  <a:pt x="2" y="235"/>
                </a:lnTo>
                <a:lnTo>
                  <a:pt x="0" y="235"/>
                </a:lnTo>
                <a:lnTo>
                  <a:pt x="0" y="235"/>
                </a:lnTo>
                <a:close/>
                <a:moveTo>
                  <a:pt x="333" y="136"/>
                </a:moveTo>
                <a:lnTo>
                  <a:pt x="325" y="175"/>
                </a:lnTo>
                <a:lnTo>
                  <a:pt x="329" y="181"/>
                </a:lnTo>
                <a:lnTo>
                  <a:pt x="354" y="228"/>
                </a:lnTo>
                <a:lnTo>
                  <a:pt x="329" y="257"/>
                </a:lnTo>
                <a:lnTo>
                  <a:pt x="325" y="282"/>
                </a:lnTo>
                <a:lnTo>
                  <a:pt x="341" y="282"/>
                </a:lnTo>
                <a:lnTo>
                  <a:pt x="368" y="284"/>
                </a:lnTo>
                <a:lnTo>
                  <a:pt x="368" y="286"/>
                </a:lnTo>
                <a:lnTo>
                  <a:pt x="368" y="344"/>
                </a:lnTo>
                <a:lnTo>
                  <a:pt x="368" y="354"/>
                </a:lnTo>
                <a:lnTo>
                  <a:pt x="341" y="356"/>
                </a:lnTo>
                <a:lnTo>
                  <a:pt x="323" y="358"/>
                </a:lnTo>
                <a:lnTo>
                  <a:pt x="280" y="424"/>
                </a:lnTo>
                <a:lnTo>
                  <a:pt x="267" y="447"/>
                </a:lnTo>
                <a:lnTo>
                  <a:pt x="251" y="471"/>
                </a:lnTo>
                <a:lnTo>
                  <a:pt x="140" y="414"/>
                </a:lnTo>
                <a:lnTo>
                  <a:pt x="123" y="381"/>
                </a:lnTo>
                <a:lnTo>
                  <a:pt x="113" y="366"/>
                </a:lnTo>
                <a:lnTo>
                  <a:pt x="123" y="329"/>
                </a:lnTo>
                <a:lnTo>
                  <a:pt x="121" y="325"/>
                </a:lnTo>
                <a:lnTo>
                  <a:pt x="115" y="315"/>
                </a:lnTo>
                <a:lnTo>
                  <a:pt x="76" y="321"/>
                </a:lnTo>
                <a:lnTo>
                  <a:pt x="20" y="255"/>
                </a:lnTo>
                <a:lnTo>
                  <a:pt x="27" y="265"/>
                </a:lnTo>
                <a:lnTo>
                  <a:pt x="43" y="257"/>
                </a:lnTo>
                <a:lnTo>
                  <a:pt x="20" y="222"/>
                </a:lnTo>
                <a:lnTo>
                  <a:pt x="41" y="204"/>
                </a:lnTo>
                <a:lnTo>
                  <a:pt x="47" y="214"/>
                </a:lnTo>
                <a:lnTo>
                  <a:pt x="134" y="300"/>
                </a:lnTo>
                <a:lnTo>
                  <a:pt x="138" y="302"/>
                </a:lnTo>
                <a:lnTo>
                  <a:pt x="171" y="329"/>
                </a:lnTo>
                <a:lnTo>
                  <a:pt x="206" y="305"/>
                </a:lnTo>
                <a:lnTo>
                  <a:pt x="199" y="282"/>
                </a:lnTo>
                <a:lnTo>
                  <a:pt x="187" y="247"/>
                </a:lnTo>
                <a:lnTo>
                  <a:pt x="181" y="233"/>
                </a:lnTo>
                <a:lnTo>
                  <a:pt x="129" y="212"/>
                </a:lnTo>
                <a:lnTo>
                  <a:pt x="132" y="173"/>
                </a:lnTo>
                <a:lnTo>
                  <a:pt x="181" y="191"/>
                </a:lnTo>
                <a:lnTo>
                  <a:pt x="208" y="193"/>
                </a:lnTo>
                <a:lnTo>
                  <a:pt x="193" y="138"/>
                </a:lnTo>
                <a:lnTo>
                  <a:pt x="238" y="146"/>
                </a:lnTo>
                <a:lnTo>
                  <a:pt x="255" y="150"/>
                </a:lnTo>
                <a:lnTo>
                  <a:pt x="261" y="138"/>
                </a:lnTo>
                <a:lnTo>
                  <a:pt x="296" y="152"/>
                </a:lnTo>
                <a:lnTo>
                  <a:pt x="296" y="152"/>
                </a:lnTo>
                <a:lnTo>
                  <a:pt x="302" y="111"/>
                </a:lnTo>
                <a:lnTo>
                  <a:pt x="296" y="62"/>
                </a:lnTo>
                <a:lnTo>
                  <a:pt x="271" y="27"/>
                </a:lnTo>
                <a:lnTo>
                  <a:pt x="304" y="0"/>
                </a:lnTo>
                <a:lnTo>
                  <a:pt x="327" y="21"/>
                </a:lnTo>
                <a:lnTo>
                  <a:pt x="364" y="58"/>
                </a:lnTo>
                <a:lnTo>
                  <a:pt x="364" y="93"/>
                </a:lnTo>
                <a:lnTo>
                  <a:pt x="339" y="99"/>
                </a:lnTo>
                <a:lnTo>
                  <a:pt x="333" y="136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" name="Freeform 26">
            <a:extLst>
              <a:ext uri="{FF2B5EF4-FFF2-40B4-BE49-F238E27FC236}">
                <a16:creationId xmlns:a16="http://schemas.microsoft.com/office/drawing/2014/main" id="{DF3FFF1B-9FC4-F65A-1B52-041CC9105711}"/>
              </a:ext>
            </a:extLst>
          </p:cNvPr>
          <p:cNvSpPr>
            <a:spLocks/>
          </p:cNvSpPr>
          <p:nvPr/>
        </p:nvSpPr>
        <p:spPr bwMode="auto">
          <a:xfrm>
            <a:off x="7051675" y="411163"/>
            <a:ext cx="704850" cy="1047750"/>
          </a:xfrm>
          <a:custGeom>
            <a:avLst/>
            <a:gdLst>
              <a:gd name="T0" fmla="*/ 444 w 444"/>
              <a:gd name="T1" fmla="*/ 54 h 660"/>
              <a:gd name="T2" fmla="*/ 444 w 444"/>
              <a:gd name="T3" fmla="*/ 120 h 660"/>
              <a:gd name="T4" fmla="*/ 444 w 444"/>
              <a:gd name="T5" fmla="*/ 159 h 660"/>
              <a:gd name="T6" fmla="*/ 319 w 444"/>
              <a:gd name="T7" fmla="*/ 194 h 660"/>
              <a:gd name="T8" fmla="*/ 358 w 444"/>
              <a:gd name="T9" fmla="*/ 235 h 660"/>
              <a:gd name="T10" fmla="*/ 317 w 444"/>
              <a:gd name="T11" fmla="*/ 270 h 660"/>
              <a:gd name="T12" fmla="*/ 308 w 444"/>
              <a:gd name="T13" fmla="*/ 383 h 660"/>
              <a:gd name="T14" fmla="*/ 345 w 444"/>
              <a:gd name="T15" fmla="*/ 399 h 660"/>
              <a:gd name="T16" fmla="*/ 314 w 444"/>
              <a:gd name="T17" fmla="*/ 438 h 660"/>
              <a:gd name="T18" fmla="*/ 269 w 444"/>
              <a:gd name="T19" fmla="*/ 494 h 660"/>
              <a:gd name="T20" fmla="*/ 290 w 444"/>
              <a:gd name="T21" fmla="*/ 512 h 660"/>
              <a:gd name="T22" fmla="*/ 292 w 444"/>
              <a:gd name="T23" fmla="*/ 516 h 660"/>
              <a:gd name="T24" fmla="*/ 286 w 444"/>
              <a:gd name="T25" fmla="*/ 519 h 660"/>
              <a:gd name="T26" fmla="*/ 232 w 444"/>
              <a:gd name="T27" fmla="*/ 566 h 660"/>
              <a:gd name="T28" fmla="*/ 136 w 444"/>
              <a:gd name="T29" fmla="*/ 644 h 660"/>
              <a:gd name="T30" fmla="*/ 117 w 444"/>
              <a:gd name="T31" fmla="*/ 658 h 660"/>
              <a:gd name="T32" fmla="*/ 100 w 444"/>
              <a:gd name="T33" fmla="*/ 660 h 660"/>
              <a:gd name="T34" fmla="*/ 100 w 444"/>
              <a:gd name="T35" fmla="*/ 658 h 660"/>
              <a:gd name="T36" fmla="*/ 84 w 444"/>
              <a:gd name="T37" fmla="*/ 632 h 660"/>
              <a:gd name="T38" fmla="*/ 78 w 444"/>
              <a:gd name="T39" fmla="*/ 619 h 660"/>
              <a:gd name="T40" fmla="*/ 47 w 444"/>
              <a:gd name="T41" fmla="*/ 624 h 660"/>
              <a:gd name="T42" fmla="*/ 18 w 444"/>
              <a:gd name="T43" fmla="*/ 510 h 660"/>
              <a:gd name="T44" fmla="*/ 0 w 444"/>
              <a:gd name="T45" fmla="*/ 434 h 660"/>
              <a:gd name="T46" fmla="*/ 94 w 444"/>
              <a:gd name="T47" fmla="*/ 377 h 660"/>
              <a:gd name="T48" fmla="*/ 127 w 444"/>
              <a:gd name="T49" fmla="*/ 288 h 660"/>
              <a:gd name="T50" fmla="*/ 98 w 444"/>
              <a:gd name="T51" fmla="*/ 264 h 660"/>
              <a:gd name="T52" fmla="*/ 115 w 444"/>
              <a:gd name="T53" fmla="*/ 255 h 660"/>
              <a:gd name="T54" fmla="*/ 144 w 444"/>
              <a:gd name="T55" fmla="*/ 247 h 660"/>
              <a:gd name="T56" fmla="*/ 189 w 444"/>
              <a:gd name="T57" fmla="*/ 120 h 660"/>
              <a:gd name="T58" fmla="*/ 195 w 444"/>
              <a:gd name="T59" fmla="*/ 109 h 660"/>
              <a:gd name="T60" fmla="*/ 199 w 444"/>
              <a:gd name="T61" fmla="*/ 95 h 660"/>
              <a:gd name="T62" fmla="*/ 199 w 444"/>
              <a:gd name="T63" fmla="*/ 93 h 660"/>
              <a:gd name="T64" fmla="*/ 203 w 444"/>
              <a:gd name="T65" fmla="*/ 97 h 660"/>
              <a:gd name="T66" fmla="*/ 234 w 444"/>
              <a:gd name="T67" fmla="*/ 119 h 660"/>
              <a:gd name="T68" fmla="*/ 236 w 444"/>
              <a:gd name="T69" fmla="*/ 120 h 660"/>
              <a:gd name="T70" fmla="*/ 240 w 444"/>
              <a:gd name="T71" fmla="*/ 122 h 660"/>
              <a:gd name="T72" fmla="*/ 240 w 444"/>
              <a:gd name="T73" fmla="*/ 120 h 660"/>
              <a:gd name="T74" fmla="*/ 244 w 444"/>
              <a:gd name="T75" fmla="*/ 105 h 660"/>
              <a:gd name="T76" fmla="*/ 255 w 444"/>
              <a:gd name="T77" fmla="*/ 115 h 660"/>
              <a:gd name="T78" fmla="*/ 273 w 444"/>
              <a:gd name="T79" fmla="*/ 103 h 660"/>
              <a:gd name="T80" fmla="*/ 321 w 444"/>
              <a:gd name="T81" fmla="*/ 70 h 660"/>
              <a:gd name="T82" fmla="*/ 364 w 444"/>
              <a:gd name="T83" fmla="*/ 0 h 660"/>
              <a:gd name="T84" fmla="*/ 389 w 444"/>
              <a:gd name="T85" fmla="*/ 72 h 660"/>
              <a:gd name="T86" fmla="*/ 444 w 444"/>
              <a:gd name="T87" fmla="*/ 54 h 6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444" h="660">
                <a:moveTo>
                  <a:pt x="444" y="54"/>
                </a:moveTo>
                <a:lnTo>
                  <a:pt x="444" y="120"/>
                </a:lnTo>
                <a:lnTo>
                  <a:pt x="444" y="159"/>
                </a:lnTo>
                <a:lnTo>
                  <a:pt x="319" y="194"/>
                </a:lnTo>
                <a:lnTo>
                  <a:pt x="358" y="235"/>
                </a:lnTo>
                <a:lnTo>
                  <a:pt x="317" y="270"/>
                </a:lnTo>
                <a:lnTo>
                  <a:pt x="308" y="383"/>
                </a:lnTo>
                <a:lnTo>
                  <a:pt x="345" y="399"/>
                </a:lnTo>
                <a:lnTo>
                  <a:pt x="314" y="438"/>
                </a:lnTo>
                <a:lnTo>
                  <a:pt x="269" y="494"/>
                </a:lnTo>
                <a:lnTo>
                  <a:pt x="290" y="512"/>
                </a:lnTo>
                <a:lnTo>
                  <a:pt x="292" y="516"/>
                </a:lnTo>
                <a:lnTo>
                  <a:pt x="286" y="519"/>
                </a:lnTo>
                <a:lnTo>
                  <a:pt x="232" y="566"/>
                </a:lnTo>
                <a:lnTo>
                  <a:pt x="136" y="644"/>
                </a:lnTo>
                <a:lnTo>
                  <a:pt x="117" y="658"/>
                </a:lnTo>
                <a:lnTo>
                  <a:pt x="100" y="660"/>
                </a:lnTo>
                <a:lnTo>
                  <a:pt x="100" y="658"/>
                </a:lnTo>
                <a:lnTo>
                  <a:pt x="84" y="632"/>
                </a:lnTo>
                <a:lnTo>
                  <a:pt x="78" y="619"/>
                </a:lnTo>
                <a:lnTo>
                  <a:pt x="47" y="624"/>
                </a:lnTo>
                <a:lnTo>
                  <a:pt x="18" y="510"/>
                </a:lnTo>
                <a:lnTo>
                  <a:pt x="0" y="434"/>
                </a:lnTo>
                <a:lnTo>
                  <a:pt x="94" y="377"/>
                </a:lnTo>
                <a:lnTo>
                  <a:pt x="127" y="288"/>
                </a:lnTo>
                <a:lnTo>
                  <a:pt x="98" y="264"/>
                </a:lnTo>
                <a:lnTo>
                  <a:pt x="115" y="255"/>
                </a:lnTo>
                <a:lnTo>
                  <a:pt x="144" y="247"/>
                </a:lnTo>
                <a:lnTo>
                  <a:pt x="189" y="120"/>
                </a:lnTo>
                <a:lnTo>
                  <a:pt x="195" y="109"/>
                </a:lnTo>
                <a:lnTo>
                  <a:pt x="199" y="95"/>
                </a:lnTo>
                <a:lnTo>
                  <a:pt x="199" y="93"/>
                </a:lnTo>
                <a:lnTo>
                  <a:pt x="203" y="97"/>
                </a:lnTo>
                <a:lnTo>
                  <a:pt x="234" y="119"/>
                </a:lnTo>
                <a:lnTo>
                  <a:pt x="236" y="120"/>
                </a:lnTo>
                <a:lnTo>
                  <a:pt x="240" y="122"/>
                </a:lnTo>
                <a:lnTo>
                  <a:pt x="240" y="120"/>
                </a:lnTo>
                <a:lnTo>
                  <a:pt x="244" y="105"/>
                </a:lnTo>
                <a:lnTo>
                  <a:pt x="255" y="115"/>
                </a:lnTo>
                <a:lnTo>
                  <a:pt x="273" y="103"/>
                </a:lnTo>
                <a:lnTo>
                  <a:pt x="321" y="70"/>
                </a:lnTo>
                <a:lnTo>
                  <a:pt x="364" y="0"/>
                </a:lnTo>
                <a:lnTo>
                  <a:pt x="389" y="72"/>
                </a:lnTo>
                <a:lnTo>
                  <a:pt x="444" y="54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" name="Freeform 27">
            <a:extLst>
              <a:ext uri="{FF2B5EF4-FFF2-40B4-BE49-F238E27FC236}">
                <a16:creationId xmlns:a16="http://schemas.microsoft.com/office/drawing/2014/main" id="{AF95BB6F-2A9C-237C-0128-62A4AE37DAC1}"/>
              </a:ext>
            </a:extLst>
          </p:cNvPr>
          <p:cNvSpPr>
            <a:spLocks/>
          </p:cNvSpPr>
          <p:nvPr/>
        </p:nvSpPr>
        <p:spPr bwMode="auto">
          <a:xfrm>
            <a:off x="6940550" y="1704975"/>
            <a:ext cx="1292225" cy="1071563"/>
          </a:xfrm>
          <a:custGeom>
            <a:avLst/>
            <a:gdLst>
              <a:gd name="T0" fmla="*/ 784 w 814"/>
              <a:gd name="T1" fmla="*/ 493 h 675"/>
              <a:gd name="T2" fmla="*/ 753 w 814"/>
              <a:gd name="T3" fmla="*/ 502 h 675"/>
              <a:gd name="T4" fmla="*/ 742 w 814"/>
              <a:gd name="T5" fmla="*/ 504 h 675"/>
              <a:gd name="T6" fmla="*/ 709 w 814"/>
              <a:gd name="T7" fmla="*/ 514 h 675"/>
              <a:gd name="T8" fmla="*/ 703 w 814"/>
              <a:gd name="T9" fmla="*/ 514 h 675"/>
              <a:gd name="T10" fmla="*/ 648 w 814"/>
              <a:gd name="T11" fmla="*/ 529 h 675"/>
              <a:gd name="T12" fmla="*/ 617 w 814"/>
              <a:gd name="T13" fmla="*/ 537 h 675"/>
              <a:gd name="T14" fmla="*/ 602 w 814"/>
              <a:gd name="T15" fmla="*/ 541 h 675"/>
              <a:gd name="T16" fmla="*/ 568 w 814"/>
              <a:gd name="T17" fmla="*/ 566 h 675"/>
              <a:gd name="T18" fmla="*/ 541 w 814"/>
              <a:gd name="T19" fmla="*/ 586 h 675"/>
              <a:gd name="T20" fmla="*/ 493 w 814"/>
              <a:gd name="T21" fmla="*/ 623 h 675"/>
              <a:gd name="T22" fmla="*/ 479 w 814"/>
              <a:gd name="T23" fmla="*/ 633 h 675"/>
              <a:gd name="T24" fmla="*/ 442 w 814"/>
              <a:gd name="T25" fmla="*/ 658 h 675"/>
              <a:gd name="T26" fmla="*/ 372 w 814"/>
              <a:gd name="T27" fmla="*/ 664 h 675"/>
              <a:gd name="T28" fmla="*/ 247 w 814"/>
              <a:gd name="T29" fmla="*/ 675 h 675"/>
              <a:gd name="T30" fmla="*/ 245 w 814"/>
              <a:gd name="T31" fmla="*/ 673 h 675"/>
              <a:gd name="T32" fmla="*/ 234 w 814"/>
              <a:gd name="T33" fmla="*/ 654 h 675"/>
              <a:gd name="T34" fmla="*/ 187 w 814"/>
              <a:gd name="T35" fmla="*/ 586 h 675"/>
              <a:gd name="T36" fmla="*/ 183 w 814"/>
              <a:gd name="T37" fmla="*/ 578 h 675"/>
              <a:gd name="T38" fmla="*/ 173 w 814"/>
              <a:gd name="T39" fmla="*/ 572 h 675"/>
              <a:gd name="T40" fmla="*/ 101 w 814"/>
              <a:gd name="T41" fmla="*/ 526 h 675"/>
              <a:gd name="T42" fmla="*/ 113 w 814"/>
              <a:gd name="T43" fmla="*/ 493 h 675"/>
              <a:gd name="T44" fmla="*/ 125 w 814"/>
              <a:gd name="T45" fmla="*/ 465 h 675"/>
              <a:gd name="T46" fmla="*/ 55 w 814"/>
              <a:gd name="T47" fmla="*/ 450 h 675"/>
              <a:gd name="T48" fmla="*/ 43 w 814"/>
              <a:gd name="T49" fmla="*/ 387 h 675"/>
              <a:gd name="T50" fmla="*/ 41 w 814"/>
              <a:gd name="T51" fmla="*/ 382 h 675"/>
              <a:gd name="T52" fmla="*/ 41 w 814"/>
              <a:gd name="T53" fmla="*/ 380 h 675"/>
              <a:gd name="T54" fmla="*/ 29 w 814"/>
              <a:gd name="T55" fmla="*/ 376 h 675"/>
              <a:gd name="T56" fmla="*/ 33 w 814"/>
              <a:gd name="T57" fmla="*/ 360 h 675"/>
              <a:gd name="T58" fmla="*/ 37 w 814"/>
              <a:gd name="T59" fmla="*/ 306 h 675"/>
              <a:gd name="T60" fmla="*/ 37 w 814"/>
              <a:gd name="T61" fmla="*/ 304 h 675"/>
              <a:gd name="T62" fmla="*/ 27 w 814"/>
              <a:gd name="T63" fmla="*/ 296 h 675"/>
              <a:gd name="T64" fmla="*/ 6 w 814"/>
              <a:gd name="T65" fmla="*/ 275 h 675"/>
              <a:gd name="T66" fmla="*/ 0 w 814"/>
              <a:gd name="T67" fmla="*/ 269 h 675"/>
              <a:gd name="T68" fmla="*/ 2 w 814"/>
              <a:gd name="T69" fmla="*/ 247 h 675"/>
              <a:gd name="T70" fmla="*/ 2 w 814"/>
              <a:gd name="T71" fmla="*/ 222 h 675"/>
              <a:gd name="T72" fmla="*/ 2 w 814"/>
              <a:gd name="T73" fmla="*/ 166 h 675"/>
              <a:gd name="T74" fmla="*/ 103 w 814"/>
              <a:gd name="T75" fmla="*/ 127 h 675"/>
              <a:gd name="T76" fmla="*/ 111 w 814"/>
              <a:gd name="T77" fmla="*/ 125 h 675"/>
              <a:gd name="T78" fmla="*/ 166 w 814"/>
              <a:gd name="T79" fmla="*/ 113 h 675"/>
              <a:gd name="T80" fmla="*/ 205 w 814"/>
              <a:gd name="T81" fmla="*/ 105 h 675"/>
              <a:gd name="T82" fmla="*/ 242 w 814"/>
              <a:gd name="T83" fmla="*/ 97 h 675"/>
              <a:gd name="T84" fmla="*/ 243 w 814"/>
              <a:gd name="T85" fmla="*/ 97 h 675"/>
              <a:gd name="T86" fmla="*/ 282 w 814"/>
              <a:gd name="T87" fmla="*/ 59 h 675"/>
              <a:gd name="T88" fmla="*/ 300 w 814"/>
              <a:gd name="T89" fmla="*/ 41 h 675"/>
              <a:gd name="T90" fmla="*/ 325 w 814"/>
              <a:gd name="T91" fmla="*/ 62 h 675"/>
              <a:gd name="T92" fmla="*/ 384 w 814"/>
              <a:gd name="T93" fmla="*/ 59 h 675"/>
              <a:gd name="T94" fmla="*/ 411 w 814"/>
              <a:gd name="T95" fmla="*/ 45 h 675"/>
              <a:gd name="T96" fmla="*/ 473 w 814"/>
              <a:gd name="T97" fmla="*/ 14 h 675"/>
              <a:gd name="T98" fmla="*/ 491 w 814"/>
              <a:gd name="T99" fmla="*/ 14 h 675"/>
              <a:gd name="T100" fmla="*/ 617 w 814"/>
              <a:gd name="T101" fmla="*/ 6 h 675"/>
              <a:gd name="T102" fmla="*/ 709 w 814"/>
              <a:gd name="T103" fmla="*/ 0 h 675"/>
              <a:gd name="T104" fmla="*/ 742 w 814"/>
              <a:gd name="T105" fmla="*/ 117 h 675"/>
              <a:gd name="T106" fmla="*/ 796 w 814"/>
              <a:gd name="T107" fmla="*/ 177 h 675"/>
              <a:gd name="T108" fmla="*/ 814 w 814"/>
              <a:gd name="T109" fmla="*/ 265 h 675"/>
              <a:gd name="T110" fmla="*/ 784 w 814"/>
              <a:gd name="T111" fmla="*/ 493 h 6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814" h="675">
                <a:moveTo>
                  <a:pt x="784" y="493"/>
                </a:moveTo>
                <a:lnTo>
                  <a:pt x="753" y="502"/>
                </a:lnTo>
                <a:lnTo>
                  <a:pt x="742" y="504"/>
                </a:lnTo>
                <a:lnTo>
                  <a:pt x="709" y="514"/>
                </a:lnTo>
                <a:lnTo>
                  <a:pt x="703" y="514"/>
                </a:lnTo>
                <a:lnTo>
                  <a:pt x="648" y="529"/>
                </a:lnTo>
                <a:lnTo>
                  <a:pt x="617" y="537"/>
                </a:lnTo>
                <a:lnTo>
                  <a:pt x="602" y="541"/>
                </a:lnTo>
                <a:lnTo>
                  <a:pt x="568" y="566"/>
                </a:lnTo>
                <a:lnTo>
                  <a:pt x="541" y="586"/>
                </a:lnTo>
                <a:lnTo>
                  <a:pt x="493" y="623"/>
                </a:lnTo>
                <a:lnTo>
                  <a:pt x="479" y="633"/>
                </a:lnTo>
                <a:lnTo>
                  <a:pt x="442" y="658"/>
                </a:lnTo>
                <a:lnTo>
                  <a:pt x="372" y="664"/>
                </a:lnTo>
                <a:lnTo>
                  <a:pt x="247" y="675"/>
                </a:lnTo>
                <a:lnTo>
                  <a:pt x="245" y="673"/>
                </a:lnTo>
                <a:lnTo>
                  <a:pt x="234" y="654"/>
                </a:lnTo>
                <a:lnTo>
                  <a:pt x="187" y="586"/>
                </a:lnTo>
                <a:lnTo>
                  <a:pt x="183" y="578"/>
                </a:lnTo>
                <a:lnTo>
                  <a:pt x="173" y="572"/>
                </a:lnTo>
                <a:lnTo>
                  <a:pt x="101" y="526"/>
                </a:lnTo>
                <a:lnTo>
                  <a:pt x="113" y="493"/>
                </a:lnTo>
                <a:lnTo>
                  <a:pt x="125" y="465"/>
                </a:lnTo>
                <a:lnTo>
                  <a:pt x="55" y="450"/>
                </a:lnTo>
                <a:lnTo>
                  <a:pt x="43" y="387"/>
                </a:lnTo>
                <a:lnTo>
                  <a:pt x="41" y="382"/>
                </a:lnTo>
                <a:lnTo>
                  <a:pt x="41" y="380"/>
                </a:lnTo>
                <a:lnTo>
                  <a:pt x="29" y="376"/>
                </a:lnTo>
                <a:lnTo>
                  <a:pt x="33" y="360"/>
                </a:lnTo>
                <a:lnTo>
                  <a:pt x="37" y="306"/>
                </a:lnTo>
                <a:lnTo>
                  <a:pt x="37" y="304"/>
                </a:lnTo>
                <a:lnTo>
                  <a:pt x="27" y="296"/>
                </a:lnTo>
                <a:lnTo>
                  <a:pt x="6" y="275"/>
                </a:lnTo>
                <a:lnTo>
                  <a:pt x="0" y="269"/>
                </a:lnTo>
                <a:lnTo>
                  <a:pt x="2" y="247"/>
                </a:lnTo>
                <a:lnTo>
                  <a:pt x="2" y="222"/>
                </a:lnTo>
                <a:lnTo>
                  <a:pt x="2" y="166"/>
                </a:lnTo>
                <a:lnTo>
                  <a:pt x="103" y="127"/>
                </a:lnTo>
                <a:lnTo>
                  <a:pt x="111" y="125"/>
                </a:lnTo>
                <a:lnTo>
                  <a:pt x="166" y="113"/>
                </a:lnTo>
                <a:lnTo>
                  <a:pt x="205" y="105"/>
                </a:lnTo>
                <a:lnTo>
                  <a:pt x="242" y="97"/>
                </a:lnTo>
                <a:lnTo>
                  <a:pt x="243" y="97"/>
                </a:lnTo>
                <a:lnTo>
                  <a:pt x="282" y="59"/>
                </a:lnTo>
                <a:lnTo>
                  <a:pt x="300" y="41"/>
                </a:lnTo>
                <a:lnTo>
                  <a:pt x="325" y="62"/>
                </a:lnTo>
                <a:lnTo>
                  <a:pt x="384" y="59"/>
                </a:lnTo>
                <a:lnTo>
                  <a:pt x="411" y="45"/>
                </a:lnTo>
                <a:lnTo>
                  <a:pt x="473" y="14"/>
                </a:lnTo>
                <a:lnTo>
                  <a:pt x="491" y="14"/>
                </a:lnTo>
                <a:lnTo>
                  <a:pt x="617" y="6"/>
                </a:lnTo>
                <a:lnTo>
                  <a:pt x="709" y="0"/>
                </a:lnTo>
                <a:lnTo>
                  <a:pt x="742" y="117"/>
                </a:lnTo>
                <a:lnTo>
                  <a:pt x="796" y="177"/>
                </a:lnTo>
                <a:lnTo>
                  <a:pt x="814" y="265"/>
                </a:lnTo>
                <a:lnTo>
                  <a:pt x="784" y="493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" name="Freeform 28">
            <a:extLst>
              <a:ext uri="{FF2B5EF4-FFF2-40B4-BE49-F238E27FC236}">
                <a16:creationId xmlns:a16="http://schemas.microsoft.com/office/drawing/2014/main" id="{D9AB76F1-BA78-34C9-0F61-7E7AA1F2C603}"/>
              </a:ext>
            </a:extLst>
          </p:cNvPr>
          <p:cNvSpPr>
            <a:spLocks/>
          </p:cNvSpPr>
          <p:nvPr/>
        </p:nvSpPr>
        <p:spPr bwMode="auto">
          <a:xfrm>
            <a:off x="5776913" y="3125788"/>
            <a:ext cx="855663" cy="495300"/>
          </a:xfrm>
          <a:custGeom>
            <a:avLst/>
            <a:gdLst>
              <a:gd name="T0" fmla="*/ 539 w 539"/>
              <a:gd name="T1" fmla="*/ 288 h 312"/>
              <a:gd name="T2" fmla="*/ 533 w 539"/>
              <a:gd name="T3" fmla="*/ 288 h 312"/>
              <a:gd name="T4" fmla="*/ 521 w 539"/>
              <a:gd name="T5" fmla="*/ 284 h 312"/>
              <a:gd name="T6" fmla="*/ 482 w 539"/>
              <a:gd name="T7" fmla="*/ 279 h 312"/>
              <a:gd name="T8" fmla="*/ 474 w 539"/>
              <a:gd name="T9" fmla="*/ 279 h 312"/>
              <a:gd name="T10" fmla="*/ 453 w 539"/>
              <a:gd name="T11" fmla="*/ 290 h 312"/>
              <a:gd name="T12" fmla="*/ 439 w 539"/>
              <a:gd name="T13" fmla="*/ 296 h 312"/>
              <a:gd name="T14" fmla="*/ 430 w 539"/>
              <a:gd name="T15" fmla="*/ 277 h 312"/>
              <a:gd name="T16" fmla="*/ 428 w 539"/>
              <a:gd name="T17" fmla="*/ 273 h 312"/>
              <a:gd name="T18" fmla="*/ 426 w 539"/>
              <a:gd name="T19" fmla="*/ 275 h 312"/>
              <a:gd name="T20" fmla="*/ 410 w 539"/>
              <a:gd name="T21" fmla="*/ 279 h 312"/>
              <a:gd name="T22" fmla="*/ 408 w 539"/>
              <a:gd name="T23" fmla="*/ 279 h 312"/>
              <a:gd name="T24" fmla="*/ 340 w 539"/>
              <a:gd name="T25" fmla="*/ 312 h 312"/>
              <a:gd name="T26" fmla="*/ 315 w 539"/>
              <a:gd name="T27" fmla="*/ 302 h 312"/>
              <a:gd name="T28" fmla="*/ 305 w 539"/>
              <a:gd name="T29" fmla="*/ 296 h 312"/>
              <a:gd name="T30" fmla="*/ 64 w 539"/>
              <a:gd name="T31" fmla="*/ 302 h 312"/>
              <a:gd name="T32" fmla="*/ 17 w 539"/>
              <a:gd name="T33" fmla="*/ 304 h 312"/>
              <a:gd name="T34" fmla="*/ 0 w 539"/>
              <a:gd name="T35" fmla="*/ 304 h 312"/>
              <a:gd name="T36" fmla="*/ 9 w 539"/>
              <a:gd name="T37" fmla="*/ 294 h 312"/>
              <a:gd name="T38" fmla="*/ 23 w 539"/>
              <a:gd name="T39" fmla="*/ 261 h 312"/>
              <a:gd name="T40" fmla="*/ 21 w 539"/>
              <a:gd name="T41" fmla="*/ 232 h 312"/>
              <a:gd name="T42" fmla="*/ 7 w 539"/>
              <a:gd name="T43" fmla="*/ 228 h 312"/>
              <a:gd name="T44" fmla="*/ 38 w 539"/>
              <a:gd name="T45" fmla="*/ 195 h 312"/>
              <a:gd name="T46" fmla="*/ 5 w 539"/>
              <a:gd name="T47" fmla="*/ 144 h 312"/>
              <a:gd name="T48" fmla="*/ 42 w 539"/>
              <a:gd name="T49" fmla="*/ 109 h 312"/>
              <a:gd name="T50" fmla="*/ 66 w 539"/>
              <a:gd name="T51" fmla="*/ 96 h 312"/>
              <a:gd name="T52" fmla="*/ 77 w 539"/>
              <a:gd name="T53" fmla="*/ 90 h 312"/>
              <a:gd name="T54" fmla="*/ 124 w 539"/>
              <a:gd name="T55" fmla="*/ 92 h 312"/>
              <a:gd name="T56" fmla="*/ 173 w 539"/>
              <a:gd name="T57" fmla="*/ 96 h 312"/>
              <a:gd name="T58" fmla="*/ 182 w 539"/>
              <a:gd name="T59" fmla="*/ 98 h 312"/>
              <a:gd name="T60" fmla="*/ 219 w 539"/>
              <a:gd name="T61" fmla="*/ 61 h 312"/>
              <a:gd name="T62" fmla="*/ 245 w 539"/>
              <a:gd name="T63" fmla="*/ 26 h 312"/>
              <a:gd name="T64" fmla="*/ 288 w 539"/>
              <a:gd name="T65" fmla="*/ 26 h 312"/>
              <a:gd name="T66" fmla="*/ 354 w 539"/>
              <a:gd name="T67" fmla="*/ 2 h 312"/>
              <a:gd name="T68" fmla="*/ 354 w 539"/>
              <a:gd name="T69" fmla="*/ 0 h 312"/>
              <a:gd name="T70" fmla="*/ 371 w 539"/>
              <a:gd name="T71" fmla="*/ 22 h 312"/>
              <a:gd name="T72" fmla="*/ 375 w 539"/>
              <a:gd name="T73" fmla="*/ 28 h 312"/>
              <a:gd name="T74" fmla="*/ 375 w 539"/>
              <a:gd name="T75" fmla="*/ 33 h 312"/>
              <a:gd name="T76" fmla="*/ 375 w 539"/>
              <a:gd name="T77" fmla="*/ 55 h 312"/>
              <a:gd name="T78" fmla="*/ 375 w 539"/>
              <a:gd name="T79" fmla="*/ 65 h 312"/>
              <a:gd name="T80" fmla="*/ 391 w 539"/>
              <a:gd name="T81" fmla="*/ 63 h 312"/>
              <a:gd name="T82" fmla="*/ 422 w 539"/>
              <a:gd name="T83" fmla="*/ 78 h 312"/>
              <a:gd name="T84" fmla="*/ 445 w 539"/>
              <a:gd name="T85" fmla="*/ 88 h 312"/>
              <a:gd name="T86" fmla="*/ 453 w 539"/>
              <a:gd name="T87" fmla="*/ 175 h 312"/>
              <a:gd name="T88" fmla="*/ 455 w 539"/>
              <a:gd name="T89" fmla="*/ 193 h 312"/>
              <a:gd name="T90" fmla="*/ 521 w 539"/>
              <a:gd name="T91" fmla="*/ 269 h 312"/>
              <a:gd name="T92" fmla="*/ 539 w 539"/>
              <a:gd name="T93" fmla="*/ 288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539" h="312">
                <a:moveTo>
                  <a:pt x="539" y="288"/>
                </a:moveTo>
                <a:lnTo>
                  <a:pt x="533" y="288"/>
                </a:lnTo>
                <a:lnTo>
                  <a:pt x="521" y="284"/>
                </a:lnTo>
                <a:lnTo>
                  <a:pt x="482" y="279"/>
                </a:lnTo>
                <a:lnTo>
                  <a:pt x="474" y="279"/>
                </a:lnTo>
                <a:lnTo>
                  <a:pt x="453" y="290"/>
                </a:lnTo>
                <a:lnTo>
                  <a:pt x="439" y="296"/>
                </a:lnTo>
                <a:lnTo>
                  <a:pt x="430" y="277"/>
                </a:lnTo>
                <a:lnTo>
                  <a:pt x="428" y="273"/>
                </a:lnTo>
                <a:lnTo>
                  <a:pt x="426" y="275"/>
                </a:lnTo>
                <a:lnTo>
                  <a:pt x="410" y="279"/>
                </a:lnTo>
                <a:lnTo>
                  <a:pt x="408" y="279"/>
                </a:lnTo>
                <a:lnTo>
                  <a:pt x="340" y="312"/>
                </a:lnTo>
                <a:lnTo>
                  <a:pt x="315" y="302"/>
                </a:lnTo>
                <a:lnTo>
                  <a:pt x="305" y="296"/>
                </a:lnTo>
                <a:lnTo>
                  <a:pt x="64" y="302"/>
                </a:lnTo>
                <a:lnTo>
                  <a:pt x="17" y="304"/>
                </a:lnTo>
                <a:lnTo>
                  <a:pt x="0" y="304"/>
                </a:lnTo>
                <a:lnTo>
                  <a:pt x="9" y="294"/>
                </a:lnTo>
                <a:lnTo>
                  <a:pt x="23" y="261"/>
                </a:lnTo>
                <a:lnTo>
                  <a:pt x="21" y="232"/>
                </a:lnTo>
                <a:lnTo>
                  <a:pt x="7" y="228"/>
                </a:lnTo>
                <a:lnTo>
                  <a:pt x="38" y="195"/>
                </a:lnTo>
                <a:lnTo>
                  <a:pt x="5" y="144"/>
                </a:lnTo>
                <a:lnTo>
                  <a:pt x="42" y="109"/>
                </a:lnTo>
                <a:lnTo>
                  <a:pt x="66" y="96"/>
                </a:lnTo>
                <a:lnTo>
                  <a:pt x="77" y="90"/>
                </a:lnTo>
                <a:lnTo>
                  <a:pt x="124" y="92"/>
                </a:lnTo>
                <a:lnTo>
                  <a:pt x="173" y="96"/>
                </a:lnTo>
                <a:lnTo>
                  <a:pt x="182" y="98"/>
                </a:lnTo>
                <a:lnTo>
                  <a:pt x="219" y="61"/>
                </a:lnTo>
                <a:lnTo>
                  <a:pt x="245" y="26"/>
                </a:lnTo>
                <a:lnTo>
                  <a:pt x="288" y="26"/>
                </a:lnTo>
                <a:lnTo>
                  <a:pt x="354" y="2"/>
                </a:lnTo>
                <a:lnTo>
                  <a:pt x="354" y="0"/>
                </a:lnTo>
                <a:lnTo>
                  <a:pt x="371" y="22"/>
                </a:lnTo>
                <a:lnTo>
                  <a:pt x="375" y="28"/>
                </a:lnTo>
                <a:lnTo>
                  <a:pt x="375" y="33"/>
                </a:lnTo>
                <a:lnTo>
                  <a:pt x="375" y="55"/>
                </a:lnTo>
                <a:lnTo>
                  <a:pt x="375" y="65"/>
                </a:lnTo>
                <a:lnTo>
                  <a:pt x="391" y="63"/>
                </a:lnTo>
                <a:lnTo>
                  <a:pt x="422" y="78"/>
                </a:lnTo>
                <a:lnTo>
                  <a:pt x="445" y="88"/>
                </a:lnTo>
                <a:lnTo>
                  <a:pt x="453" y="175"/>
                </a:lnTo>
                <a:lnTo>
                  <a:pt x="455" y="193"/>
                </a:lnTo>
                <a:lnTo>
                  <a:pt x="521" y="269"/>
                </a:lnTo>
                <a:lnTo>
                  <a:pt x="539" y="288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" name="Freeform 29">
            <a:extLst>
              <a:ext uri="{FF2B5EF4-FFF2-40B4-BE49-F238E27FC236}">
                <a16:creationId xmlns:a16="http://schemas.microsoft.com/office/drawing/2014/main" id="{2A64FEE7-4563-498B-09A9-94ED27BAF79C}"/>
              </a:ext>
            </a:extLst>
          </p:cNvPr>
          <p:cNvSpPr>
            <a:spLocks/>
          </p:cNvSpPr>
          <p:nvPr/>
        </p:nvSpPr>
        <p:spPr bwMode="auto">
          <a:xfrm>
            <a:off x="6316663" y="3497263"/>
            <a:ext cx="800100" cy="1047750"/>
          </a:xfrm>
          <a:custGeom>
            <a:avLst/>
            <a:gdLst>
              <a:gd name="T0" fmla="*/ 471 w 504"/>
              <a:gd name="T1" fmla="*/ 66 h 660"/>
              <a:gd name="T2" fmla="*/ 475 w 504"/>
              <a:gd name="T3" fmla="*/ 89 h 660"/>
              <a:gd name="T4" fmla="*/ 489 w 504"/>
              <a:gd name="T5" fmla="*/ 154 h 660"/>
              <a:gd name="T6" fmla="*/ 494 w 504"/>
              <a:gd name="T7" fmla="*/ 181 h 660"/>
              <a:gd name="T8" fmla="*/ 504 w 504"/>
              <a:gd name="T9" fmla="*/ 235 h 660"/>
              <a:gd name="T10" fmla="*/ 491 w 504"/>
              <a:gd name="T11" fmla="*/ 263 h 660"/>
              <a:gd name="T12" fmla="*/ 475 w 504"/>
              <a:gd name="T13" fmla="*/ 290 h 660"/>
              <a:gd name="T14" fmla="*/ 454 w 504"/>
              <a:gd name="T15" fmla="*/ 333 h 660"/>
              <a:gd name="T16" fmla="*/ 422 w 504"/>
              <a:gd name="T17" fmla="*/ 391 h 660"/>
              <a:gd name="T18" fmla="*/ 413 w 504"/>
              <a:gd name="T19" fmla="*/ 410 h 660"/>
              <a:gd name="T20" fmla="*/ 405 w 504"/>
              <a:gd name="T21" fmla="*/ 422 h 660"/>
              <a:gd name="T22" fmla="*/ 397 w 504"/>
              <a:gd name="T23" fmla="*/ 436 h 660"/>
              <a:gd name="T24" fmla="*/ 395 w 504"/>
              <a:gd name="T25" fmla="*/ 438 h 660"/>
              <a:gd name="T26" fmla="*/ 395 w 504"/>
              <a:gd name="T27" fmla="*/ 438 h 660"/>
              <a:gd name="T28" fmla="*/ 380 w 504"/>
              <a:gd name="T29" fmla="*/ 463 h 660"/>
              <a:gd name="T30" fmla="*/ 378 w 504"/>
              <a:gd name="T31" fmla="*/ 465 h 660"/>
              <a:gd name="T32" fmla="*/ 366 w 504"/>
              <a:gd name="T33" fmla="*/ 484 h 660"/>
              <a:gd name="T34" fmla="*/ 335 w 504"/>
              <a:gd name="T35" fmla="*/ 533 h 660"/>
              <a:gd name="T36" fmla="*/ 350 w 504"/>
              <a:gd name="T37" fmla="*/ 572 h 660"/>
              <a:gd name="T38" fmla="*/ 364 w 504"/>
              <a:gd name="T39" fmla="*/ 613 h 660"/>
              <a:gd name="T40" fmla="*/ 374 w 504"/>
              <a:gd name="T41" fmla="*/ 642 h 660"/>
              <a:gd name="T42" fmla="*/ 378 w 504"/>
              <a:gd name="T43" fmla="*/ 650 h 660"/>
              <a:gd name="T44" fmla="*/ 382 w 504"/>
              <a:gd name="T45" fmla="*/ 660 h 660"/>
              <a:gd name="T46" fmla="*/ 339 w 504"/>
              <a:gd name="T47" fmla="*/ 648 h 660"/>
              <a:gd name="T48" fmla="*/ 302 w 504"/>
              <a:gd name="T49" fmla="*/ 640 h 660"/>
              <a:gd name="T50" fmla="*/ 158 w 504"/>
              <a:gd name="T51" fmla="*/ 646 h 660"/>
              <a:gd name="T52" fmla="*/ 105 w 504"/>
              <a:gd name="T53" fmla="*/ 650 h 660"/>
              <a:gd name="T54" fmla="*/ 0 w 504"/>
              <a:gd name="T55" fmla="*/ 432 h 660"/>
              <a:gd name="T56" fmla="*/ 33 w 504"/>
              <a:gd name="T57" fmla="*/ 325 h 660"/>
              <a:gd name="T58" fmla="*/ 49 w 504"/>
              <a:gd name="T59" fmla="*/ 270 h 660"/>
              <a:gd name="T60" fmla="*/ 55 w 504"/>
              <a:gd name="T61" fmla="*/ 249 h 660"/>
              <a:gd name="T62" fmla="*/ 59 w 504"/>
              <a:gd name="T63" fmla="*/ 237 h 660"/>
              <a:gd name="T64" fmla="*/ 60 w 504"/>
              <a:gd name="T65" fmla="*/ 233 h 660"/>
              <a:gd name="T66" fmla="*/ 64 w 504"/>
              <a:gd name="T67" fmla="*/ 228 h 660"/>
              <a:gd name="T68" fmla="*/ 70 w 504"/>
              <a:gd name="T69" fmla="*/ 220 h 660"/>
              <a:gd name="T70" fmla="*/ 199 w 504"/>
              <a:gd name="T71" fmla="*/ 56 h 660"/>
              <a:gd name="T72" fmla="*/ 199 w 504"/>
              <a:gd name="T73" fmla="*/ 54 h 660"/>
              <a:gd name="T74" fmla="*/ 257 w 504"/>
              <a:gd name="T75" fmla="*/ 0 h 660"/>
              <a:gd name="T76" fmla="*/ 360 w 504"/>
              <a:gd name="T77" fmla="*/ 50 h 660"/>
              <a:gd name="T78" fmla="*/ 471 w 504"/>
              <a:gd name="T79" fmla="*/ 66 h 6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504" h="660">
                <a:moveTo>
                  <a:pt x="471" y="66"/>
                </a:moveTo>
                <a:lnTo>
                  <a:pt x="475" y="89"/>
                </a:lnTo>
                <a:lnTo>
                  <a:pt x="489" y="154"/>
                </a:lnTo>
                <a:lnTo>
                  <a:pt x="494" y="181"/>
                </a:lnTo>
                <a:lnTo>
                  <a:pt x="504" y="235"/>
                </a:lnTo>
                <a:lnTo>
                  <a:pt x="491" y="263"/>
                </a:lnTo>
                <a:lnTo>
                  <a:pt x="475" y="290"/>
                </a:lnTo>
                <a:lnTo>
                  <a:pt x="454" y="333"/>
                </a:lnTo>
                <a:lnTo>
                  <a:pt x="422" y="391"/>
                </a:lnTo>
                <a:lnTo>
                  <a:pt x="413" y="410"/>
                </a:lnTo>
                <a:lnTo>
                  <a:pt x="405" y="422"/>
                </a:lnTo>
                <a:lnTo>
                  <a:pt x="397" y="436"/>
                </a:lnTo>
                <a:lnTo>
                  <a:pt x="395" y="438"/>
                </a:lnTo>
                <a:lnTo>
                  <a:pt x="395" y="438"/>
                </a:lnTo>
                <a:lnTo>
                  <a:pt x="380" y="463"/>
                </a:lnTo>
                <a:lnTo>
                  <a:pt x="378" y="465"/>
                </a:lnTo>
                <a:lnTo>
                  <a:pt x="366" y="484"/>
                </a:lnTo>
                <a:lnTo>
                  <a:pt x="335" y="533"/>
                </a:lnTo>
                <a:lnTo>
                  <a:pt x="350" y="572"/>
                </a:lnTo>
                <a:lnTo>
                  <a:pt x="364" y="613"/>
                </a:lnTo>
                <a:lnTo>
                  <a:pt x="374" y="642"/>
                </a:lnTo>
                <a:lnTo>
                  <a:pt x="378" y="650"/>
                </a:lnTo>
                <a:lnTo>
                  <a:pt x="382" y="660"/>
                </a:lnTo>
                <a:lnTo>
                  <a:pt x="339" y="648"/>
                </a:lnTo>
                <a:lnTo>
                  <a:pt x="302" y="640"/>
                </a:lnTo>
                <a:lnTo>
                  <a:pt x="158" y="646"/>
                </a:lnTo>
                <a:lnTo>
                  <a:pt x="105" y="650"/>
                </a:lnTo>
                <a:lnTo>
                  <a:pt x="0" y="432"/>
                </a:lnTo>
                <a:lnTo>
                  <a:pt x="33" y="325"/>
                </a:lnTo>
                <a:lnTo>
                  <a:pt x="49" y="270"/>
                </a:lnTo>
                <a:lnTo>
                  <a:pt x="55" y="249"/>
                </a:lnTo>
                <a:lnTo>
                  <a:pt x="59" y="237"/>
                </a:lnTo>
                <a:lnTo>
                  <a:pt x="60" y="233"/>
                </a:lnTo>
                <a:lnTo>
                  <a:pt x="64" y="228"/>
                </a:lnTo>
                <a:lnTo>
                  <a:pt x="70" y="220"/>
                </a:lnTo>
                <a:lnTo>
                  <a:pt x="199" y="56"/>
                </a:lnTo>
                <a:lnTo>
                  <a:pt x="199" y="54"/>
                </a:lnTo>
                <a:lnTo>
                  <a:pt x="257" y="0"/>
                </a:lnTo>
                <a:lnTo>
                  <a:pt x="360" y="50"/>
                </a:lnTo>
                <a:lnTo>
                  <a:pt x="471" y="66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2" name="Freeform 30">
            <a:extLst>
              <a:ext uri="{FF2B5EF4-FFF2-40B4-BE49-F238E27FC236}">
                <a16:creationId xmlns:a16="http://schemas.microsoft.com/office/drawing/2014/main" id="{F7BAD83E-D9A5-072C-B6B5-FE0596C0B00B}"/>
              </a:ext>
            </a:extLst>
          </p:cNvPr>
          <p:cNvSpPr>
            <a:spLocks/>
          </p:cNvSpPr>
          <p:nvPr/>
        </p:nvSpPr>
        <p:spPr bwMode="auto">
          <a:xfrm>
            <a:off x="8066088" y="828675"/>
            <a:ext cx="1074738" cy="1878013"/>
          </a:xfrm>
          <a:custGeom>
            <a:avLst/>
            <a:gdLst>
              <a:gd name="T0" fmla="*/ 105 w 677"/>
              <a:gd name="T1" fmla="*/ 817 h 1183"/>
              <a:gd name="T2" fmla="*/ 33 w 677"/>
              <a:gd name="T3" fmla="*/ 669 h 1183"/>
              <a:gd name="T4" fmla="*/ 9 w 677"/>
              <a:gd name="T5" fmla="*/ 490 h 1183"/>
              <a:gd name="T6" fmla="*/ 13 w 677"/>
              <a:gd name="T7" fmla="*/ 470 h 1183"/>
              <a:gd name="T8" fmla="*/ 17 w 677"/>
              <a:gd name="T9" fmla="*/ 451 h 1183"/>
              <a:gd name="T10" fmla="*/ 130 w 677"/>
              <a:gd name="T11" fmla="*/ 330 h 1183"/>
              <a:gd name="T12" fmla="*/ 204 w 677"/>
              <a:gd name="T13" fmla="*/ 181 h 1183"/>
              <a:gd name="T14" fmla="*/ 206 w 677"/>
              <a:gd name="T15" fmla="*/ 147 h 1183"/>
              <a:gd name="T16" fmla="*/ 214 w 677"/>
              <a:gd name="T17" fmla="*/ 126 h 1183"/>
              <a:gd name="T18" fmla="*/ 297 w 677"/>
              <a:gd name="T19" fmla="*/ 77 h 1183"/>
              <a:gd name="T20" fmla="*/ 377 w 677"/>
              <a:gd name="T21" fmla="*/ 54 h 1183"/>
              <a:gd name="T22" fmla="*/ 515 w 677"/>
              <a:gd name="T23" fmla="*/ 11 h 1183"/>
              <a:gd name="T24" fmla="*/ 541 w 677"/>
              <a:gd name="T25" fmla="*/ 17 h 1183"/>
              <a:gd name="T26" fmla="*/ 513 w 677"/>
              <a:gd name="T27" fmla="*/ 66 h 1183"/>
              <a:gd name="T28" fmla="*/ 498 w 677"/>
              <a:gd name="T29" fmla="*/ 97 h 1183"/>
              <a:gd name="T30" fmla="*/ 463 w 677"/>
              <a:gd name="T31" fmla="*/ 159 h 1183"/>
              <a:gd name="T32" fmla="*/ 404 w 677"/>
              <a:gd name="T33" fmla="*/ 262 h 1183"/>
              <a:gd name="T34" fmla="*/ 371 w 677"/>
              <a:gd name="T35" fmla="*/ 348 h 1183"/>
              <a:gd name="T36" fmla="*/ 432 w 677"/>
              <a:gd name="T37" fmla="*/ 393 h 1183"/>
              <a:gd name="T38" fmla="*/ 486 w 677"/>
              <a:gd name="T39" fmla="*/ 433 h 1183"/>
              <a:gd name="T40" fmla="*/ 550 w 677"/>
              <a:gd name="T41" fmla="*/ 470 h 1183"/>
              <a:gd name="T42" fmla="*/ 638 w 677"/>
              <a:gd name="T43" fmla="*/ 502 h 1183"/>
              <a:gd name="T44" fmla="*/ 655 w 677"/>
              <a:gd name="T45" fmla="*/ 523 h 1183"/>
              <a:gd name="T46" fmla="*/ 659 w 677"/>
              <a:gd name="T47" fmla="*/ 564 h 1183"/>
              <a:gd name="T48" fmla="*/ 663 w 677"/>
              <a:gd name="T49" fmla="*/ 646 h 1183"/>
              <a:gd name="T50" fmla="*/ 669 w 677"/>
              <a:gd name="T51" fmla="*/ 739 h 1183"/>
              <a:gd name="T52" fmla="*/ 673 w 677"/>
              <a:gd name="T53" fmla="*/ 821 h 1183"/>
              <a:gd name="T54" fmla="*/ 675 w 677"/>
              <a:gd name="T55" fmla="*/ 869 h 1183"/>
              <a:gd name="T56" fmla="*/ 673 w 677"/>
              <a:gd name="T57" fmla="*/ 920 h 1183"/>
              <a:gd name="T58" fmla="*/ 648 w 677"/>
              <a:gd name="T59" fmla="*/ 978 h 1183"/>
              <a:gd name="T60" fmla="*/ 622 w 677"/>
              <a:gd name="T61" fmla="*/ 1039 h 1183"/>
              <a:gd name="T62" fmla="*/ 591 w 677"/>
              <a:gd name="T63" fmla="*/ 1101 h 1183"/>
              <a:gd name="T64" fmla="*/ 568 w 677"/>
              <a:gd name="T65" fmla="*/ 1152 h 1183"/>
              <a:gd name="T66" fmla="*/ 523 w 677"/>
              <a:gd name="T67" fmla="*/ 1171 h 1183"/>
              <a:gd name="T68" fmla="*/ 504 w 677"/>
              <a:gd name="T69" fmla="*/ 1163 h 1183"/>
              <a:gd name="T70" fmla="*/ 467 w 677"/>
              <a:gd name="T71" fmla="*/ 1150 h 1183"/>
              <a:gd name="T72" fmla="*/ 395 w 677"/>
              <a:gd name="T73" fmla="*/ 1124 h 1183"/>
              <a:gd name="T74" fmla="*/ 360 w 677"/>
              <a:gd name="T75" fmla="*/ 1115 h 1183"/>
              <a:gd name="T76" fmla="*/ 282 w 677"/>
              <a:gd name="T77" fmla="*/ 1093 h 1183"/>
              <a:gd name="T78" fmla="*/ 181 w 677"/>
              <a:gd name="T79" fmla="*/ 1072 h 1183"/>
              <a:gd name="T80" fmla="*/ 75 w 677"/>
              <a:gd name="T81" fmla="*/ 1045 h 1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677" h="1183">
                <a:moveTo>
                  <a:pt x="75" y="1045"/>
                </a:moveTo>
                <a:lnTo>
                  <a:pt x="105" y="817"/>
                </a:lnTo>
                <a:lnTo>
                  <a:pt x="87" y="729"/>
                </a:lnTo>
                <a:lnTo>
                  <a:pt x="33" y="669"/>
                </a:lnTo>
                <a:lnTo>
                  <a:pt x="0" y="552"/>
                </a:lnTo>
                <a:lnTo>
                  <a:pt x="9" y="490"/>
                </a:lnTo>
                <a:lnTo>
                  <a:pt x="11" y="484"/>
                </a:lnTo>
                <a:lnTo>
                  <a:pt x="13" y="470"/>
                </a:lnTo>
                <a:lnTo>
                  <a:pt x="15" y="463"/>
                </a:lnTo>
                <a:lnTo>
                  <a:pt x="17" y="451"/>
                </a:lnTo>
                <a:lnTo>
                  <a:pt x="23" y="443"/>
                </a:lnTo>
                <a:lnTo>
                  <a:pt x="130" y="330"/>
                </a:lnTo>
                <a:lnTo>
                  <a:pt x="184" y="223"/>
                </a:lnTo>
                <a:lnTo>
                  <a:pt x="204" y="181"/>
                </a:lnTo>
                <a:lnTo>
                  <a:pt x="208" y="175"/>
                </a:lnTo>
                <a:lnTo>
                  <a:pt x="206" y="147"/>
                </a:lnTo>
                <a:lnTo>
                  <a:pt x="204" y="132"/>
                </a:lnTo>
                <a:lnTo>
                  <a:pt x="214" y="126"/>
                </a:lnTo>
                <a:lnTo>
                  <a:pt x="254" y="103"/>
                </a:lnTo>
                <a:lnTo>
                  <a:pt x="297" y="77"/>
                </a:lnTo>
                <a:lnTo>
                  <a:pt x="309" y="73"/>
                </a:lnTo>
                <a:lnTo>
                  <a:pt x="377" y="54"/>
                </a:lnTo>
                <a:lnTo>
                  <a:pt x="435" y="37"/>
                </a:lnTo>
                <a:lnTo>
                  <a:pt x="515" y="11"/>
                </a:lnTo>
                <a:lnTo>
                  <a:pt x="550" y="0"/>
                </a:lnTo>
                <a:lnTo>
                  <a:pt x="541" y="17"/>
                </a:lnTo>
                <a:lnTo>
                  <a:pt x="529" y="37"/>
                </a:lnTo>
                <a:lnTo>
                  <a:pt x="513" y="66"/>
                </a:lnTo>
                <a:lnTo>
                  <a:pt x="502" y="87"/>
                </a:lnTo>
                <a:lnTo>
                  <a:pt x="498" y="97"/>
                </a:lnTo>
                <a:lnTo>
                  <a:pt x="476" y="132"/>
                </a:lnTo>
                <a:lnTo>
                  <a:pt x="463" y="159"/>
                </a:lnTo>
                <a:lnTo>
                  <a:pt x="439" y="202"/>
                </a:lnTo>
                <a:lnTo>
                  <a:pt x="404" y="262"/>
                </a:lnTo>
                <a:lnTo>
                  <a:pt x="391" y="299"/>
                </a:lnTo>
                <a:lnTo>
                  <a:pt x="371" y="348"/>
                </a:lnTo>
                <a:lnTo>
                  <a:pt x="400" y="369"/>
                </a:lnTo>
                <a:lnTo>
                  <a:pt x="432" y="393"/>
                </a:lnTo>
                <a:lnTo>
                  <a:pt x="453" y="410"/>
                </a:lnTo>
                <a:lnTo>
                  <a:pt x="486" y="433"/>
                </a:lnTo>
                <a:lnTo>
                  <a:pt x="517" y="457"/>
                </a:lnTo>
                <a:lnTo>
                  <a:pt x="550" y="470"/>
                </a:lnTo>
                <a:lnTo>
                  <a:pt x="620" y="494"/>
                </a:lnTo>
                <a:lnTo>
                  <a:pt x="638" y="502"/>
                </a:lnTo>
                <a:lnTo>
                  <a:pt x="640" y="502"/>
                </a:lnTo>
                <a:lnTo>
                  <a:pt x="655" y="523"/>
                </a:lnTo>
                <a:lnTo>
                  <a:pt x="657" y="558"/>
                </a:lnTo>
                <a:lnTo>
                  <a:pt x="659" y="564"/>
                </a:lnTo>
                <a:lnTo>
                  <a:pt x="661" y="618"/>
                </a:lnTo>
                <a:lnTo>
                  <a:pt x="663" y="646"/>
                </a:lnTo>
                <a:lnTo>
                  <a:pt x="663" y="655"/>
                </a:lnTo>
                <a:lnTo>
                  <a:pt x="669" y="739"/>
                </a:lnTo>
                <a:lnTo>
                  <a:pt x="671" y="784"/>
                </a:lnTo>
                <a:lnTo>
                  <a:pt x="673" y="821"/>
                </a:lnTo>
                <a:lnTo>
                  <a:pt x="675" y="864"/>
                </a:lnTo>
                <a:lnTo>
                  <a:pt x="675" y="869"/>
                </a:lnTo>
                <a:lnTo>
                  <a:pt x="677" y="912"/>
                </a:lnTo>
                <a:lnTo>
                  <a:pt x="673" y="920"/>
                </a:lnTo>
                <a:lnTo>
                  <a:pt x="653" y="969"/>
                </a:lnTo>
                <a:lnTo>
                  <a:pt x="648" y="978"/>
                </a:lnTo>
                <a:lnTo>
                  <a:pt x="638" y="1002"/>
                </a:lnTo>
                <a:lnTo>
                  <a:pt x="622" y="1039"/>
                </a:lnTo>
                <a:lnTo>
                  <a:pt x="609" y="1062"/>
                </a:lnTo>
                <a:lnTo>
                  <a:pt x="591" y="1101"/>
                </a:lnTo>
                <a:lnTo>
                  <a:pt x="583" y="1122"/>
                </a:lnTo>
                <a:lnTo>
                  <a:pt x="568" y="1152"/>
                </a:lnTo>
                <a:lnTo>
                  <a:pt x="554" y="1183"/>
                </a:lnTo>
                <a:lnTo>
                  <a:pt x="523" y="1171"/>
                </a:lnTo>
                <a:lnTo>
                  <a:pt x="521" y="1171"/>
                </a:lnTo>
                <a:lnTo>
                  <a:pt x="504" y="1163"/>
                </a:lnTo>
                <a:lnTo>
                  <a:pt x="474" y="1153"/>
                </a:lnTo>
                <a:lnTo>
                  <a:pt x="467" y="1150"/>
                </a:lnTo>
                <a:lnTo>
                  <a:pt x="451" y="1144"/>
                </a:lnTo>
                <a:lnTo>
                  <a:pt x="395" y="1124"/>
                </a:lnTo>
                <a:lnTo>
                  <a:pt x="387" y="1122"/>
                </a:lnTo>
                <a:lnTo>
                  <a:pt x="360" y="1115"/>
                </a:lnTo>
                <a:lnTo>
                  <a:pt x="336" y="1109"/>
                </a:lnTo>
                <a:lnTo>
                  <a:pt x="282" y="1093"/>
                </a:lnTo>
                <a:lnTo>
                  <a:pt x="225" y="1081"/>
                </a:lnTo>
                <a:lnTo>
                  <a:pt x="181" y="1072"/>
                </a:lnTo>
                <a:lnTo>
                  <a:pt x="130" y="1058"/>
                </a:lnTo>
                <a:lnTo>
                  <a:pt x="75" y="1045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3" name="Freeform 31">
            <a:extLst>
              <a:ext uri="{FF2B5EF4-FFF2-40B4-BE49-F238E27FC236}">
                <a16:creationId xmlns:a16="http://schemas.microsoft.com/office/drawing/2014/main" id="{77D02E14-EAD3-155F-7CDA-56CB97116964}"/>
              </a:ext>
            </a:extLst>
          </p:cNvPr>
          <p:cNvSpPr>
            <a:spLocks noEditPoints="1"/>
          </p:cNvSpPr>
          <p:nvPr/>
        </p:nvSpPr>
        <p:spPr bwMode="auto">
          <a:xfrm>
            <a:off x="5803900" y="176213"/>
            <a:ext cx="1825625" cy="747713"/>
          </a:xfrm>
          <a:custGeom>
            <a:avLst/>
            <a:gdLst>
              <a:gd name="T0" fmla="*/ 891 w 1150"/>
              <a:gd name="T1" fmla="*/ 210 h 471"/>
              <a:gd name="T2" fmla="*/ 829 w 1150"/>
              <a:gd name="T3" fmla="*/ 196 h 471"/>
              <a:gd name="T4" fmla="*/ 736 w 1150"/>
              <a:gd name="T5" fmla="*/ 235 h 471"/>
              <a:gd name="T6" fmla="*/ 609 w 1150"/>
              <a:gd name="T7" fmla="*/ 313 h 471"/>
              <a:gd name="T8" fmla="*/ 625 w 1150"/>
              <a:gd name="T9" fmla="*/ 385 h 471"/>
              <a:gd name="T10" fmla="*/ 625 w 1150"/>
              <a:gd name="T11" fmla="*/ 432 h 471"/>
              <a:gd name="T12" fmla="*/ 724 w 1150"/>
              <a:gd name="T13" fmla="*/ 438 h 471"/>
              <a:gd name="T14" fmla="*/ 769 w 1150"/>
              <a:gd name="T15" fmla="*/ 416 h 471"/>
              <a:gd name="T16" fmla="*/ 854 w 1150"/>
              <a:gd name="T17" fmla="*/ 358 h 471"/>
              <a:gd name="T18" fmla="*/ 901 w 1150"/>
              <a:gd name="T19" fmla="*/ 403 h 471"/>
              <a:gd name="T20" fmla="*/ 981 w 1150"/>
              <a:gd name="T21" fmla="*/ 257 h 471"/>
              <a:gd name="T22" fmla="*/ 963 w 1150"/>
              <a:gd name="T23" fmla="*/ 228 h 471"/>
              <a:gd name="T24" fmla="*/ 1035 w 1150"/>
              <a:gd name="T25" fmla="*/ 138 h 471"/>
              <a:gd name="T26" fmla="*/ 907 w 1150"/>
              <a:gd name="T27" fmla="*/ 152 h 471"/>
              <a:gd name="T28" fmla="*/ 903 w 1150"/>
              <a:gd name="T29" fmla="*/ 113 h 471"/>
              <a:gd name="T30" fmla="*/ 870 w 1150"/>
              <a:gd name="T31" fmla="*/ 99 h 471"/>
              <a:gd name="T32" fmla="*/ 825 w 1150"/>
              <a:gd name="T33" fmla="*/ 93 h 471"/>
              <a:gd name="T34" fmla="*/ 823 w 1150"/>
              <a:gd name="T35" fmla="*/ 17 h 471"/>
              <a:gd name="T36" fmla="*/ 749 w 1150"/>
              <a:gd name="T37" fmla="*/ 8 h 471"/>
              <a:gd name="T38" fmla="*/ 644 w 1150"/>
              <a:gd name="T39" fmla="*/ 51 h 471"/>
              <a:gd name="T40" fmla="*/ 634 w 1150"/>
              <a:gd name="T41" fmla="*/ 62 h 471"/>
              <a:gd name="T42" fmla="*/ 706 w 1150"/>
              <a:gd name="T43" fmla="*/ 43 h 471"/>
              <a:gd name="T44" fmla="*/ 693 w 1150"/>
              <a:gd name="T45" fmla="*/ 84 h 471"/>
              <a:gd name="T46" fmla="*/ 609 w 1150"/>
              <a:gd name="T47" fmla="*/ 84 h 471"/>
              <a:gd name="T48" fmla="*/ 578 w 1150"/>
              <a:gd name="T49" fmla="*/ 84 h 471"/>
              <a:gd name="T50" fmla="*/ 543 w 1150"/>
              <a:gd name="T51" fmla="*/ 134 h 471"/>
              <a:gd name="T52" fmla="*/ 640 w 1150"/>
              <a:gd name="T53" fmla="*/ 140 h 471"/>
              <a:gd name="T54" fmla="*/ 522 w 1150"/>
              <a:gd name="T55" fmla="*/ 167 h 471"/>
              <a:gd name="T56" fmla="*/ 492 w 1150"/>
              <a:gd name="T57" fmla="*/ 187 h 471"/>
              <a:gd name="T58" fmla="*/ 459 w 1150"/>
              <a:gd name="T59" fmla="*/ 212 h 471"/>
              <a:gd name="T60" fmla="*/ 360 w 1150"/>
              <a:gd name="T61" fmla="*/ 265 h 471"/>
              <a:gd name="T62" fmla="*/ 354 w 1150"/>
              <a:gd name="T63" fmla="*/ 294 h 471"/>
              <a:gd name="T64" fmla="*/ 508 w 1150"/>
              <a:gd name="T65" fmla="*/ 276 h 471"/>
              <a:gd name="T66" fmla="*/ 341 w 1150"/>
              <a:gd name="T67" fmla="*/ 329 h 471"/>
              <a:gd name="T68" fmla="*/ 397 w 1150"/>
              <a:gd name="T69" fmla="*/ 409 h 471"/>
              <a:gd name="T70" fmla="*/ 321 w 1150"/>
              <a:gd name="T71" fmla="*/ 471 h 471"/>
              <a:gd name="T72" fmla="*/ 440 w 1150"/>
              <a:gd name="T73" fmla="*/ 411 h 471"/>
              <a:gd name="T74" fmla="*/ 461 w 1150"/>
              <a:gd name="T75" fmla="*/ 366 h 471"/>
              <a:gd name="T76" fmla="*/ 557 w 1150"/>
              <a:gd name="T77" fmla="*/ 286 h 471"/>
              <a:gd name="T78" fmla="*/ 638 w 1150"/>
              <a:gd name="T79" fmla="*/ 247 h 471"/>
              <a:gd name="T80" fmla="*/ 759 w 1150"/>
              <a:gd name="T81" fmla="*/ 195 h 471"/>
              <a:gd name="T82" fmla="*/ 864 w 1150"/>
              <a:gd name="T83" fmla="*/ 158 h 471"/>
              <a:gd name="T84" fmla="*/ 959 w 1150"/>
              <a:gd name="T85" fmla="*/ 191 h 471"/>
              <a:gd name="T86" fmla="*/ 1030 w 1150"/>
              <a:gd name="T87" fmla="*/ 253 h 471"/>
              <a:gd name="T88" fmla="*/ 1107 w 1150"/>
              <a:gd name="T89" fmla="*/ 218 h 471"/>
              <a:gd name="T90" fmla="*/ 331 w 1150"/>
              <a:gd name="T91" fmla="*/ 268 h 471"/>
              <a:gd name="T92" fmla="*/ 335 w 1150"/>
              <a:gd name="T93" fmla="*/ 235 h 471"/>
              <a:gd name="T94" fmla="*/ 82 w 1150"/>
              <a:gd name="T95" fmla="*/ 185 h 471"/>
              <a:gd name="T96" fmla="*/ 6 w 1150"/>
              <a:gd name="T97" fmla="*/ 268 h 471"/>
              <a:gd name="T98" fmla="*/ 82 w 1150"/>
              <a:gd name="T99" fmla="*/ 304 h 471"/>
              <a:gd name="T100" fmla="*/ 185 w 1150"/>
              <a:gd name="T101" fmla="*/ 268 h 471"/>
              <a:gd name="T102" fmla="*/ 311 w 1150"/>
              <a:gd name="T103" fmla="*/ 290 h 4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150" h="471">
                <a:moveTo>
                  <a:pt x="926" y="224"/>
                </a:moveTo>
                <a:lnTo>
                  <a:pt x="893" y="210"/>
                </a:lnTo>
                <a:lnTo>
                  <a:pt x="891" y="210"/>
                </a:lnTo>
                <a:lnTo>
                  <a:pt x="866" y="198"/>
                </a:lnTo>
                <a:lnTo>
                  <a:pt x="862" y="196"/>
                </a:lnTo>
                <a:lnTo>
                  <a:pt x="829" y="196"/>
                </a:lnTo>
                <a:lnTo>
                  <a:pt x="808" y="220"/>
                </a:lnTo>
                <a:lnTo>
                  <a:pt x="765" y="220"/>
                </a:lnTo>
                <a:lnTo>
                  <a:pt x="736" y="235"/>
                </a:lnTo>
                <a:lnTo>
                  <a:pt x="670" y="268"/>
                </a:lnTo>
                <a:lnTo>
                  <a:pt x="644" y="282"/>
                </a:lnTo>
                <a:lnTo>
                  <a:pt x="609" y="313"/>
                </a:lnTo>
                <a:lnTo>
                  <a:pt x="625" y="348"/>
                </a:lnTo>
                <a:lnTo>
                  <a:pt x="566" y="352"/>
                </a:lnTo>
                <a:lnTo>
                  <a:pt x="625" y="385"/>
                </a:lnTo>
                <a:lnTo>
                  <a:pt x="685" y="393"/>
                </a:lnTo>
                <a:lnTo>
                  <a:pt x="671" y="418"/>
                </a:lnTo>
                <a:lnTo>
                  <a:pt x="625" y="432"/>
                </a:lnTo>
                <a:lnTo>
                  <a:pt x="646" y="457"/>
                </a:lnTo>
                <a:lnTo>
                  <a:pt x="718" y="442"/>
                </a:lnTo>
                <a:lnTo>
                  <a:pt x="724" y="438"/>
                </a:lnTo>
                <a:lnTo>
                  <a:pt x="751" y="432"/>
                </a:lnTo>
                <a:lnTo>
                  <a:pt x="763" y="430"/>
                </a:lnTo>
                <a:lnTo>
                  <a:pt x="769" y="416"/>
                </a:lnTo>
                <a:lnTo>
                  <a:pt x="784" y="381"/>
                </a:lnTo>
                <a:lnTo>
                  <a:pt x="786" y="381"/>
                </a:lnTo>
                <a:lnTo>
                  <a:pt x="854" y="358"/>
                </a:lnTo>
                <a:lnTo>
                  <a:pt x="870" y="374"/>
                </a:lnTo>
                <a:lnTo>
                  <a:pt x="887" y="391"/>
                </a:lnTo>
                <a:lnTo>
                  <a:pt x="901" y="403"/>
                </a:lnTo>
                <a:lnTo>
                  <a:pt x="930" y="395"/>
                </a:lnTo>
                <a:lnTo>
                  <a:pt x="975" y="268"/>
                </a:lnTo>
                <a:lnTo>
                  <a:pt x="981" y="257"/>
                </a:lnTo>
                <a:lnTo>
                  <a:pt x="985" y="243"/>
                </a:lnTo>
                <a:lnTo>
                  <a:pt x="985" y="241"/>
                </a:lnTo>
                <a:lnTo>
                  <a:pt x="963" y="228"/>
                </a:lnTo>
                <a:lnTo>
                  <a:pt x="926" y="224"/>
                </a:lnTo>
                <a:close/>
                <a:moveTo>
                  <a:pt x="1105" y="161"/>
                </a:moveTo>
                <a:lnTo>
                  <a:pt x="1035" y="138"/>
                </a:lnTo>
                <a:lnTo>
                  <a:pt x="969" y="175"/>
                </a:lnTo>
                <a:lnTo>
                  <a:pt x="961" y="181"/>
                </a:lnTo>
                <a:lnTo>
                  <a:pt x="907" y="152"/>
                </a:lnTo>
                <a:lnTo>
                  <a:pt x="911" y="126"/>
                </a:lnTo>
                <a:lnTo>
                  <a:pt x="901" y="124"/>
                </a:lnTo>
                <a:lnTo>
                  <a:pt x="903" y="113"/>
                </a:lnTo>
                <a:lnTo>
                  <a:pt x="901" y="109"/>
                </a:lnTo>
                <a:lnTo>
                  <a:pt x="887" y="91"/>
                </a:lnTo>
                <a:lnTo>
                  <a:pt x="870" y="99"/>
                </a:lnTo>
                <a:lnTo>
                  <a:pt x="876" y="121"/>
                </a:lnTo>
                <a:lnTo>
                  <a:pt x="847" y="117"/>
                </a:lnTo>
                <a:lnTo>
                  <a:pt x="825" y="93"/>
                </a:lnTo>
                <a:lnTo>
                  <a:pt x="827" y="29"/>
                </a:lnTo>
                <a:lnTo>
                  <a:pt x="827" y="19"/>
                </a:lnTo>
                <a:lnTo>
                  <a:pt x="823" y="17"/>
                </a:lnTo>
                <a:lnTo>
                  <a:pt x="792" y="8"/>
                </a:lnTo>
                <a:lnTo>
                  <a:pt x="775" y="0"/>
                </a:lnTo>
                <a:lnTo>
                  <a:pt x="749" y="8"/>
                </a:lnTo>
                <a:lnTo>
                  <a:pt x="724" y="12"/>
                </a:lnTo>
                <a:lnTo>
                  <a:pt x="671" y="49"/>
                </a:lnTo>
                <a:lnTo>
                  <a:pt x="644" y="51"/>
                </a:lnTo>
                <a:lnTo>
                  <a:pt x="640" y="51"/>
                </a:lnTo>
                <a:lnTo>
                  <a:pt x="638" y="54"/>
                </a:lnTo>
                <a:lnTo>
                  <a:pt x="634" y="62"/>
                </a:lnTo>
                <a:lnTo>
                  <a:pt x="652" y="78"/>
                </a:lnTo>
                <a:lnTo>
                  <a:pt x="679" y="58"/>
                </a:lnTo>
                <a:lnTo>
                  <a:pt x="706" y="43"/>
                </a:lnTo>
                <a:lnTo>
                  <a:pt x="712" y="41"/>
                </a:lnTo>
                <a:lnTo>
                  <a:pt x="722" y="56"/>
                </a:lnTo>
                <a:lnTo>
                  <a:pt x="693" y="84"/>
                </a:lnTo>
                <a:lnTo>
                  <a:pt x="677" y="95"/>
                </a:lnTo>
                <a:lnTo>
                  <a:pt x="662" y="109"/>
                </a:lnTo>
                <a:lnTo>
                  <a:pt x="609" y="84"/>
                </a:lnTo>
                <a:lnTo>
                  <a:pt x="607" y="84"/>
                </a:lnTo>
                <a:lnTo>
                  <a:pt x="605" y="82"/>
                </a:lnTo>
                <a:lnTo>
                  <a:pt x="578" y="84"/>
                </a:lnTo>
                <a:lnTo>
                  <a:pt x="562" y="97"/>
                </a:lnTo>
                <a:lnTo>
                  <a:pt x="551" y="119"/>
                </a:lnTo>
                <a:lnTo>
                  <a:pt x="543" y="134"/>
                </a:lnTo>
                <a:lnTo>
                  <a:pt x="545" y="132"/>
                </a:lnTo>
                <a:lnTo>
                  <a:pt x="605" y="132"/>
                </a:lnTo>
                <a:lnTo>
                  <a:pt x="640" y="140"/>
                </a:lnTo>
                <a:lnTo>
                  <a:pt x="605" y="169"/>
                </a:lnTo>
                <a:lnTo>
                  <a:pt x="564" y="165"/>
                </a:lnTo>
                <a:lnTo>
                  <a:pt x="522" y="167"/>
                </a:lnTo>
                <a:lnTo>
                  <a:pt x="512" y="173"/>
                </a:lnTo>
                <a:lnTo>
                  <a:pt x="490" y="183"/>
                </a:lnTo>
                <a:lnTo>
                  <a:pt x="492" y="187"/>
                </a:lnTo>
                <a:lnTo>
                  <a:pt x="510" y="226"/>
                </a:lnTo>
                <a:lnTo>
                  <a:pt x="479" y="233"/>
                </a:lnTo>
                <a:lnTo>
                  <a:pt x="459" y="212"/>
                </a:lnTo>
                <a:lnTo>
                  <a:pt x="448" y="200"/>
                </a:lnTo>
                <a:lnTo>
                  <a:pt x="417" y="220"/>
                </a:lnTo>
                <a:lnTo>
                  <a:pt x="360" y="265"/>
                </a:lnTo>
                <a:lnTo>
                  <a:pt x="358" y="268"/>
                </a:lnTo>
                <a:lnTo>
                  <a:pt x="341" y="298"/>
                </a:lnTo>
                <a:lnTo>
                  <a:pt x="354" y="294"/>
                </a:lnTo>
                <a:lnTo>
                  <a:pt x="417" y="278"/>
                </a:lnTo>
                <a:lnTo>
                  <a:pt x="465" y="276"/>
                </a:lnTo>
                <a:lnTo>
                  <a:pt x="508" y="276"/>
                </a:lnTo>
                <a:lnTo>
                  <a:pt x="455" y="298"/>
                </a:lnTo>
                <a:lnTo>
                  <a:pt x="356" y="325"/>
                </a:lnTo>
                <a:lnTo>
                  <a:pt x="341" y="329"/>
                </a:lnTo>
                <a:lnTo>
                  <a:pt x="323" y="366"/>
                </a:lnTo>
                <a:lnTo>
                  <a:pt x="403" y="376"/>
                </a:lnTo>
                <a:lnTo>
                  <a:pt x="397" y="409"/>
                </a:lnTo>
                <a:lnTo>
                  <a:pt x="315" y="446"/>
                </a:lnTo>
                <a:lnTo>
                  <a:pt x="280" y="465"/>
                </a:lnTo>
                <a:lnTo>
                  <a:pt x="321" y="471"/>
                </a:lnTo>
                <a:lnTo>
                  <a:pt x="331" y="469"/>
                </a:lnTo>
                <a:lnTo>
                  <a:pt x="403" y="444"/>
                </a:lnTo>
                <a:lnTo>
                  <a:pt x="440" y="411"/>
                </a:lnTo>
                <a:lnTo>
                  <a:pt x="452" y="377"/>
                </a:lnTo>
                <a:lnTo>
                  <a:pt x="455" y="368"/>
                </a:lnTo>
                <a:lnTo>
                  <a:pt x="461" y="366"/>
                </a:lnTo>
                <a:lnTo>
                  <a:pt x="514" y="352"/>
                </a:lnTo>
                <a:lnTo>
                  <a:pt x="553" y="329"/>
                </a:lnTo>
                <a:lnTo>
                  <a:pt x="557" y="286"/>
                </a:lnTo>
                <a:lnTo>
                  <a:pt x="594" y="268"/>
                </a:lnTo>
                <a:lnTo>
                  <a:pt x="605" y="263"/>
                </a:lnTo>
                <a:lnTo>
                  <a:pt x="638" y="247"/>
                </a:lnTo>
                <a:lnTo>
                  <a:pt x="671" y="230"/>
                </a:lnTo>
                <a:lnTo>
                  <a:pt x="710" y="216"/>
                </a:lnTo>
                <a:lnTo>
                  <a:pt x="759" y="195"/>
                </a:lnTo>
                <a:lnTo>
                  <a:pt x="790" y="187"/>
                </a:lnTo>
                <a:lnTo>
                  <a:pt x="829" y="165"/>
                </a:lnTo>
                <a:lnTo>
                  <a:pt x="864" y="158"/>
                </a:lnTo>
                <a:lnTo>
                  <a:pt x="909" y="187"/>
                </a:lnTo>
                <a:lnTo>
                  <a:pt x="924" y="196"/>
                </a:lnTo>
                <a:lnTo>
                  <a:pt x="959" y="191"/>
                </a:lnTo>
                <a:lnTo>
                  <a:pt x="995" y="216"/>
                </a:lnTo>
                <a:lnTo>
                  <a:pt x="1030" y="245"/>
                </a:lnTo>
                <a:lnTo>
                  <a:pt x="1030" y="253"/>
                </a:lnTo>
                <a:lnTo>
                  <a:pt x="1041" y="263"/>
                </a:lnTo>
                <a:lnTo>
                  <a:pt x="1059" y="251"/>
                </a:lnTo>
                <a:lnTo>
                  <a:pt x="1107" y="218"/>
                </a:lnTo>
                <a:lnTo>
                  <a:pt x="1150" y="148"/>
                </a:lnTo>
                <a:lnTo>
                  <a:pt x="1105" y="161"/>
                </a:lnTo>
                <a:close/>
                <a:moveTo>
                  <a:pt x="331" y="268"/>
                </a:moveTo>
                <a:lnTo>
                  <a:pt x="331" y="267"/>
                </a:lnTo>
                <a:lnTo>
                  <a:pt x="339" y="257"/>
                </a:lnTo>
                <a:lnTo>
                  <a:pt x="335" y="235"/>
                </a:lnTo>
                <a:lnTo>
                  <a:pt x="247" y="115"/>
                </a:lnTo>
                <a:lnTo>
                  <a:pt x="238" y="103"/>
                </a:lnTo>
                <a:lnTo>
                  <a:pt x="82" y="185"/>
                </a:lnTo>
                <a:lnTo>
                  <a:pt x="74" y="161"/>
                </a:lnTo>
                <a:lnTo>
                  <a:pt x="16" y="193"/>
                </a:lnTo>
                <a:lnTo>
                  <a:pt x="6" y="268"/>
                </a:lnTo>
                <a:lnTo>
                  <a:pt x="4" y="290"/>
                </a:lnTo>
                <a:lnTo>
                  <a:pt x="0" y="296"/>
                </a:lnTo>
                <a:lnTo>
                  <a:pt x="82" y="304"/>
                </a:lnTo>
                <a:lnTo>
                  <a:pt x="134" y="268"/>
                </a:lnTo>
                <a:lnTo>
                  <a:pt x="175" y="243"/>
                </a:lnTo>
                <a:lnTo>
                  <a:pt x="185" y="268"/>
                </a:lnTo>
                <a:lnTo>
                  <a:pt x="193" y="290"/>
                </a:lnTo>
                <a:lnTo>
                  <a:pt x="259" y="323"/>
                </a:lnTo>
                <a:lnTo>
                  <a:pt x="311" y="290"/>
                </a:lnTo>
                <a:lnTo>
                  <a:pt x="331" y="268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4" name="Freeform 32">
            <a:extLst>
              <a:ext uri="{FF2B5EF4-FFF2-40B4-BE49-F238E27FC236}">
                <a16:creationId xmlns:a16="http://schemas.microsoft.com/office/drawing/2014/main" id="{AB896DEF-E856-089A-BE38-A1CED40C1B79}"/>
              </a:ext>
            </a:extLst>
          </p:cNvPr>
          <p:cNvSpPr>
            <a:spLocks noEditPoints="1"/>
          </p:cNvSpPr>
          <p:nvPr/>
        </p:nvSpPr>
        <p:spPr bwMode="auto">
          <a:xfrm>
            <a:off x="5711825" y="744538"/>
            <a:ext cx="1541463" cy="1628775"/>
          </a:xfrm>
          <a:custGeom>
            <a:avLst/>
            <a:gdLst>
              <a:gd name="T0" fmla="*/ 307 w 971"/>
              <a:gd name="T1" fmla="*/ 342 h 1026"/>
              <a:gd name="T2" fmla="*/ 299 w 971"/>
              <a:gd name="T3" fmla="*/ 422 h 1026"/>
              <a:gd name="T4" fmla="*/ 375 w 971"/>
              <a:gd name="T5" fmla="*/ 438 h 1026"/>
              <a:gd name="T6" fmla="*/ 436 w 971"/>
              <a:gd name="T7" fmla="*/ 473 h 1026"/>
              <a:gd name="T8" fmla="*/ 385 w 971"/>
              <a:gd name="T9" fmla="*/ 379 h 1026"/>
              <a:gd name="T10" fmla="*/ 319 w 971"/>
              <a:gd name="T11" fmla="*/ 276 h 1026"/>
              <a:gd name="T12" fmla="*/ 301 w 971"/>
              <a:gd name="T13" fmla="*/ 255 h 1026"/>
              <a:gd name="T14" fmla="*/ 239 w 971"/>
              <a:gd name="T15" fmla="*/ 276 h 1026"/>
              <a:gd name="T16" fmla="*/ 296 w 971"/>
              <a:gd name="T17" fmla="*/ 311 h 1026"/>
              <a:gd name="T18" fmla="*/ 397 w 971"/>
              <a:gd name="T19" fmla="*/ 193 h 1026"/>
              <a:gd name="T20" fmla="*/ 401 w 971"/>
              <a:gd name="T21" fmla="*/ 294 h 1026"/>
              <a:gd name="T22" fmla="*/ 945 w 971"/>
              <a:gd name="T23" fmla="*/ 33 h 1026"/>
              <a:gd name="T24" fmla="*/ 844 w 971"/>
              <a:gd name="T25" fmla="*/ 23 h 1026"/>
              <a:gd name="T26" fmla="*/ 821 w 971"/>
              <a:gd name="T27" fmla="*/ 72 h 1026"/>
              <a:gd name="T28" fmla="*/ 776 w 971"/>
              <a:gd name="T29" fmla="*/ 84 h 1026"/>
              <a:gd name="T30" fmla="*/ 593 w 971"/>
              <a:gd name="T31" fmla="*/ 84 h 1026"/>
              <a:gd name="T32" fmla="*/ 525 w 971"/>
              <a:gd name="T33" fmla="*/ 121 h 1026"/>
              <a:gd name="T34" fmla="*/ 471 w 971"/>
              <a:gd name="T35" fmla="*/ 177 h 1026"/>
              <a:gd name="T36" fmla="*/ 428 w 971"/>
              <a:gd name="T37" fmla="*/ 325 h 1026"/>
              <a:gd name="T38" fmla="*/ 480 w 971"/>
              <a:gd name="T39" fmla="*/ 383 h 1026"/>
              <a:gd name="T40" fmla="*/ 582 w 971"/>
              <a:gd name="T41" fmla="*/ 306 h 1026"/>
              <a:gd name="T42" fmla="*/ 648 w 971"/>
              <a:gd name="T43" fmla="*/ 319 h 1026"/>
              <a:gd name="T44" fmla="*/ 630 w 971"/>
              <a:gd name="T45" fmla="*/ 364 h 1026"/>
              <a:gd name="T46" fmla="*/ 486 w 971"/>
              <a:gd name="T47" fmla="*/ 448 h 1026"/>
              <a:gd name="T48" fmla="*/ 556 w 971"/>
              <a:gd name="T49" fmla="*/ 485 h 1026"/>
              <a:gd name="T50" fmla="*/ 543 w 971"/>
              <a:gd name="T51" fmla="*/ 529 h 1026"/>
              <a:gd name="T52" fmla="*/ 451 w 971"/>
              <a:gd name="T53" fmla="*/ 555 h 1026"/>
              <a:gd name="T54" fmla="*/ 389 w 971"/>
              <a:gd name="T55" fmla="*/ 650 h 1026"/>
              <a:gd name="T56" fmla="*/ 325 w 971"/>
              <a:gd name="T57" fmla="*/ 704 h 1026"/>
              <a:gd name="T58" fmla="*/ 379 w 971"/>
              <a:gd name="T59" fmla="*/ 572 h 1026"/>
              <a:gd name="T60" fmla="*/ 375 w 971"/>
              <a:gd name="T61" fmla="*/ 523 h 1026"/>
              <a:gd name="T62" fmla="*/ 237 w 971"/>
              <a:gd name="T63" fmla="*/ 426 h 1026"/>
              <a:gd name="T64" fmla="*/ 208 w 971"/>
              <a:gd name="T65" fmla="*/ 428 h 1026"/>
              <a:gd name="T66" fmla="*/ 229 w 971"/>
              <a:gd name="T67" fmla="*/ 520 h 1026"/>
              <a:gd name="T68" fmla="*/ 216 w 971"/>
              <a:gd name="T69" fmla="*/ 574 h 1026"/>
              <a:gd name="T70" fmla="*/ 216 w 971"/>
              <a:gd name="T71" fmla="*/ 648 h 1026"/>
              <a:gd name="T72" fmla="*/ 142 w 971"/>
              <a:gd name="T73" fmla="*/ 739 h 1026"/>
              <a:gd name="T74" fmla="*/ 103 w 971"/>
              <a:gd name="T75" fmla="*/ 837 h 1026"/>
              <a:gd name="T76" fmla="*/ 21 w 971"/>
              <a:gd name="T77" fmla="*/ 998 h 1026"/>
              <a:gd name="T78" fmla="*/ 128 w 971"/>
              <a:gd name="T79" fmla="*/ 1000 h 1026"/>
              <a:gd name="T80" fmla="*/ 264 w 971"/>
              <a:gd name="T81" fmla="*/ 983 h 1026"/>
              <a:gd name="T82" fmla="*/ 315 w 971"/>
              <a:gd name="T83" fmla="*/ 950 h 1026"/>
              <a:gd name="T84" fmla="*/ 319 w 971"/>
              <a:gd name="T85" fmla="*/ 959 h 1026"/>
              <a:gd name="T86" fmla="*/ 389 w 971"/>
              <a:gd name="T87" fmla="*/ 946 h 1026"/>
              <a:gd name="T88" fmla="*/ 587 w 971"/>
              <a:gd name="T89" fmla="*/ 833 h 1026"/>
              <a:gd name="T90" fmla="*/ 648 w 971"/>
              <a:gd name="T91" fmla="*/ 786 h 1026"/>
              <a:gd name="T92" fmla="*/ 587 w 971"/>
              <a:gd name="T93" fmla="*/ 730 h 1026"/>
              <a:gd name="T94" fmla="*/ 584 w 971"/>
              <a:gd name="T95" fmla="*/ 594 h 1026"/>
              <a:gd name="T96" fmla="*/ 585 w 971"/>
              <a:gd name="T97" fmla="*/ 475 h 1026"/>
              <a:gd name="T98" fmla="*/ 642 w 971"/>
              <a:gd name="T99" fmla="*/ 393 h 1026"/>
              <a:gd name="T100" fmla="*/ 768 w 971"/>
              <a:gd name="T101" fmla="*/ 354 h 1026"/>
              <a:gd name="T102" fmla="*/ 938 w 971"/>
              <a:gd name="T103" fmla="*/ 167 h 10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971" h="1026">
                <a:moveTo>
                  <a:pt x="296" y="311"/>
                </a:moveTo>
                <a:lnTo>
                  <a:pt x="305" y="339"/>
                </a:lnTo>
                <a:lnTo>
                  <a:pt x="307" y="342"/>
                </a:lnTo>
                <a:lnTo>
                  <a:pt x="296" y="350"/>
                </a:lnTo>
                <a:lnTo>
                  <a:pt x="288" y="358"/>
                </a:lnTo>
                <a:lnTo>
                  <a:pt x="299" y="422"/>
                </a:lnTo>
                <a:lnTo>
                  <a:pt x="329" y="414"/>
                </a:lnTo>
                <a:lnTo>
                  <a:pt x="362" y="407"/>
                </a:lnTo>
                <a:lnTo>
                  <a:pt x="375" y="438"/>
                </a:lnTo>
                <a:lnTo>
                  <a:pt x="383" y="455"/>
                </a:lnTo>
                <a:lnTo>
                  <a:pt x="393" y="473"/>
                </a:lnTo>
                <a:lnTo>
                  <a:pt x="436" y="473"/>
                </a:lnTo>
                <a:lnTo>
                  <a:pt x="463" y="418"/>
                </a:lnTo>
                <a:lnTo>
                  <a:pt x="432" y="403"/>
                </a:lnTo>
                <a:lnTo>
                  <a:pt x="385" y="379"/>
                </a:lnTo>
                <a:lnTo>
                  <a:pt x="389" y="341"/>
                </a:lnTo>
                <a:lnTo>
                  <a:pt x="338" y="282"/>
                </a:lnTo>
                <a:lnTo>
                  <a:pt x="319" y="276"/>
                </a:lnTo>
                <a:lnTo>
                  <a:pt x="311" y="269"/>
                </a:lnTo>
                <a:lnTo>
                  <a:pt x="301" y="257"/>
                </a:lnTo>
                <a:lnTo>
                  <a:pt x="301" y="255"/>
                </a:lnTo>
                <a:lnTo>
                  <a:pt x="276" y="226"/>
                </a:lnTo>
                <a:lnTo>
                  <a:pt x="249" y="230"/>
                </a:lnTo>
                <a:lnTo>
                  <a:pt x="239" y="276"/>
                </a:lnTo>
                <a:lnTo>
                  <a:pt x="239" y="288"/>
                </a:lnTo>
                <a:lnTo>
                  <a:pt x="282" y="306"/>
                </a:lnTo>
                <a:lnTo>
                  <a:pt x="296" y="311"/>
                </a:lnTo>
                <a:close/>
                <a:moveTo>
                  <a:pt x="401" y="294"/>
                </a:moveTo>
                <a:lnTo>
                  <a:pt x="397" y="212"/>
                </a:lnTo>
                <a:lnTo>
                  <a:pt x="397" y="193"/>
                </a:lnTo>
                <a:lnTo>
                  <a:pt x="305" y="214"/>
                </a:lnTo>
                <a:lnTo>
                  <a:pt x="344" y="247"/>
                </a:lnTo>
                <a:lnTo>
                  <a:pt x="401" y="294"/>
                </a:lnTo>
                <a:close/>
                <a:moveTo>
                  <a:pt x="942" y="54"/>
                </a:moveTo>
                <a:lnTo>
                  <a:pt x="959" y="45"/>
                </a:lnTo>
                <a:lnTo>
                  <a:pt x="945" y="33"/>
                </a:lnTo>
                <a:lnTo>
                  <a:pt x="928" y="16"/>
                </a:lnTo>
                <a:lnTo>
                  <a:pt x="912" y="0"/>
                </a:lnTo>
                <a:lnTo>
                  <a:pt x="844" y="23"/>
                </a:lnTo>
                <a:lnTo>
                  <a:pt x="842" y="23"/>
                </a:lnTo>
                <a:lnTo>
                  <a:pt x="827" y="58"/>
                </a:lnTo>
                <a:lnTo>
                  <a:pt x="821" y="72"/>
                </a:lnTo>
                <a:lnTo>
                  <a:pt x="809" y="74"/>
                </a:lnTo>
                <a:lnTo>
                  <a:pt x="782" y="80"/>
                </a:lnTo>
                <a:lnTo>
                  <a:pt x="776" y="84"/>
                </a:lnTo>
                <a:lnTo>
                  <a:pt x="704" y="99"/>
                </a:lnTo>
                <a:lnTo>
                  <a:pt x="685" y="76"/>
                </a:lnTo>
                <a:lnTo>
                  <a:pt x="593" y="84"/>
                </a:lnTo>
                <a:lnTo>
                  <a:pt x="589" y="115"/>
                </a:lnTo>
                <a:lnTo>
                  <a:pt x="548" y="107"/>
                </a:lnTo>
                <a:lnTo>
                  <a:pt x="525" y="121"/>
                </a:lnTo>
                <a:lnTo>
                  <a:pt x="478" y="150"/>
                </a:lnTo>
                <a:lnTo>
                  <a:pt x="475" y="163"/>
                </a:lnTo>
                <a:lnTo>
                  <a:pt x="471" y="177"/>
                </a:lnTo>
                <a:lnTo>
                  <a:pt x="457" y="224"/>
                </a:lnTo>
                <a:lnTo>
                  <a:pt x="447" y="253"/>
                </a:lnTo>
                <a:lnTo>
                  <a:pt x="428" y="325"/>
                </a:lnTo>
                <a:lnTo>
                  <a:pt x="418" y="358"/>
                </a:lnTo>
                <a:lnTo>
                  <a:pt x="461" y="397"/>
                </a:lnTo>
                <a:lnTo>
                  <a:pt x="480" y="383"/>
                </a:lnTo>
                <a:lnTo>
                  <a:pt x="484" y="379"/>
                </a:lnTo>
                <a:lnTo>
                  <a:pt x="547" y="342"/>
                </a:lnTo>
                <a:lnTo>
                  <a:pt x="582" y="306"/>
                </a:lnTo>
                <a:lnTo>
                  <a:pt x="601" y="337"/>
                </a:lnTo>
                <a:lnTo>
                  <a:pt x="624" y="327"/>
                </a:lnTo>
                <a:lnTo>
                  <a:pt x="648" y="319"/>
                </a:lnTo>
                <a:lnTo>
                  <a:pt x="650" y="329"/>
                </a:lnTo>
                <a:lnTo>
                  <a:pt x="652" y="344"/>
                </a:lnTo>
                <a:lnTo>
                  <a:pt x="630" y="364"/>
                </a:lnTo>
                <a:lnTo>
                  <a:pt x="560" y="403"/>
                </a:lnTo>
                <a:lnTo>
                  <a:pt x="525" y="428"/>
                </a:lnTo>
                <a:lnTo>
                  <a:pt x="486" y="448"/>
                </a:lnTo>
                <a:lnTo>
                  <a:pt x="488" y="506"/>
                </a:lnTo>
                <a:lnTo>
                  <a:pt x="519" y="496"/>
                </a:lnTo>
                <a:lnTo>
                  <a:pt x="556" y="485"/>
                </a:lnTo>
                <a:lnTo>
                  <a:pt x="568" y="500"/>
                </a:lnTo>
                <a:lnTo>
                  <a:pt x="578" y="514"/>
                </a:lnTo>
                <a:lnTo>
                  <a:pt x="543" y="529"/>
                </a:lnTo>
                <a:lnTo>
                  <a:pt x="525" y="537"/>
                </a:lnTo>
                <a:lnTo>
                  <a:pt x="484" y="557"/>
                </a:lnTo>
                <a:lnTo>
                  <a:pt x="451" y="555"/>
                </a:lnTo>
                <a:lnTo>
                  <a:pt x="434" y="605"/>
                </a:lnTo>
                <a:lnTo>
                  <a:pt x="414" y="617"/>
                </a:lnTo>
                <a:lnTo>
                  <a:pt x="389" y="650"/>
                </a:lnTo>
                <a:lnTo>
                  <a:pt x="360" y="683"/>
                </a:lnTo>
                <a:lnTo>
                  <a:pt x="346" y="701"/>
                </a:lnTo>
                <a:lnTo>
                  <a:pt x="325" y="704"/>
                </a:lnTo>
                <a:lnTo>
                  <a:pt x="313" y="704"/>
                </a:lnTo>
                <a:lnTo>
                  <a:pt x="358" y="613"/>
                </a:lnTo>
                <a:lnTo>
                  <a:pt x="379" y="572"/>
                </a:lnTo>
                <a:lnTo>
                  <a:pt x="383" y="562"/>
                </a:lnTo>
                <a:lnTo>
                  <a:pt x="383" y="549"/>
                </a:lnTo>
                <a:lnTo>
                  <a:pt x="375" y="523"/>
                </a:lnTo>
                <a:lnTo>
                  <a:pt x="292" y="535"/>
                </a:lnTo>
                <a:lnTo>
                  <a:pt x="299" y="483"/>
                </a:lnTo>
                <a:lnTo>
                  <a:pt x="237" y="426"/>
                </a:lnTo>
                <a:lnTo>
                  <a:pt x="239" y="385"/>
                </a:lnTo>
                <a:lnTo>
                  <a:pt x="214" y="391"/>
                </a:lnTo>
                <a:lnTo>
                  <a:pt x="208" y="428"/>
                </a:lnTo>
                <a:lnTo>
                  <a:pt x="200" y="467"/>
                </a:lnTo>
                <a:lnTo>
                  <a:pt x="204" y="473"/>
                </a:lnTo>
                <a:lnTo>
                  <a:pt x="229" y="520"/>
                </a:lnTo>
                <a:lnTo>
                  <a:pt x="204" y="549"/>
                </a:lnTo>
                <a:lnTo>
                  <a:pt x="200" y="574"/>
                </a:lnTo>
                <a:lnTo>
                  <a:pt x="216" y="574"/>
                </a:lnTo>
                <a:lnTo>
                  <a:pt x="243" y="576"/>
                </a:lnTo>
                <a:lnTo>
                  <a:pt x="243" y="646"/>
                </a:lnTo>
                <a:lnTo>
                  <a:pt x="216" y="648"/>
                </a:lnTo>
                <a:lnTo>
                  <a:pt x="198" y="650"/>
                </a:lnTo>
                <a:lnTo>
                  <a:pt x="155" y="716"/>
                </a:lnTo>
                <a:lnTo>
                  <a:pt x="142" y="739"/>
                </a:lnTo>
                <a:lnTo>
                  <a:pt x="126" y="763"/>
                </a:lnTo>
                <a:lnTo>
                  <a:pt x="118" y="788"/>
                </a:lnTo>
                <a:lnTo>
                  <a:pt x="103" y="837"/>
                </a:lnTo>
                <a:lnTo>
                  <a:pt x="91" y="866"/>
                </a:lnTo>
                <a:lnTo>
                  <a:pt x="0" y="905"/>
                </a:lnTo>
                <a:lnTo>
                  <a:pt x="21" y="998"/>
                </a:lnTo>
                <a:lnTo>
                  <a:pt x="72" y="1004"/>
                </a:lnTo>
                <a:lnTo>
                  <a:pt x="79" y="1026"/>
                </a:lnTo>
                <a:lnTo>
                  <a:pt x="128" y="1000"/>
                </a:lnTo>
                <a:lnTo>
                  <a:pt x="169" y="979"/>
                </a:lnTo>
                <a:lnTo>
                  <a:pt x="200" y="963"/>
                </a:lnTo>
                <a:lnTo>
                  <a:pt x="264" y="983"/>
                </a:lnTo>
                <a:lnTo>
                  <a:pt x="270" y="981"/>
                </a:lnTo>
                <a:lnTo>
                  <a:pt x="303" y="979"/>
                </a:lnTo>
                <a:lnTo>
                  <a:pt x="315" y="950"/>
                </a:lnTo>
                <a:lnTo>
                  <a:pt x="315" y="946"/>
                </a:lnTo>
                <a:lnTo>
                  <a:pt x="319" y="959"/>
                </a:lnTo>
                <a:lnTo>
                  <a:pt x="319" y="959"/>
                </a:lnTo>
                <a:lnTo>
                  <a:pt x="334" y="957"/>
                </a:lnTo>
                <a:lnTo>
                  <a:pt x="356" y="952"/>
                </a:lnTo>
                <a:lnTo>
                  <a:pt x="389" y="946"/>
                </a:lnTo>
                <a:lnTo>
                  <a:pt x="399" y="913"/>
                </a:lnTo>
                <a:lnTo>
                  <a:pt x="510" y="854"/>
                </a:lnTo>
                <a:lnTo>
                  <a:pt x="587" y="833"/>
                </a:lnTo>
                <a:lnTo>
                  <a:pt x="619" y="811"/>
                </a:lnTo>
                <a:lnTo>
                  <a:pt x="652" y="788"/>
                </a:lnTo>
                <a:lnTo>
                  <a:pt x="648" y="786"/>
                </a:lnTo>
                <a:lnTo>
                  <a:pt x="630" y="771"/>
                </a:lnTo>
                <a:lnTo>
                  <a:pt x="587" y="732"/>
                </a:lnTo>
                <a:lnTo>
                  <a:pt x="587" y="730"/>
                </a:lnTo>
                <a:lnTo>
                  <a:pt x="593" y="693"/>
                </a:lnTo>
                <a:lnTo>
                  <a:pt x="601" y="621"/>
                </a:lnTo>
                <a:lnTo>
                  <a:pt x="584" y="594"/>
                </a:lnTo>
                <a:lnTo>
                  <a:pt x="585" y="525"/>
                </a:lnTo>
                <a:lnTo>
                  <a:pt x="585" y="506"/>
                </a:lnTo>
                <a:lnTo>
                  <a:pt x="585" y="475"/>
                </a:lnTo>
                <a:lnTo>
                  <a:pt x="570" y="465"/>
                </a:lnTo>
                <a:lnTo>
                  <a:pt x="607" y="428"/>
                </a:lnTo>
                <a:lnTo>
                  <a:pt x="642" y="393"/>
                </a:lnTo>
                <a:lnTo>
                  <a:pt x="663" y="411"/>
                </a:lnTo>
                <a:lnTo>
                  <a:pt x="753" y="381"/>
                </a:lnTo>
                <a:lnTo>
                  <a:pt x="768" y="354"/>
                </a:lnTo>
                <a:lnTo>
                  <a:pt x="753" y="282"/>
                </a:lnTo>
                <a:lnTo>
                  <a:pt x="844" y="224"/>
                </a:lnTo>
                <a:lnTo>
                  <a:pt x="938" y="167"/>
                </a:lnTo>
                <a:lnTo>
                  <a:pt x="971" y="78"/>
                </a:lnTo>
                <a:lnTo>
                  <a:pt x="942" y="54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5" name="Freeform 33">
            <a:extLst>
              <a:ext uri="{FF2B5EF4-FFF2-40B4-BE49-F238E27FC236}">
                <a16:creationId xmlns:a16="http://schemas.microsoft.com/office/drawing/2014/main" id="{04F354C6-5151-8765-D961-6BADA817FEA5}"/>
              </a:ext>
            </a:extLst>
          </p:cNvPr>
          <p:cNvSpPr>
            <a:spLocks/>
          </p:cNvSpPr>
          <p:nvPr/>
        </p:nvSpPr>
        <p:spPr bwMode="auto">
          <a:xfrm>
            <a:off x="7540625" y="142875"/>
            <a:ext cx="1117600" cy="1401763"/>
          </a:xfrm>
          <a:custGeom>
            <a:avLst/>
            <a:gdLst>
              <a:gd name="T0" fmla="*/ 704 w 704"/>
              <a:gd name="T1" fmla="*/ 17 h 883"/>
              <a:gd name="T2" fmla="*/ 599 w 704"/>
              <a:gd name="T3" fmla="*/ 91 h 883"/>
              <a:gd name="T4" fmla="*/ 597 w 704"/>
              <a:gd name="T5" fmla="*/ 91 h 883"/>
              <a:gd name="T6" fmla="*/ 578 w 704"/>
              <a:gd name="T7" fmla="*/ 105 h 883"/>
              <a:gd name="T8" fmla="*/ 527 w 704"/>
              <a:gd name="T9" fmla="*/ 272 h 883"/>
              <a:gd name="T10" fmla="*/ 517 w 704"/>
              <a:gd name="T11" fmla="*/ 289 h 883"/>
              <a:gd name="T12" fmla="*/ 410 w 704"/>
              <a:gd name="T13" fmla="*/ 476 h 883"/>
              <a:gd name="T14" fmla="*/ 414 w 704"/>
              <a:gd name="T15" fmla="*/ 527 h 883"/>
              <a:gd name="T16" fmla="*/ 327 w 704"/>
              <a:gd name="T17" fmla="*/ 521 h 883"/>
              <a:gd name="T18" fmla="*/ 334 w 704"/>
              <a:gd name="T19" fmla="*/ 548 h 883"/>
              <a:gd name="T20" fmla="*/ 352 w 704"/>
              <a:gd name="T21" fmla="*/ 611 h 883"/>
              <a:gd name="T22" fmla="*/ 360 w 704"/>
              <a:gd name="T23" fmla="*/ 634 h 883"/>
              <a:gd name="T24" fmla="*/ 369 w 704"/>
              <a:gd name="T25" fmla="*/ 665 h 883"/>
              <a:gd name="T26" fmla="*/ 373 w 704"/>
              <a:gd name="T27" fmla="*/ 679 h 883"/>
              <a:gd name="T28" fmla="*/ 369 w 704"/>
              <a:gd name="T29" fmla="*/ 700 h 883"/>
              <a:gd name="T30" fmla="*/ 348 w 704"/>
              <a:gd name="T31" fmla="*/ 877 h 883"/>
              <a:gd name="T32" fmla="*/ 348 w 704"/>
              <a:gd name="T33" fmla="*/ 883 h 883"/>
              <a:gd name="T34" fmla="*/ 346 w 704"/>
              <a:gd name="T35" fmla="*/ 879 h 883"/>
              <a:gd name="T36" fmla="*/ 239 w 704"/>
              <a:gd name="T37" fmla="*/ 694 h 883"/>
              <a:gd name="T38" fmla="*/ 239 w 704"/>
              <a:gd name="T39" fmla="*/ 692 h 883"/>
              <a:gd name="T40" fmla="*/ 208 w 704"/>
              <a:gd name="T41" fmla="*/ 638 h 883"/>
              <a:gd name="T42" fmla="*/ 185 w 704"/>
              <a:gd name="T43" fmla="*/ 628 h 883"/>
              <a:gd name="T44" fmla="*/ 146 w 704"/>
              <a:gd name="T45" fmla="*/ 595 h 883"/>
              <a:gd name="T46" fmla="*/ 146 w 704"/>
              <a:gd name="T47" fmla="*/ 595 h 883"/>
              <a:gd name="T48" fmla="*/ 109 w 704"/>
              <a:gd name="T49" fmla="*/ 613 h 883"/>
              <a:gd name="T50" fmla="*/ 109 w 704"/>
              <a:gd name="T51" fmla="*/ 613 h 883"/>
              <a:gd name="T52" fmla="*/ 101 w 704"/>
              <a:gd name="T53" fmla="*/ 605 h 883"/>
              <a:gd name="T54" fmla="*/ 58 w 704"/>
              <a:gd name="T55" fmla="*/ 572 h 883"/>
              <a:gd name="T56" fmla="*/ 60 w 704"/>
              <a:gd name="T57" fmla="*/ 566 h 883"/>
              <a:gd name="T58" fmla="*/ 72 w 704"/>
              <a:gd name="T59" fmla="*/ 550 h 883"/>
              <a:gd name="T60" fmla="*/ 0 w 704"/>
              <a:gd name="T61" fmla="*/ 552 h 883"/>
              <a:gd name="T62" fmla="*/ 9 w 704"/>
              <a:gd name="T63" fmla="*/ 439 h 883"/>
              <a:gd name="T64" fmla="*/ 50 w 704"/>
              <a:gd name="T65" fmla="*/ 404 h 883"/>
              <a:gd name="T66" fmla="*/ 11 w 704"/>
              <a:gd name="T67" fmla="*/ 363 h 883"/>
              <a:gd name="T68" fmla="*/ 136 w 704"/>
              <a:gd name="T69" fmla="*/ 328 h 883"/>
              <a:gd name="T70" fmla="*/ 136 w 704"/>
              <a:gd name="T71" fmla="*/ 289 h 883"/>
              <a:gd name="T72" fmla="*/ 136 w 704"/>
              <a:gd name="T73" fmla="*/ 223 h 883"/>
              <a:gd name="T74" fmla="*/ 169 w 704"/>
              <a:gd name="T75" fmla="*/ 241 h 883"/>
              <a:gd name="T76" fmla="*/ 173 w 704"/>
              <a:gd name="T77" fmla="*/ 192 h 883"/>
              <a:gd name="T78" fmla="*/ 239 w 704"/>
              <a:gd name="T79" fmla="*/ 184 h 883"/>
              <a:gd name="T80" fmla="*/ 272 w 704"/>
              <a:gd name="T81" fmla="*/ 181 h 883"/>
              <a:gd name="T82" fmla="*/ 282 w 704"/>
              <a:gd name="T83" fmla="*/ 159 h 883"/>
              <a:gd name="T84" fmla="*/ 259 w 704"/>
              <a:gd name="T85" fmla="*/ 116 h 883"/>
              <a:gd name="T86" fmla="*/ 296 w 704"/>
              <a:gd name="T87" fmla="*/ 112 h 883"/>
              <a:gd name="T88" fmla="*/ 315 w 704"/>
              <a:gd name="T89" fmla="*/ 60 h 883"/>
              <a:gd name="T90" fmla="*/ 350 w 704"/>
              <a:gd name="T91" fmla="*/ 54 h 883"/>
              <a:gd name="T92" fmla="*/ 371 w 704"/>
              <a:gd name="T93" fmla="*/ 1 h 883"/>
              <a:gd name="T94" fmla="*/ 453 w 704"/>
              <a:gd name="T95" fmla="*/ 11 h 883"/>
              <a:gd name="T96" fmla="*/ 523 w 704"/>
              <a:gd name="T97" fmla="*/ 19 h 883"/>
              <a:gd name="T98" fmla="*/ 545 w 704"/>
              <a:gd name="T99" fmla="*/ 21 h 883"/>
              <a:gd name="T100" fmla="*/ 560 w 704"/>
              <a:gd name="T101" fmla="*/ 23 h 883"/>
              <a:gd name="T102" fmla="*/ 562 w 704"/>
              <a:gd name="T103" fmla="*/ 23 h 883"/>
              <a:gd name="T104" fmla="*/ 570 w 704"/>
              <a:gd name="T105" fmla="*/ 23 h 883"/>
              <a:gd name="T106" fmla="*/ 644 w 704"/>
              <a:gd name="T107" fmla="*/ 0 h 883"/>
              <a:gd name="T108" fmla="*/ 704 w 704"/>
              <a:gd name="T109" fmla="*/ 17 h 8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704" h="883">
                <a:moveTo>
                  <a:pt x="704" y="17"/>
                </a:moveTo>
                <a:lnTo>
                  <a:pt x="599" y="91"/>
                </a:lnTo>
                <a:lnTo>
                  <a:pt x="597" y="91"/>
                </a:lnTo>
                <a:lnTo>
                  <a:pt x="578" y="105"/>
                </a:lnTo>
                <a:lnTo>
                  <a:pt x="527" y="272"/>
                </a:lnTo>
                <a:lnTo>
                  <a:pt x="517" y="289"/>
                </a:lnTo>
                <a:lnTo>
                  <a:pt x="410" y="476"/>
                </a:lnTo>
                <a:lnTo>
                  <a:pt x="414" y="527"/>
                </a:lnTo>
                <a:lnTo>
                  <a:pt x="327" y="521"/>
                </a:lnTo>
                <a:lnTo>
                  <a:pt x="334" y="548"/>
                </a:lnTo>
                <a:lnTo>
                  <a:pt x="352" y="611"/>
                </a:lnTo>
                <a:lnTo>
                  <a:pt x="360" y="634"/>
                </a:lnTo>
                <a:lnTo>
                  <a:pt x="369" y="665"/>
                </a:lnTo>
                <a:lnTo>
                  <a:pt x="373" y="679"/>
                </a:lnTo>
                <a:lnTo>
                  <a:pt x="369" y="700"/>
                </a:lnTo>
                <a:lnTo>
                  <a:pt x="348" y="877"/>
                </a:lnTo>
                <a:lnTo>
                  <a:pt x="348" y="883"/>
                </a:lnTo>
                <a:lnTo>
                  <a:pt x="346" y="879"/>
                </a:lnTo>
                <a:lnTo>
                  <a:pt x="239" y="694"/>
                </a:lnTo>
                <a:lnTo>
                  <a:pt x="239" y="692"/>
                </a:lnTo>
                <a:lnTo>
                  <a:pt x="208" y="638"/>
                </a:lnTo>
                <a:lnTo>
                  <a:pt x="185" y="628"/>
                </a:lnTo>
                <a:lnTo>
                  <a:pt x="146" y="595"/>
                </a:lnTo>
                <a:lnTo>
                  <a:pt x="146" y="595"/>
                </a:lnTo>
                <a:lnTo>
                  <a:pt x="109" y="613"/>
                </a:lnTo>
                <a:lnTo>
                  <a:pt x="109" y="613"/>
                </a:lnTo>
                <a:lnTo>
                  <a:pt x="101" y="605"/>
                </a:lnTo>
                <a:lnTo>
                  <a:pt x="58" y="572"/>
                </a:lnTo>
                <a:lnTo>
                  <a:pt x="60" y="566"/>
                </a:lnTo>
                <a:lnTo>
                  <a:pt x="72" y="550"/>
                </a:lnTo>
                <a:lnTo>
                  <a:pt x="0" y="552"/>
                </a:lnTo>
                <a:lnTo>
                  <a:pt x="9" y="439"/>
                </a:lnTo>
                <a:lnTo>
                  <a:pt x="50" y="404"/>
                </a:lnTo>
                <a:lnTo>
                  <a:pt x="11" y="363"/>
                </a:lnTo>
                <a:lnTo>
                  <a:pt x="136" y="328"/>
                </a:lnTo>
                <a:lnTo>
                  <a:pt x="136" y="289"/>
                </a:lnTo>
                <a:lnTo>
                  <a:pt x="136" y="223"/>
                </a:lnTo>
                <a:lnTo>
                  <a:pt x="169" y="241"/>
                </a:lnTo>
                <a:lnTo>
                  <a:pt x="173" y="192"/>
                </a:lnTo>
                <a:lnTo>
                  <a:pt x="239" y="184"/>
                </a:lnTo>
                <a:lnTo>
                  <a:pt x="272" y="181"/>
                </a:lnTo>
                <a:lnTo>
                  <a:pt x="282" y="159"/>
                </a:lnTo>
                <a:lnTo>
                  <a:pt x="259" y="116"/>
                </a:lnTo>
                <a:lnTo>
                  <a:pt x="296" y="112"/>
                </a:lnTo>
                <a:lnTo>
                  <a:pt x="315" y="60"/>
                </a:lnTo>
                <a:lnTo>
                  <a:pt x="350" y="54"/>
                </a:lnTo>
                <a:lnTo>
                  <a:pt x="371" y="1"/>
                </a:lnTo>
                <a:lnTo>
                  <a:pt x="453" y="11"/>
                </a:lnTo>
                <a:lnTo>
                  <a:pt x="523" y="19"/>
                </a:lnTo>
                <a:lnTo>
                  <a:pt x="545" y="21"/>
                </a:lnTo>
                <a:lnTo>
                  <a:pt x="560" y="23"/>
                </a:lnTo>
                <a:lnTo>
                  <a:pt x="562" y="23"/>
                </a:lnTo>
                <a:lnTo>
                  <a:pt x="570" y="23"/>
                </a:lnTo>
                <a:lnTo>
                  <a:pt x="644" y="0"/>
                </a:lnTo>
                <a:lnTo>
                  <a:pt x="704" y="17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6" name="Freeform 34">
            <a:extLst>
              <a:ext uri="{FF2B5EF4-FFF2-40B4-BE49-F238E27FC236}">
                <a16:creationId xmlns:a16="http://schemas.microsoft.com/office/drawing/2014/main" id="{2ECB2A4F-50D2-621F-D953-3C6777D751D0}"/>
              </a:ext>
            </a:extLst>
          </p:cNvPr>
          <p:cNvSpPr>
            <a:spLocks/>
          </p:cNvSpPr>
          <p:nvPr/>
        </p:nvSpPr>
        <p:spPr bwMode="auto">
          <a:xfrm>
            <a:off x="5362575" y="1897063"/>
            <a:ext cx="1970088" cy="1169988"/>
          </a:xfrm>
          <a:custGeom>
            <a:avLst/>
            <a:gdLst>
              <a:gd name="T0" fmla="*/ 1228 w 1241"/>
              <a:gd name="T1" fmla="*/ 533 h 737"/>
              <a:gd name="T2" fmla="*/ 1177 w 1241"/>
              <a:gd name="T3" fmla="*/ 457 h 737"/>
              <a:gd name="T4" fmla="*/ 1095 w 1241"/>
              <a:gd name="T5" fmla="*/ 405 h 737"/>
              <a:gd name="T6" fmla="*/ 1119 w 1241"/>
              <a:gd name="T7" fmla="*/ 344 h 737"/>
              <a:gd name="T8" fmla="*/ 1037 w 1241"/>
              <a:gd name="T9" fmla="*/ 266 h 737"/>
              <a:gd name="T10" fmla="*/ 1035 w 1241"/>
              <a:gd name="T11" fmla="*/ 259 h 737"/>
              <a:gd name="T12" fmla="*/ 1027 w 1241"/>
              <a:gd name="T13" fmla="*/ 239 h 737"/>
              <a:gd name="T14" fmla="*/ 1031 w 1241"/>
              <a:gd name="T15" fmla="*/ 183 h 737"/>
              <a:gd name="T16" fmla="*/ 1000 w 1241"/>
              <a:gd name="T17" fmla="*/ 154 h 737"/>
              <a:gd name="T18" fmla="*/ 996 w 1241"/>
              <a:gd name="T19" fmla="*/ 126 h 737"/>
              <a:gd name="T20" fmla="*/ 996 w 1241"/>
              <a:gd name="T21" fmla="*/ 45 h 737"/>
              <a:gd name="T22" fmla="*/ 984 w 1241"/>
              <a:gd name="T23" fmla="*/ 0 h 737"/>
              <a:gd name="T24" fmla="*/ 934 w 1241"/>
              <a:gd name="T25" fmla="*/ 27 h 737"/>
              <a:gd name="T26" fmla="*/ 872 w 1241"/>
              <a:gd name="T27" fmla="*/ 62 h 737"/>
              <a:gd name="T28" fmla="*/ 807 w 1241"/>
              <a:gd name="T29" fmla="*/ 107 h 737"/>
              <a:gd name="T30" fmla="*/ 619 w 1241"/>
              <a:gd name="T31" fmla="*/ 187 h 737"/>
              <a:gd name="T32" fmla="*/ 576 w 1241"/>
              <a:gd name="T33" fmla="*/ 226 h 737"/>
              <a:gd name="T34" fmla="*/ 539 w 1241"/>
              <a:gd name="T35" fmla="*/ 233 h 737"/>
              <a:gd name="T36" fmla="*/ 535 w 1241"/>
              <a:gd name="T37" fmla="*/ 220 h 737"/>
              <a:gd name="T38" fmla="*/ 523 w 1241"/>
              <a:gd name="T39" fmla="*/ 253 h 737"/>
              <a:gd name="T40" fmla="*/ 484 w 1241"/>
              <a:gd name="T41" fmla="*/ 257 h 737"/>
              <a:gd name="T42" fmla="*/ 389 w 1241"/>
              <a:gd name="T43" fmla="*/ 253 h 737"/>
              <a:gd name="T44" fmla="*/ 299 w 1241"/>
              <a:gd name="T45" fmla="*/ 300 h 737"/>
              <a:gd name="T46" fmla="*/ 266 w 1241"/>
              <a:gd name="T47" fmla="*/ 309 h 737"/>
              <a:gd name="T48" fmla="*/ 247 w 1241"/>
              <a:gd name="T49" fmla="*/ 366 h 737"/>
              <a:gd name="T50" fmla="*/ 220 w 1241"/>
              <a:gd name="T51" fmla="*/ 459 h 737"/>
              <a:gd name="T52" fmla="*/ 111 w 1241"/>
              <a:gd name="T53" fmla="*/ 564 h 737"/>
              <a:gd name="T54" fmla="*/ 85 w 1241"/>
              <a:gd name="T55" fmla="*/ 663 h 737"/>
              <a:gd name="T56" fmla="*/ 105 w 1241"/>
              <a:gd name="T57" fmla="*/ 673 h 737"/>
              <a:gd name="T58" fmla="*/ 165 w 1241"/>
              <a:gd name="T59" fmla="*/ 636 h 737"/>
              <a:gd name="T60" fmla="*/ 227 w 1241"/>
              <a:gd name="T61" fmla="*/ 615 h 737"/>
              <a:gd name="T62" fmla="*/ 307 w 1241"/>
              <a:gd name="T63" fmla="*/ 560 h 737"/>
              <a:gd name="T64" fmla="*/ 383 w 1241"/>
              <a:gd name="T65" fmla="*/ 496 h 737"/>
              <a:gd name="T66" fmla="*/ 449 w 1241"/>
              <a:gd name="T67" fmla="*/ 451 h 737"/>
              <a:gd name="T68" fmla="*/ 486 w 1241"/>
              <a:gd name="T69" fmla="*/ 426 h 737"/>
              <a:gd name="T70" fmla="*/ 496 w 1241"/>
              <a:gd name="T71" fmla="*/ 348 h 737"/>
              <a:gd name="T72" fmla="*/ 562 w 1241"/>
              <a:gd name="T73" fmla="*/ 301 h 737"/>
              <a:gd name="T74" fmla="*/ 574 w 1241"/>
              <a:gd name="T75" fmla="*/ 296 h 737"/>
              <a:gd name="T76" fmla="*/ 595 w 1241"/>
              <a:gd name="T77" fmla="*/ 286 h 737"/>
              <a:gd name="T78" fmla="*/ 619 w 1241"/>
              <a:gd name="T79" fmla="*/ 315 h 737"/>
              <a:gd name="T80" fmla="*/ 589 w 1241"/>
              <a:gd name="T81" fmla="*/ 336 h 737"/>
              <a:gd name="T82" fmla="*/ 533 w 1241"/>
              <a:gd name="T83" fmla="*/ 364 h 737"/>
              <a:gd name="T84" fmla="*/ 591 w 1241"/>
              <a:gd name="T85" fmla="*/ 412 h 737"/>
              <a:gd name="T86" fmla="*/ 654 w 1241"/>
              <a:gd name="T87" fmla="*/ 424 h 737"/>
              <a:gd name="T88" fmla="*/ 673 w 1241"/>
              <a:gd name="T89" fmla="*/ 430 h 737"/>
              <a:gd name="T90" fmla="*/ 679 w 1241"/>
              <a:gd name="T91" fmla="*/ 447 h 737"/>
              <a:gd name="T92" fmla="*/ 671 w 1241"/>
              <a:gd name="T93" fmla="*/ 457 h 737"/>
              <a:gd name="T94" fmla="*/ 619 w 1241"/>
              <a:gd name="T95" fmla="*/ 479 h 737"/>
              <a:gd name="T96" fmla="*/ 599 w 1241"/>
              <a:gd name="T97" fmla="*/ 537 h 737"/>
              <a:gd name="T98" fmla="*/ 615 w 1241"/>
              <a:gd name="T99" fmla="*/ 593 h 737"/>
              <a:gd name="T100" fmla="*/ 607 w 1241"/>
              <a:gd name="T101" fmla="*/ 626 h 737"/>
              <a:gd name="T102" fmla="*/ 634 w 1241"/>
              <a:gd name="T103" fmla="*/ 617 h 737"/>
              <a:gd name="T104" fmla="*/ 636 w 1241"/>
              <a:gd name="T105" fmla="*/ 652 h 737"/>
              <a:gd name="T106" fmla="*/ 669 w 1241"/>
              <a:gd name="T107" fmla="*/ 646 h 737"/>
              <a:gd name="T108" fmla="*/ 726 w 1241"/>
              <a:gd name="T109" fmla="*/ 654 h 737"/>
              <a:gd name="T110" fmla="*/ 815 w 1241"/>
              <a:gd name="T111" fmla="*/ 619 h 737"/>
              <a:gd name="T112" fmla="*/ 988 w 1241"/>
              <a:gd name="T113" fmla="*/ 611 h 737"/>
              <a:gd name="T114" fmla="*/ 1006 w 1241"/>
              <a:gd name="T115" fmla="*/ 609 h 737"/>
              <a:gd name="T116" fmla="*/ 1146 w 1241"/>
              <a:gd name="T117" fmla="*/ 564 h 737"/>
              <a:gd name="T118" fmla="*/ 1179 w 1241"/>
              <a:gd name="T119" fmla="*/ 560 h 737"/>
              <a:gd name="T120" fmla="*/ 1241 w 1241"/>
              <a:gd name="T121" fmla="*/ 554 h 7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241" h="737">
                <a:moveTo>
                  <a:pt x="1239" y="552"/>
                </a:moveTo>
                <a:lnTo>
                  <a:pt x="1228" y="533"/>
                </a:lnTo>
                <a:lnTo>
                  <a:pt x="1181" y="465"/>
                </a:lnTo>
                <a:lnTo>
                  <a:pt x="1177" y="457"/>
                </a:lnTo>
                <a:lnTo>
                  <a:pt x="1167" y="451"/>
                </a:lnTo>
                <a:lnTo>
                  <a:pt x="1095" y="405"/>
                </a:lnTo>
                <a:lnTo>
                  <a:pt x="1107" y="372"/>
                </a:lnTo>
                <a:lnTo>
                  <a:pt x="1119" y="344"/>
                </a:lnTo>
                <a:lnTo>
                  <a:pt x="1049" y="329"/>
                </a:lnTo>
                <a:lnTo>
                  <a:pt x="1037" y="266"/>
                </a:lnTo>
                <a:lnTo>
                  <a:pt x="1035" y="261"/>
                </a:lnTo>
                <a:lnTo>
                  <a:pt x="1035" y="259"/>
                </a:lnTo>
                <a:lnTo>
                  <a:pt x="1023" y="255"/>
                </a:lnTo>
                <a:lnTo>
                  <a:pt x="1027" y="239"/>
                </a:lnTo>
                <a:lnTo>
                  <a:pt x="1031" y="185"/>
                </a:lnTo>
                <a:lnTo>
                  <a:pt x="1031" y="183"/>
                </a:lnTo>
                <a:lnTo>
                  <a:pt x="1021" y="175"/>
                </a:lnTo>
                <a:lnTo>
                  <a:pt x="1000" y="154"/>
                </a:lnTo>
                <a:lnTo>
                  <a:pt x="994" y="148"/>
                </a:lnTo>
                <a:lnTo>
                  <a:pt x="996" y="126"/>
                </a:lnTo>
                <a:lnTo>
                  <a:pt x="996" y="101"/>
                </a:lnTo>
                <a:lnTo>
                  <a:pt x="996" y="45"/>
                </a:lnTo>
                <a:lnTo>
                  <a:pt x="992" y="33"/>
                </a:lnTo>
                <a:lnTo>
                  <a:pt x="984" y="0"/>
                </a:lnTo>
                <a:lnTo>
                  <a:pt x="948" y="19"/>
                </a:lnTo>
                <a:lnTo>
                  <a:pt x="934" y="27"/>
                </a:lnTo>
                <a:lnTo>
                  <a:pt x="876" y="60"/>
                </a:lnTo>
                <a:lnTo>
                  <a:pt x="872" y="62"/>
                </a:lnTo>
                <a:lnTo>
                  <a:pt x="839" y="85"/>
                </a:lnTo>
                <a:lnTo>
                  <a:pt x="807" y="107"/>
                </a:lnTo>
                <a:lnTo>
                  <a:pt x="730" y="128"/>
                </a:lnTo>
                <a:lnTo>
                  <a:pt x="619" y="187"/>
                </a:lnTo>
                <a:lnTo>
                  <a:pt x="609" y="220"/>
                </a:lnTo>
                <a:lnTo>
                  <a:pt x="576" y="226"/>
                </a:lnTo>
                <a:lnTo>
                  <a:pt x="554" y="231"/>
                </a:lnTo>
                <a:lnTo>
                  <a:pt x="539" y="233"/>
                </a:lnTo>
                <a:lnTo>
                  <a:pt x="539" y="233"/>
                </a:lnTo>
                <a:lnTo>
                  <a:pt x="535" y="220"/>
                </a:lnTo>
                <a:lnTo>
                  <a:pt x="535" y="224"/>
                </a:lnTo>
                <a:lnTo>
                  <a:pt x="523" y="253"/>
                </a:lnTo>
                <a:lnTo>
                  <a:pt x="490" y="255"/>
                </a:lnTo>
                <a:lnTo>
                  <a:pt x="484" y="257"/>
                </a:lnTo>
                <a:lnTo>
                  <a:pt x="420" y="237"/>
                </a:lnTo>
                <a:lnTo>
                  <a:pt x="389" y="253"/>
                </a:lnTo>
                <a:lnTo>
                  <a:pt x="348" y="274"/>
                </a:lnTo>
                <a:lnTo>
                  <a:pt x="299" y="300"/>
                </a:lnTo>
                <a:lnTo>
                  <a:pt x="270" y="307"/>
                </a:lnTo>
                <a:lnTo>
                  <a:pt x="266" y="309"/>
                </a:lnTo>
                <a:lnTo>
                  <a:pt x="255" y="360"/>
                </a:lnTo>
                <a:lnTo>
                  <a:pt x="247" y="366"/>
                </a:lnTo>
                <a:lnTo>
                  <a:pt x="220" y="395"/>
                </a:lnTo>
                <a:lnTo>
                  <a:pt x="220" y="459"/>
                </a:lnTo>
                <a:lnTo>
                  <a:pt x="177" y="519"/>
                </a:lnTo>
                <a:lnTo>
                  <a:pt x="111" y="564"/>
                </a:lnTo>
                <a:lnTo>
                  <a:pt x="0" y="737"/>
                </a:lnTo>
                <a:lnTo>
                  <a:pt x="85" y="663"/>
                </a:lnTo>
                <a:lnTo>
                  <a:pt x="99" y="685"/>
                </a:lnTo>
                <a:lnTo>
                  <a:pt x="105" y="673"/>
                </a:lnTo>
                <a:lnTo>
                  <a:pt x="142" y="652"/>
                </a:lnTo>
                <a:lnTo>
                  <a:pt x="165" y="636"/>
                </a:lnTo>
                <a:lnTo>
                  <a:pt x="189" y="621"/>
                </a:lnTo>
                <a:lnTo>
                  <a:pt x="227" y="615"/>
                </a:lnTo>
                <a:lnTo>
                  <a:pt x="261" y="593"/>
                </a:lnTo>
                <a:lnTo>
                  <a:pt x="307" y="560"/>
                </a:lnTo>
                <a:lnTo>
                  <a:pt x="346" y="531"/>
                </a:lnTo>
                <a:lnTo>
                  <a:pt x="383" y="496"/>
                </a:lnTo>
                <a:lnTo>
                  <a:pt x="426" y="467"/>
                </a:lnTo>
                <a:lnTo>
                  <a:pt x="449" y="451"/>
                </a:lnTo>
                <a:lnTo>
                  <a:pt x="455" y="447"/>
                </a:lnTo>
                <a:lnTo>
                  <a:pt x="486" y="426"/>
                </a:lnTo>
                <a:lnTo>
                  <a:pt x="486" y="403"/>
                </a:lnTo>
                <a:lnTo>
                  <a:pt x="496" y="348"/>
                </a:lnTo>
                <a:lnTo>
                  <a:pt x="514" y="327"/>
                </a:lnTo>
                <a:lnTo>
                  <a:pt x="562" y="301"/>
                </a:lnTo>
                <a:lnTo>
                  <a:pt x="568" y="300"/>
                </a:lnTo>
                <a:lnTo>
                  <a:pt x="574" y="296"/>
                </a:lnTo>
                <a:lnTo>
                  <a:pt x="591" y="288"/>
                </a:lnTo>
                <a:lnTo>
                  <a:pt x="595" y="286"/>
                </a:lnTo>
                <a:lnTo>
                  <a:pt x="599" y="292"/>
                </a:lnTo>
                <a:lnTo>
                  <a:pt x="619" y="315"/>
                </a:lnTo>
                <a:lnTo>
                  <a:pt x="597" y="331"/>
                </a:lnTo>
                <a:lnTo>
                  <a:pt x="589" y="336"/>
                </a:lnTo>
                <a:lnTo>
                  <a:pt x="582" y="340"/>
                </a:lnTo>
                <a:lnTo>
                  <a:pt x="533" y="364"/>
                </a:lnTo>
                <a:lnTo>
                  <a:pt x="533" y="410"/>
                </a:lnTo>
                <a:lnTo>
                  <a:pt x="591" y="412"/>
                </a:lnTo>
                <a:lnTo>
                  <a:pt x="638" y="420"/>
                </a:lnTo>
                <a:lnTo>
                  <a:pt x="654" y="424"/>
                </a:lnTo>
                <a:lnTo>
                  <a:pt x="663" y="426"/>
                </a:lnTo>
                <a:lnTo>
                  <a:pt x="673" y="430"/>
                </a:lnTo>
                <a:lnTo>
                  <a:pt x="689" y="434"/>
                </a:lnTo>
                <a:lnTo>
                  <a:pt x="679" y="447"/>
                </a:lnTo>
                <a:lnTo>
                  <a:pt x="675" y="455"/>
                </a:lnTo>
                <a:lnTo>
                  <a:pt x="671" y="457"/>
                </a:lnTo>
                <a:lnTo>
                  <a:pt x="667" y="459"/>
                </a:lnTo>
                <a:lnTo>
                  <a:pt x="619" y="479"/>
                </a:lnTo>
                <a:lnTo>
                  <a:pt x="595" y="537"/>
                </a:lnTo>
                <a:lnTo>
                  <a:pt x="599" y="537"/>
                </a:lnTo>
                <a:lnTo>
                  <a:pt x="615" y="541"/>
                </a:lnTo>
                <a:lnTo>
                  <a:pt x="615" y="593"/>
                </a:lnTo>
                <a:lnTo>
                  <a:pt x="597" y="626"/>
                </a:lnTo>
                <a:lnTo>
                  <a:pt x="607" y="626"/>
                </a:lnTo>
                <a:lnTo>
                  <a:pt x="619" y="621"/>
                </a:lnTo>
                <a:lnTo>
                  <a:pt x="634" y="617"/>
                </a:lnTo>
                <a:lnTo>
                  <a:pt x="634" y="634"/>
                </a:lnTo>
                <a:lnTo>
                  <a:pt x="636" y="652"/>
                </a:lnTo>
                <a:lnTo>
                  <a:pt x="642" y="652"/>
                </a:lnTo>
                <a:lnTo>
                  <a:pt x="669" y="646"/>
                </a:lnTo>
                <a:lnTo>
                  <a:pt x="689" y="667"/>
                </a:lnTo>
                <a:lnTo>
                  <a:pt x="726" y="654"/>
                </a:lnTo>
                <a:lnTo>
                  <a:pt x="784" y="632"/>
                </a:lnTo>
                <a:lnTo>
                  <a:pt x="815" y="619"/>
                </a:lnTo>
                <a:lnTo>
                  <a:pt x="833" y="613"/>
                </a:lnTo>
                <a:lnTo>
                  <a:pt x="988" y="611"/>
                </a:lnTo>
                <a:lnTo>
                  <a:pt x="1000" y="611"/>
                </a:lnTo>
                <a:lnTo>
                  <a:pt x="1006" y="609"/>
                </a:lnTo>
                <a:lnTo>
                  <a:pt x="1055" y="593"/>
                </a:lnTo>
                <a:lnTo>
                  <a:pt x="1146" y="564"/>
                </a:lnTo>
                <a:lnTo>
                  <a:pt x="1175" y="560"/>
                </a:lnTo>
                <a:lnTo>
                  <a:pt x="1179" y="560"/>
                </a:lnTo>
                <a:lnTo>
                  <a:pt x="1237" y="554"/>
                </a:lnTo>
                <a:lnTo>
                  <a:pt x="1241" y="554"/>
                </a:lnTo>
                <a:lnTo>
                  <a:pt x="1239" y="552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7" name="Freeform 35">
            <a:extLst>
              <a:ext uri="{FF2B5EF4-FFF2-40B4-BE49-F238E27FC236}">
                <a16:creationId xmlns:a16="http://schemas.microsoft.com/office/drawing/2014/main" id="{FDF01C40-020C-9113-1838-346A27764FB7}"/>
              </a:ext>
            </a:extLst>
          </p:cNvPr>
          <p:cNvSpPr>
            <a:spLocks/>
          </p:cNvSpPr>
          <p:nvPr/>
        </p:nvSpPr>
        <p:spPr bwMode="auto">
          <a:xfrm>
            <a:off x="6338888" y="2749550"/>
            <a:ext cx="1303338" cy="852488"/>
          </a:xfrm>
          <a:custGeom>
            <a:avLst/>
            <a:gdLst>
              <a:gd name="T0" fmla="*/ 457 w 821"/>
              <a:gd name="T1" fmla="*/ 537 h 537"/>
              <a:gd name="T2" fmla="*/ 346 w 821"/>
              <a:gd name="T3" fmla="*/ 521 h 537"/>
              <a:gd name="T4" fmla="*/ 243 w 821"/>
              <a:gd name="T5" fmla="*/ 471 h 537"/>
              <a:gd name="T6" fmla="*/ 185 w 821"/>
              <a:gd name="T7" fmla="*/ 525 h 537"/>
              <a:gd name="T8" fmla="*/ 167 w 821"/>
              <a:gd name="T9" fmla="*/ 506 h 537"/>
              <a:gd name="T10" fmla="*/ 101 w 821"/>
              <a:gd name="T11" fmla="*/ 430 h 537"/>
              <a:gd name="T12" fmla="*/ 99 w 821"/>
              <a:gd name="T13" fmla="*/ 412 h 537"/>
              <a:gd name="T14" fmla="*/ 91 w 821"/>
              <a:gd name="T15" fmla="*/ 325 h 537"/>
              <a:gd name="T16" fmla="*/ 68 w 821"/>
              <a:gd name="T17" fmla="*/ 315 h 537"/>
              <a:gd name="T18" fmla="*/ 37 w 821"/>
              <a:gd name="T19" fmla="*/ 300 h 537"/>
              <a:gd name="T20" fmla="*/ 21 w 821"/>
              <a:gd name="T21" fmla="*/ 302 h 537"/>
              <a:gd name="T22" fmla="*/ 21 w 821"/>
              <a:gd name="T23" fmla="*/ 292 h 537"/>
              <a:gd name="T24" fmla="*/ 21 w 821"/>
              <a:gd name="T25" fmla="*/ 270 h 537"/>
              <a:gd name="T26" fmla="*/ 21 w 821"/>
              <a:gd name="T27" fmla="*/ 265 h 537"/>
              <a:gd name="T28" fmla="*/ 17 w 821"/>
              <a:gd name="T29" fmla="*/ 259 h 537"/>
              <a:gd name="T30" fmla="*/ 0 w 821"/>
              <a:gd name="T31" fmla="*/ 237 h 537"/>
              <a:gd name="T32" fmla="*/ 21 w 821"/>
              <a:gd name="T33" fmla="*/ 210 h 537"/>
              <a:gd name="T34" fmla="*/ 17 w 821"/>
              <a:gd name="T35" fmla="*/ 177 h 537"/>
              <a:gd name="T36" fmla="*/ 11 w 821"/>
              <a:gd name="T37" fmla="*/ 167 h 537"/>
              <a:gd name="T38" fmla="*/ 21 w 821"/>
              <a:gd name="T39" fmla="*/ 161 h 537"/>
              <a:gd name="T40" fmla="*/ 27 w 821"/>
              <a:gd name="T41" fmla="*/ 159 h 537"/>
              <a:gd name="T42" fmla="*/ 39 w 821"/>
              <a:gd name="T43" fmla="*/ 154 h 537"/>
              <a:gd name="T44" fmla="*/ 74 w 821"/>
              <a:gd name="T45" fmla="*/ 130 h 537"/>
              <a:gd name="T46" fmla="*/ 111 w 821"/>
              <a:gd name="T47" fmla="*/ 117 h 537"/>
              <a:gd name="T48" fmla="*/ 169 w 821"/>
              <a:gd name="T49" fmla="*/ 95 h 537"/>
              <a:gd name="T50" fmla="*/ 200 w 821"/>
              <a:gd name="T51" fmla="*/ 82 h 537"/>
              <a:gd name="T52" fmla="*/ 218 w 821"/>
              <a:gd name="T53" fmla="*/ 76 h 537"/>
              <a:gd name="T54" fmla="*/ 373 w 821"/>
              <a:gd name="T55" fmla="*/ 74 h 537"/>
              <a:gd name="T56" fmla="*/ 385 w 821"/>
              <a:gd name="T57" fmla="*/ 74 h 537"/>
              <a:gd name="T58" fmla="*/ 391 w 821"/>
              <a:gd name="T59" fmla="*/ 72 h 537"/>
              <a:gd name="T60" fmla="*/ 440 w 821"/>
              <a:gd name="T61" fmla="*/ 56 h 537"/>
              <a:gd name="T62" fmla="*/ 531 w 821"/>
              <a:gd name="T63" fmla="*/ 27 h 537"/>
              <a:gd name="T64" fmla="*/ 560 w 821"/>
              <a:gd name="T65" fmla="*/ 23 h 537"/>
              <a:gd name="T66" fmla="*/ 564 w 821"/>
              <a:gd name="T67" fmla="*/ 23 h 537"/>
              <a:gd name="T68" fmla="*/ 622 w 821"/>
              <a:gd name="T69" fmla="*/ 17 h 537"/>
              <a:gd name="T70" fmla="*/ 626 w 821"/>
              <a:gd name="T71" fmla="*/ 17 h 537"/>
              <a:gd name="T72" fmla="*/ 751 w 821"/>
              <a:gd name="T73" fmla="*/ 6 h 537"/>
              <a:gd name="T74" fmla="*/ 821 w 821"/>
              <a:gd name="T75" fmla="*/ 0 h 537"/>
              <a:gd name="T76" fmla="*/ 815 w 821"/>
              <a:gd name="T77" fmla="*/ 12 h 537"/>
              <a:gd name="T78" fmla="*/ 800 w 821"/>
              <a:gd name="T79" fmla="*/ 35 h 537"/>
              <a:gd name="T80" fmla="*/ 772 w 821"/>
              <a:gd name="T81" fmla="*/ 80 h 537"/>
              <a:gd name="T82" fmla="*/ 751 w 821"/>
              <a:gd name="T83" fmla="*/ 115 h 537"/>
              <a:gd name="T84" fmla="*/ 722 w 821"/>
              <a:gd name="T85" fmla="*/ 159 h 537"/>
              <a:gd name="T86" fmla="*/ 710 w 821"/>
              <a:gd name="T87" fmla="*/ 181 h 537"/>
              <a:gd name="T88" fmla="*/ 696 w 821"/>
              <a:gd name="T89" fmla="*/ 200 h 537"/>
              <a:gd name="T90" fmla="*/ 685 w 821"/>
              <a:gd name="T91" fmla="*/ 220 h 537"/>
              <a:gd name="T92" fmla="*/ 656 w 821"/>
              <a:gd name="T93" fmla="*/ 259 h 537"/>
              <a:gd name="T94" fmla="*/ 644 w 821"/>
              <a:gd name="T95" fmla="*/ 278 h 537"/>
              <a:gd name="T96" fmla="*/ 630 w 821"/>
              <a:gd name="T97" fmla="*/ 298 h 537"/>
              <a:gd name="T98" fmla="*/ 615 w 821"/>
              <a:gd name="T99" fmla="*/ 319 h 537"/>
              <a:gd name="T100" fmla="*/ 593 w 821"/>
              <a:gd name="T101" fmla="*/ 350 h 537"/>
              <a:gd name="T102" fmla="*/ 589 w 821"/>
              <a:gd name="T103" fmla="*/ 354 h 537"/>
              <a:gd name="T104" fmla="*/ 582 w 821"/>
              <a:gd name="T105" fmla="*/ 368 h 537"/>
              <a:gd name="T106" fmla="*/ 568 w 821"/>
              <a:gd name="T107" fmla="*/ 405 h 537"/>
              <a:gd name="T108" fmla="*/ 558 w 821"/>
              <a:gd name="T109" fmla="*/ 428 h 537"/>
              <a:gd name="T110" fmla="*/ 531 w 821"/>
              <a:gd name="T111" fmla="*/ 461 h 537"/>
              <a:gd name="T112" fmla="*/ 510 w 821"/>
              <a:gd name="T113" fmla="*/ 486 h 537"/>
              <a:gd name="T114" fmla="*/ 488 w 821"/>
              <a:gd name="T115" fmla="*/ 506 h 537"/>
              <a:gd name="T116" fmla="*/ 475 w 821"/>
              <a:gd name="T117" fmla="*/ 521 h 537"/>
              <a:gd name="T118" fmla="*/ 457 w 821"/>
              <a:gd name="T119" fmla="*/ 537 h 5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821" h="537">
                <a:moveTo>
                  <a:pt x="457" y="537"/>
                </a:moveTo>
                <a:lnTo>
                  <a:pt x="346" y="521"/>
                </a:lnTo>
                <a:lnTo>
                  <a:pt x="243" y="471"/>
                </a:lnTo>
                <a:lnTo>
                  <a:pt x="185" y="525"/>
                </a:lnTo>
                <a:lnTo>
                  <a:pt x="167" y="506"/>
                </a:lnTo>
                <a:lnTo>
                  <a:pt x="101" y="430"/>
                </a:lnTo>
                <a:lnTo>
                  <a:pt x="99" y="412"/>
                </a:lnTo>
                <a:lnTo>
                  <a:pt x="91" y="325"/>
                </a:lnTo>
                <a:lnTo>
                  <a:pt x="68" y="315"/>
                </a:lnTo>
                <a:lnTo>
                  <a:pt x="37" y="300"/>
                </a:lnTo>
                <a:lnTo>
                  <a:pt x="21" y="302"/>
                </a:lnTo>
                <a:lnTo>
                  <a:pt x="21" y="292"/>
                </a:lnTo>
                <a:lnTo>
                  <a:pt x="21" y="270"/>
                </a:lnTo>
                <a:lnTo>
                  <a:pt x="21" y="265"/>
                </a:lnTo>
                <a:lnTo>
                  <a:pt x="17" y="259"/>
                </a:lnTo>
                <a:lnTo>
                  <a:pt x="0" y="237"/>
                </a:lnTo>
                <a:lnTo>
                  <a:pt x="21" y="210"/>
                </a:lnTo>
                <a:lnTo>
                  <a:pt x="17" y="177"/>
                </a:lnTo>
                <a:lnTo>
                  <a:pt x="11" y="167"/>
                </a:lnTo>
                <a:lnTo>
                  <a:pt x="21" y="161"/>
                </a:lnTo>
                <a:lnTo>
                  <a:pt x="27" y="159"/>
                </a:lnTo>
                <a:lnTo>
                  <a:pt x="39" y="154"/>
                </a:lnTo>
                <a:lnTo>
                  <a:pt x="74" y="130"/>
                </a:lnTo>
                <a:lnTo>
                  <a:pt x="111" y="117"/>
                </a:lnTo>
                <a:lnTo>
                  <a:pt x="169" y="95"/>
                </a:lnTo>
                <a:lnTo>
                  <a:pt x="200" y="82"/>
                </a:lnTo>
                <a:lnTo>
                  <a:pt x="218" y="76"/>
                </a:lnTo>
                <a:lnTo>
                  <a:pt x="373" y="74"/>
                </a:lnTo>
                <a:lnTo>
                  <a:pt x="385" y="74"/>
                </a:lnTo>
                <a:lnTo>
                  <a:pt x="391" y="72"/>
                </a:lnTo>
                <a:lnTo>
                  <a:pt x="440" y="56"/>
                </a:lnTo>
                <a:lnTo>
                  <a:pt x="531" y="27"/>
                </a:lnTo>
                <a:lnTo>
                  <a:pt x="560" y="23"/>
                </a:lnTo>
                <a:lnTo>
                  <a:pt x="564" y="23"/>
                </a:lnTo>
                <a:lnTo>
                  <a:pt x="622" y="17"/>
                </a:lnTo>
                <a:lnTo>
                  <a:pt x="626" y="17"/>
                </a:lnTo>
                <a:lnTo>
                  <a:pt x="751" y="6"/>
                </a:lnTo>
                <a:lnTo>
                  <a:pt x="821" y="0"/>
                </a:lnTo>
                <a:lnTo>
                  <a:pt x="815" y="12"/>
                </a:lnTo>
                <a:lnTo>
                  <a:pt x="800" y="35"/>
                </a:lnTo>
                <a:lnTo>
                  <a:pt x="772" y="80"/>
                </a:lnTo>
                <a:lnTo>
                  <a:pt x="751" y="115"/>
                </a:lnTo>
                <a:lnTo>
                  <a:pt x="722" y="159"/>
                </a:lnTo>
                <a:lnTo>
                  <a:pt x="710" y="181"/>
                </a:lnTo>
                <a:lnTo>
                  <a:pt x="696" y="200"/>
                </a:lnTo>
                <a:lnTo>
                  <a:pt x="685" y="220"/>
                </a:lnTo>
                <a:lnTo>
                  <a:pt x="656" y="259"/>
                </a:lnTo>
                <a:lnTo>
                  <a:pt x="644" y="278"/>
                </a:lnTo>
                <a:lnTo>
                  <a:pt x="630" y="298"/>
                </a:lnTo>
                <a:lnTo>
                  <a:pt x="615" y="319"/>
                </a:lnTo>
                <a:lnTo>
                  <a:pt x="593" y="350"/>
                </a:lnTo>
                <a:lnTo>
                  <a:pt x="589" y="354"/>
                </a:lnTo>
                <a:lnTo>
                  <a:pt x="582" y="368"/>
                </a:lnTo>
                <a:lnTo>
                  <a:pt x="568" y="405"/>
                </a:lnTo>
                <a:lnTo>
                  <a:pt x="558" y="428"/>
                </a:lnTo>
                <a:lnTo>
                  <a:pt x="531" y="461"/>
                </a:lnTo>
                <a:lnTo>
                  <a:pt x="510" y="486"/>
                </a:lnTo>
                <a:lnTo>
                  <a:pt x="488" y="506"/>
                </a:lnTo>
                <a:lnTo>
                  <a:pt x="475" y="521"/>
                </a:lnTo>
                <a:lnTo>
                  <a:pt x="457" y="537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8" name="Freeform 36">
            <a:extLst>
              <a:ext uri="{FF2B5EF4-FFF2-40B4-BE49-F238E27FC236}">
                <a16:creationId xmlns:a16="http://schemas.microsoft.com/office/drawing/2014/main" id="{1613CD2E-653A-7FC5-7F80-632755CEE200}"/>
              </a:ext>
            </a:extLst>
          </p:cNvPr>
          <p:cNvSpPr>
            <a:spLocks/>
          </p:cNvSpPr>
          <p:nvPr/>
        </p:nvSpPr>
        <p:spPr bwMode="auto">
          <a:xfrm>
            <a:off x="5500688" y="3354388"/>
            <a:ext cx="336550" cy="247650"/>
          </a:xfrm>
          <a:custGeom>
            <a:avLst/>
            <a:gdLst>
              <a:gd name="T0" fmla="*/ 181 w 212"/>
              <a:gd name="T1" fmla="*/ 84 h 156"/>
              <a:gd name="T2" fmla="*/ 172 w 212"/>
              <a:gd name="T3" fmla="*/ 82 h 156"/>
              <a:gd name="T4" fmla="*/ 162 w 212"/>
              <a:gd name="T5" fmla="*/ 78 h 156"/>
              <a:gd name="T6" fmla="*/ 131 w 212"/>
              <a:gd name="T7" fmla="*/ 100 h 156"/>
              <a:gd name="T8" fmla="*/ 94 w 212"/>
              <a:gd name="T9" fmla="*/ 121 h 156"/>
              <a:gd name="T10" fmla="*/ 65 w 212"/>
              <a:gd name="T11" fmla="*/ 137 h 156"/>
              <a:gd name="T12" fmla="*/ 32 w 212"/>
              <a:gd name="T13" fmla="*/ 156 h 156"/>
              <a:gd name="T14" fmla="*/ 6 w 212"/>
              <a:gd name="T15" fmla="*/ 152 h 156"/>
              <a:gd name="T16" fmla="*/ 0 w 212"/>
              <a:gd name="T17" fmla="*/ 127 h 156"/>
              <a:gd name="T18" fmla="*/ 30 w 212"/>
              <a:gd name="T19" fmla="*/ 100 h 156"/>
              <a:gd name="T20" fmla="*/ 33 w 212"/>
              <a:gd name="T21" fmla="*/ 96 h 156"/>
              <a:gd name="T22" fmla="*/ 55 w 212"/>
              <a:gd name="T23" fmla="*/ 78 h 156"/>
              <a:gd name="T24" fmla="*/ 90 w 212"/>
              <a:gd name="T25" fmla="*/ 63 h 156"/>
              <a:gd name="T26" fmla="*/ 107 w 212"/>
              <a:gd name="T27" fmla="*/ 53 h 156"/>
              <a:gd name="T28" fmla="*/ 150 w 212"/>
              <a:gd name="T29" fmla="*/ 41 h 156"/>
              <a:gd name="T30" fmla="*/ 154 w 212"/>
              <a:gd name="T31" fmla="*/ 35 h 156"/>
              <a:gd name="T32" fmla="*/ 172 w 212"/>
              <a:gd name="T33" fmla="*/ 8 h 156"/>
              <a:gd name="T34" fmla="*/ 179 w 212"/>
              <a:gd name="T35" fmla="*/ 0 h 156"/>
              <a:gd name="T36" fmla="*/ 212 w 212"/>
              <a:gd name="T37" fmla="*/ 51 h 156"/>
              <a:gd name="T38" fmla="*/ 181 w 212"/>
              <a:gd name="T39" fmla="*/ 84 h 1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12" h="156">
                <a:moveTo>
                  <a:pt x="181" y="84"/>
                </a:moveTo>
                <a:lnTo>
                  <a:pt x="172" y="82"/>
                </a:lnTo>
                <a:lnTo>
                  <a:pt x="162" y="78"/>
                </a:lnTo>
                <a:lnTo>
                  <a:pt x="131" y="100"/>
                </a:lnTo>
                <a:lnTo>
                  <a:pt x="94" y="121"/>
                </a:lnTo>
                <a:lnTo>
                  <a:pt x="65" y="137"/>
                </a:lnTo>
                <a:lnTo>
                  <a:pt x="32" y="156"/>
                </a:lnTo>
                <a:lnTo>
                  <a:pt x="6" y="152"/>
                </a:lnTo>
                <a:lnTo>
                  <a:pt x="0" y="127"/>
                </a:lnTo>
                <a:lnTo>
                  <a:pt x="30" y="100"/>
                </a:lnTo>
                <a:lnTo>
                  <a:pt x="33" y="96"/>
                </a:lnTo>
                <a:lnTo>
                  <a:pt x="55" y="78"/>
                </a:lnTo>
                <a:lnTo>
                  <a:pt x="90" y="63"/>
                </a:lnTo>
                <a:lnTo>
                  <a:pt x="107" y="53"/>
                </a:lnTo>
                <a:lnTo>
                  <a:pt x="150" y="41"/>
                </a:lnTo>
                <a:lnTo>
                  <a:pt x="154" y="35"/>
                </a:lnTo>
                <a:lnTo>
                  <a:pt x="172" y="8"/>
                </a:lnTo>
                <a:lnTo>
                  <a:pt x="179" y="0"/>
                </a:lnTo>
                <a:lnTo>
                  <a:pt x="212" y="51"/>
                </a:lnTo>
                <a:lnTo>
                  <a:pt x="181" y="84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9" name="Freeform 37">
            <a:extLst>
              <a:ext uri="{FF2B5EF4-FFF2-40B4-BE49-F238E27FC236}">
                <a16:creationId xmlns:a16="http://schemas.microsoft.com/office/drawing/2014/main" id="{CE6B6CE8-A43A-E1A8-5289-6D8CEA1BCD8F}"/>
              </a:ext>
            </a:extLst>
          </p:cNvPr>
          <p:cNvSpPr>
            <a:spLocks/>
          </p:cNvSpPr>
          <p:nvPr/>
        </p:nvSpPr>
        <p:spPr bwMode="auto">
          <a:xfrm>
            <a:off x="7080250" y="1016000"/>
            <a:ext cx="1012825" cy="887413"/>
          </a:xfrm>
          <a:custGeom>
            <a:avLst/>
            <a:gdLst>
              <a:gd name="T0" fmla="*/ 638 w 638"/>
              <a:gd name="T1" fmla="*/ 333 h 559"/>
              <a:gd name="T2" fmla="*/ 636 w 638"/>
              <a:gd name="T3" fmla="*/ 345 h 559"/>
              <a:gd name="T4" fmla="*/ 634 w 638"/>
              <a:gd name="T5" fmla="*/ 352 h 559"/>
              <a:gd name="T6" fmla="*/ 632 w 638"/>
              <a:gd name="T7" fmla="*/ 366 h 559"/>
              <a:gd name="T8" fmla="*/ 630 w 638"/>
              <a:gd name="T9" fmla="*/ 372 h 559"/>
              <a:gd name="T10" fmla="*/ 621 w 638"/>
              <a:gd name="T11" fmla="*/ 434 h 559"/>
              <a:gd name="T12" fmla="*/ 529 w 638"/>
              <a:gd name="T13" fmla="*/ 440 h 559"/>
              <a:gd name="T14" fmla="*/ 403 w 638"/>
              <a:gd name="T15" fmla="*/ 448 h 559"/>
              <a:gd name="T16" fmla="*/ 385 w 638"/>
              <a:gd name="T17" fmla="*/ 448 h 559"/>
              <a:gd name="T18" fmla="*/ 323 w 638"/>
              <a:gd name="T19" fmla="*/ 479 h 559"/>
              <a:gd name="T20" fmla="*/ 296 w 638"/>
              <a:gd name="T21" fmla="*/ 493 h 559"/>
              <a:gd name="T22" fmla="*/ 237 w 638"/>
              <a:gd name="T23" fmla="*/ 496 h 559"/>
              <a:gd name="T24" fmla="*/ 212 w 638"/>
              <a:gd name="T25" fmla="*/ 475 h 559"/>
              <a:gd name="T26" fmla="*/ 194 w 638"/>
              <a:gd name="T27" fmla="*/ 493 h 559"/>
              <a:gd name="T28" fmla="*/ 155 w 638"/>
              <a:gd name="T29" fmla="*/ 531 h 559"/>
              <a:gd name="T30" fmla="*/ 154 w 638"/>
              <a:gd name="T31" fmla="*/ 531 h 559"/>
              <a:gd name="T32" fmla="*/ 117 w 638"/>
              <a:gd name="T33" fmla="*/ 539 h 559"/>
              <a:gd name="T34" fmla="*/ 78 w 638"/>
              <a:gd name="T35" fmla="*/ 547 h 559"/>
              <a:gd name="T36" fmla="*/ 23 w 638"/>
              <a:gd name="T37" fmla="*/ 559 h 559"/>
              <a:gd name="T38" fmla="*/ 50 w 638"/>
              <a:gd name="T39" fmla="*/ 495 h 559"/>
              <a:gd name="T40" fmla="*/ 27 w 638"/>
              <a:gd name="T41" fmla="*/ 424 h 559"/>
              <a:gd name="T42" fmla="*/ 23 w 638"/>
              <a:gd name="T43" fmla="*/ 415 h 559"/>
              <a:gd name="T44" fmla="*/ 29 w 638"/>
              <a:gd name="T45" fmla="*/ 386 h 559"/>
              <a:gd name="T46" fmla="*/ 33 w 638"/>
              <a:gd name="T47" fmla="*/ 372 h 559"/>
              <a:gd name="T48" fmla="*/ 4 w 638"/>
              <a:gd name="T49" fmla="*/ 356 h 559"/>
              <a:gd name="T50" fmla="*/ 0 w 638"/>
              <a:gd name="T51" fmla="*/ 354 h 559"/>
              <a:gd name="T52" fmla="*/ 4 w 638"/>
              <a:gd name="T53" fmla="*/ 351 h 559"/>
              <a:gd name="T54" fmla="*/ 25 w 638"/>
              <a:gd name="T55" fmla="*/ 323 h 559"/>
              <a:gd name="T56" fmla="*/ 50 w 638"/>
              <a:gd name="T57" fmla="*/ 296 h 559"/>
              <a:gd name="T58" fmla="*/ 68 w 638"/>
              <a:gd name="T59" fmla="*/ 288 h 559"/>
              <a:gd name="T60" fmla="*/ 99 w 638"/>
              <a:gd name="T61" fmla="*/ 277 h 559"/>
              <a:gd name="T62" fmla="*/ 118 w 638"/>
              <a:gd name="T63" fmla="*/ 263 h 559"/>
              <a:gd name="T64" fmla="*/ 214 w 638"/>
              <a:gd name="T65" fmla="*/ 185 h 559"/>
              <a:gd name="T66" fmla="*/ 268 w 638"/>
              <a:gd name="T67" fmla="*/ 138 h 559"/>
              <a:gd name="T68" fmla="*/ 274 w 638"/>
              <a:gd name="T69" fmla="*/ 135 h 559"/>
              <a:gd name="T70" fmla="*/ 272 w 638"/>
              <a:gd name="T71" fmla="*/ 131 h 559"/>
              <a:gd name="T72" fmla="*/ 251 w 638"/>
              <a:gd name="T73" fmla="*/ 113 h 559"/>
              <a:gd name="T74" fmla="*/ 296 w 638"/>
              <a:gd name="T75" fmla="*/ 57 h 559"/>
              <a:gd name="T76" fmla="*/ 327 w 638"/>
              <a:gd name="T77" fmla="*/ 18 h 559"/>
              <a:gd name="T78" fmla="*/ 290 w 638"/>
              <a:gd name="T79" fmla="*/ 2 h 559"/>
              <a:gd name="T80" fmla="*/ 362 w 638"/>
              <a:gd name="T81" fmla="*/ 0 h 559"/>
              <a:gd name="T82" fmla="*/ 350 w 638"/>
              <a:gd name="T83" fmla="*/ 16 h 559"/>
              <a:gd name="T84" fmla="*/ 348 w 638"/>
              <a:gd name="T85" fmla="*/ 22 h 559"/>
              <a:gd name="T86" fmla="*/ 391 w 638"/>
              <a:gd name="T87" fmla="*/ 55 h 559"/>
              <a:gd name="T88" fmla="*/ 399 w 638"/>
              <a:gd name="T89" fmla="*/ 63 h 559"/>
              <a:gd name="T90" fmla="*/ 399 w 638"/>
              <a:gd name="T91" fmla="*/ 63 h 559"/>
              <a:gd name="T92" fmla="*/ 436 w 638"/>
              <a:gd name="T93" fmla="*/ 45 h 559"/>
              <a:gd name="T94" fmla="*/ 436 w 638"/>
              <a:gd name="T95" fmla="*/ 45 h 559"/>
              <a:gd name="T96" fmla="*/ 475 w 638"/>
              <a:gd name="T97" fmla="*/ 78 h 559"/>
              <a:gd name="T98" fmla="*/ 498 w 638"/>
              <a:gd name="T99" fmla="*/ 88 h 559"/>
              <a:gd name="T100" fmla="*/ 529 w 638"/>
              <a:gd name="T101" fmla="*/ 142 h 559"/>
              <a:gd name="T102" fmla="*/ 529 w 638"/>
              <a:gd name="T103" fmla="*/ 144 h 559"/>
              <a:gd name="T104" fmla="*/ 636 w 638"/>
              <a:gd name="T105" fmla="*/ 329 h 559"/>
              <a:gd name="T106" fmla="*/ 638 w 638"/>
              <a:gd name="T107" fmla="*/ 333 h 5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638" h="559">
                <a:moveTo>
                  <a:pt x="638" y="333"/>
                </a:moveTo>
                <a:lnTo>
                  <a:pt x="636" y="345"/>
                </a:lnTo>
                <a:lnTo>
                  <a:pt x="634" y="352"/>
                </a:lnTo>
                <a:lnTo>
                  <a:pt x="632" y="366"/>
                </a:lnTo>
                <a:lnTo>
                  <a:pt x="630" y="372"/>
                </a:lnTo>
                <a:lnTo>
                  <a:pt x="621" y="434"/>
                </a:lnTo>
                <a:lnTo>
                  <a:pt x="529" y="440"/>
                </a:lnTo>
                <a:lnTo>
                  <a:pt x="403" y="448"/>
                </a:lnTo>
                <a:lnTo>
                  <a:pt x="385" y="448"/>
                </a:lnTo>
                <a:lnTo>
                  <a:pt x="323" y="479"/>
                </a:lnTo>
                <a:lnTo>
                  <a:pt x="296" y="493"/>
                </a:lnTo>
                <a:lnTo>
                  <a:pt x="237" y="496"/>
                </a:lnTo>
                <a:lnTo>
                  <a:pt x="212" y="475"/>
                </a:lnTo>
                <a:lnTo>
                  <a:pt x="194" y="493"/>
                </a:lnTo>
                <a:lnTo>
                  <a:pt x="155" y="531"/>
                </a:lnTo>
                <a:lnTo>
                  <a:pt x="154" y="531"/>
                </a:lnTo>
                <a:lnTo>
                  <a:pt x="117" y="539"/>
                </a:lnTo>
                <a:lnTo>
                  <a:pt x="78" y="547"/>
                </a:lnTo>
                <a:lnTo>
                  <a:pt x="23" y="559"/>
                </a:lnTo>
                <a:lnTo>
                  <a:pt x="50" y="495"/>
                </a:lnTo>
                <a:lnTo>
                  <a:pt x="27" y="424"/>
                </a:lnTo>
                <a:lnTo>
                  <a:pt x="23" y="415"/>
                </a:lnTo>
                <a:lnTo>
                  <a:pt x="29" y="386"/>
                </a:lnTo>
                <a:lnTo>
                  <a:pt x="33" y="372"/>
                </a:lnTo>
                <a:lnTo>
                  <a:pt x="4" y="356"/>
                </a:lnTo>
                <a:lnTo>
                  <a:pt x="0" y="354"/>
                </a:lnTo>
                <a:lnTo>
                  <a:pt x="4" y="351"/>
                </a:lnTo>
                <a:lnTo>
                  <a:pt x="25" y="323"/>
                </a:lnTo>
                <a:lnTo>
                  <a:pt x="50" y="296"/>
                </a:lnTo>
                <a:lnTo>
                  <a:pt x="68" y="288"/>
                </a:lnTo>
                <a:lnTo>
                  <a:pt x="99" y="277"/>
                </a:lnTo>
                <a:lnTo>
                  <a:pt x="118" y="263"/>
                </a:lnTo>
                <a:lnTo>
                  <a:pt x="214" y="185"/>
                </a:lnTo>
                <a:lnTo>
                  <a:pt x="268" y="138"/>
                </a:lnTo>
                <a:lnTo>
                  <a:pt x="274" y="135"/>
                </a:lnTo>
                <a:lnTo>
                  <a:pt x="272" y="131"/>
                </a:lnTo>
                <a:lnTo>
                  <a:pt x="251" y="113"/>
                </a:lnTo>
                <a:lnTo>
                  <a:pt x="296" y="57"/>
                </a:lnTo>
                <a:lnTo>
                  <a:pt x="327" y="18"/>
                </a:lnTo>
                <a:lnTo>
                  <a:pt x="290" y="2"/>
                </a:lnTo>
                <a:lnTo>
                  <a:pt x="362" y="0"/>
                </a:lnTo>
                <a:lnTo>
                  <a:pt x="350" y="16"/>
                </a:lnTo>
                <a:lnTo>
                  <a:pt x="348" y="22"/>
                </a:lnTo>
                <a:lnTo>
                  <a:pt x="391" y="55"/>
                </a:lnTo>
                <a:lnTo>
                  <a:pt x="399" y="63"/>
                </a:lnTo>
                <a:lnTo>
                  <a:pt x="399" y="63"/>
                </a:lnTo>
                <a:lnTo>
                  <a:pt x="436" y="45"/>
                </a:lnTo>
                <a:lnTo>
                  <a:pt x="436" y="45"/>
                </a:lnTo>
                <a:lnTo>
                  <a:pt x="475" y="78"/>
                </a:lnTo>
                <a:lnTo>
                  <a:pt x="498" y="88"/>
                </a:lnTo>
                <a:lnTo>
                  <a:pt x="529" y="142"/>
                </a:lnTo>
                <a:lnTo>
                  <a:pt x="529" y="144"/>
                </a:lnTo>
                <a:lnTo>
                  <a:pt x="636" y="329"/>
                </a:lnTo>
                <a:lnTo>
                  <a:pt x="638" y="333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0" name="Freeform 38">
            <a:extLst>
              <a:ext uri="{FF2B5EF4-FFF2-40B4-BE49-F238E27FC236}">
                <a16:creationId xmlns:a16="http://schemas.microsoft.com/office/drawing/2014/main" id="{57204BD5-CF79-74E0-8CC0-253345EA1156}"/>
              </a:ext>
            </a:extLst>
          </p:cNvPr>
          <p:cNvSpPr>
            <a:spLocks noEditPoints="1"/>
          </p:cNvSpPr>
          <p:nvPr/>
        </p:nvSpPr>
        <p:spPr bwMode="auto">
          <a:xfrm>
            <a:off x="6570663" y="9525"/>
            <a:ext cx="466725" cy="247650"/>
          </a:xfrm>
          <a:custGeom>
            <a:avLst/>
            <a:gdLst>
              <a:gd name="T0" fmla="*/ 167 w 294"/>
              <a:gd name="T1" fmla="*/ 64 h 156"/>
              <a:gd name="T2" fmla="*/ 27 w 294"/>
              <a:gd name="T3" fmla="*/ 150 h 156"/>
              <a:gd name="T4" fmla="*/ 0 w 294"/>
              <a:gd name="T5" fmla="*/ 122 h 156"/>
              <a:gd name="T6" fmla="*/ 23 w 294"/>
              <a:gd name="T7" fmla="*/ 64 h 156"/>
              <a:gd name="T8" fmla="*/ 89 w 294"/>
              <a:gd name="T9" fmla="*/ 33 h 156"/>
              <a:gd name="T10" fmla="*/ 167 w 294"/>
              <a:gd name="T11" fmla="*/ 64 h 156"/>
              <a:gd name="T12" fmla="*/ 161 w 294"/>
              <a:gd name="T13" fmla="*/ 156 h 156"/>
              <a:gd name="T14" fmla="*/ 157 w 294"/>
              <a:gd name="T15" fmla="*/ 156 h 156"/>
              <a:gd name="T16" fmla="*/ 169 w 294"/>
              <a:gd name="T17" fmla="*/ 132 h 156"/>
              <a:gd name="T18" fmla="*/ 198 w 294"/>
              <a:gd name="T19" fmla="*/ 84 h 156"/>
              <a:gd name="T20" fmla="*/ 251 w 294"/>
              <a:gd name="T21" fmla="*/ 23 h 156"/>
              <a:gd name="T22" fmla="*/ 253 w 294"/>
              <a:gd name="T23" fmla="*/ 21 h 156"/>
              <a:gd name="T24" fmla="*/ 270 w 294"/>
              <a:gd name="T25" fmla="*/ 8 h 156"/>
              <a:gd name="T26" fmla="*/ 278 w 294"/>
              <a:gd name="T27" fmla="*/ 0 h 156"/>
              <a:gd name="T28" fmla="*/ 288 w 294"/>
              <a:gd name="T29" fmla="*/ 2 h 156"/>
              <a:gd name="T30" fmla="*/ 290 w 294"/>
              <a:gd name="T31" fmla="*/ 6 h 156"/>
              <a:gd name="T32" fmla="*/ 294 w 294"/>
              <a:gd name="T33" fmla="*/ 49 h 156"/>
              <a:gd name="T34" fmla="*/ 241 w 294"/>
              <a:gd name="T35" fmla="*/ 117 h 156"/>
              <a:gd name="T36" fmla="*/ 188 w 294"/>
              <a:gd name="T37" fmla="*/ 154 h 156"/>
              <a:gd name="T38" fmla="*/ 161 w 294"/>
              <a:gd name="T39" fmla="*/ 156 h 1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94" h="156">
                <a:moveTo>
                  <a:pt x="167" y="64"/>
                </a:moveTo>
                <a:lnTo>
                  <a:pt x="27" y="150"/>
                </a:lnTo>
                <a:lnTo>
                  <a:pt x="0" y="122"/>
                </a:lnTo>
                <a:lnTo>
                  <a:pt x="23" y="64"/>
                </a:lnTo>
                <a:lnTo>
                  <a:pt x="89" y="33"/>
                </a:lnTo>
                <a:lnTo>
                  <a:pt x="167" y="64"/>
                </a:lnTo>
                <a:close/>
                <a:moveTo>
                  <a:pt x="161" y="156"/>
                </a:moveTo>
                <a:lnTo>
                  <a:pt x="157" y="156"/>
                </a:lnTo>
                <a:lnTo>
                  <a:pt x="169" y="132"/>
                </a:lnTo>
                <a:lnTo>
                  <a:pt x="198" y="84"/>
                </a:lnTo>
                <a:lnTo>
                  <a:pt x="251" y="23"/>
                </a:lnTo>
                <a:lnTo>
                  <a:pt x="253" y="21"/>
                </a:lnTo>
                <a:lnTo>
                  <a:pt x="270" y="8"/>
                </a:lnTo>
                <a:lnTo>
                  <a:pt x="278" y="0"/>
                </a:lnTo>
                <a:lnTo>
                  <a:pt x="288" y="2"/>
                </a:lnTo>
                <a:lnTo>
                  <a:pt x="290" y="6"/>
                </a:lnTo>
                <a:lnTo>
                  <a:pt x="294" y="49"/>
                </a:lnTo>
                <a:lnTo>
                  <a:pt x="241" y="117"/>
                </a:lnTo>
                <a:lnTo>
                  <a:pt x="188" y="154"/>
                </a:lnTo>
                <a:lnTo>
                  <a:pt x="161" y="156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1" name="Freeform 39">
            <a:extLst>
              <a:ext uri="{FF2B5EF4-FFF2-40B4-BE49-F238E27FC236}">
                <a16:creationId xmlns:a16="http://schemas.microsoft.com/office/drawing/2014/main" id="{1F024053-1BD3-A7E8-3125-37C63D593E15}"/>
              </a:ext>
            </a:extLst>
          </p:cNvPr>
          <p:cNvSpPr>
            <a:spLocks noEditPoints="1"/>
          </p:cNvSpPr>
          <p:nvPr/>
        </p:nvSpPr>
        <p:spPr bwMode="auto">
          <a:xfrm>
            <a:off x="5548313" y="2657475"/>
            <a:ext cx="908050" cy="555625"/>
          </a:xfrm>
          <a:custGeom>
            <a:avLst/>
            <a:gdLst>
              <a:gd name="T0" fmla="*/ 517 w 572"/>
              <a:gd name="T1" fmla="*/ 155 h 350"/>
              <a:gd name="T2" fmla="*/ 519 w 572"/>
              <a:gd name="T3" fmla="*/ 173 h 350"/>
              <a:gd name="T4" fmla="*/ 525 w 572"/>
              <a:gd name="T5" fmla="*/ 173 h 350"/>
              <a:gd name="T6" fmla="*/ 552 w 572"/>
              <a:gd name="T7" fmla="*/ 167 h 350"/>
              <a:gd name="T8" fmla="*/ 572 w 572"/>
              <a:gd name="T9" fmla="*/ 188 h 350"/>
              <a:gd name="T10" fmla="*/ 537 w 572"/>
              <a:gd name="T11" fmla="*/ 212 h 350"/>
              <a:gd name="T12" fmla="*/ 525 w 572"/>
              <a:gd name="T13" fmla="*/ 217 h 350"/>
              <a:gd name="T14" fmla="*/ 519 w 572"/>
              <a:gd name="T15" fmla="*/ 219 h 350"/>
              <a:gd name="T16" fmla="*/ 509 w 572"/>
              <a:gd name="T17" fmla="*/ 225 h 350"/>
              <a:gd name="T18" fmla="*/ 504 w 572"/>
              <a:gd name="T19" fmla="*/ 212 h 350"/>
              <a:gd name="T20" fmla="*/ 469 w 572"/>
              <a:gd name="T21" fmla="*/ 206 h 350"/>
              <a:gd name="T22" fmla="*/ 439 w 572"/>
              <a:gd name="T23" fmla="*/ 198 h 350"/>
              <a:gd name="T24" fmla="*/ 435 w 572"/>
              <a:gd name="T25" fmla="*/ 179 h 350"/>
              <a:gd name="T26" fmla="*/ 474 w 572"/>
              <a:gd name="T27" fmla="*/ 157 h 350"/>
              <a:gd name="T28" fmla="*/ 480 w 572"/>
              <a:gd name="T29" fmla="*/ 147 h 350"/>
              <a:gd name="T30" fmla="*/ 490 w 572"/>
              <a:gd name="T31" fmla="*/ 147 h 350"/>
              <a:gd name="T32" fmla="*/ 502 w 572"/>
              <a:gd name="T33" fmla="*/ 142 h 350"/>
              <a:gd name="T34" fmla="*/ 517 w 572"/>
              <a:gd name="T35" fmla="*/ 138 h 350"/>
              <a:gd name="T36" fmla="*/ 517 w 572"/>
              <a:gd name="T37" fmla="*/ 155 h 350"/>
              <a:gd name="T38" fmla="*/ 165 w 572"/>
              <a:gd name="T39" fmla="*/ 330 h 350"/>
              <a:gd name="T40" fmla="*/ 130 w 572"/>
              <a:gd name="T41" fmla="*/ 350 h 350"/>
              <a:gd name="T42" fmla="*/ 122 w 572"/>
              <a:gd name="T43" fmla="*/ 315 h 350"/>
              <a:gd name="T44" fmla="*/ 13 w 572"/>
              <a:gd name="T45" fmla="*/ 253 h 350"/>
              <a:gd name="T46" fmla="*/ 0 w 572"/>
              <a:gd name="T47" fmla="*/ 219 h 350"/>
              <a:gd name="T48" fmla="*/ 5 w 572"/>
              <a:gd name="T49" fmla="*/ 214 h 350"/>
              <a:gd name="T50" fmla="*/ 17 w 572"/>
              <a:gd name="T51" fmla="*/ 212 h 350"/>
              <a:gd name="T52" fmla="*/ 38 w 572"/>
              <a:gd name="T53" fmla="*/ 202 h 350"/>
              <a:gd name="T54" fmla="*/ 74 w 572"/>
              <a:gd name="T55" fmla="*/ 184 h 350"/>
              <a:gd name="T56" fmla="*/ 120 w 572"/>
              <a:gd name="T57" fmla="*/ 169 h 350"/>
              <a:gd name="T58" fmla="*/ 167 w 572"/>
              <a:gd name="T59" fmla="*/ 147 h 350"/>
              <a:gd name="T60" fmla="*/ 186 w 572"/>
              <a:gd name="T61" fmla="*/ 140 h 350"/>
              <a:gd name="T62" fmla="*/ 206 w 572"/>
              <a:gd name="T63" fmla="*/ 124 h 350"/>
              <a:gd name="T64" fmla="*/ 212 w 572"/>
              <a:gd name="T65" fmla="*/ 118 h 350"/>
              <a:gd name="T66" fmla="*/ 229 w 572"/>
              <a:gd name="T67" fmla="*/ 105 h 350"/>
              <a:gd name="T68" fmla="*/ 253 w 572"/>
              <a:gd name="T69" fmla="*/ 126 h 350"/>
              <a:gd name="T70" fmla="*/ 245 w 572"/>
              <a:gd name="T71" fmla="*/ 175 h 350"/>
              <a:gd name="T72" fmla="*/ 239 w 572"/>
              <a:gd name="T73" fmla="*/ 202 h 350"/>
              <a:gd name="T74" fmla="*/ 239 w 572"/>
              <a:gd name="T75" fmla="*/ 208 h 350"/>
              <a:gd name="T76" fmla="*/ 218 w 572"/>
              <a:gd name="T77" fmla="*/ 239 h 350"/>
              <a:gd name="T78" fmla="*/ 212 w 572"/>
              <a:gd name="T79" fmla="*/ 249 h 350"/>
              <a:gd name="T80" fmla="*/ 179 w 572"/>
              <a:gd name="T81" fmla="*/ 297 h 350"/>
              <a:gd name="T82" fmla="*/ 165 w 572"/>
              <a:gd name="T83" fmla="*/ 330 h 350"/>
              <a:gd name="T84" fmla="*/ 502 w 572"/>
              <a:gd name="T85" fmla="*/ 0 h 350"/>
              <a:gd name="T86" fmla="*/ 478 w 572"/>
              <a:gd name="T87" fmla="*/ 58 h 350"/>
              <a:gd name="T88" fmla="*/ 471 w 572"/>
              <a:gd name="T89" fmla="*/ 56 h 350"/>
              <a:gd name="T90" fmla="*/ 451 w 572"/>
              <a:gd name="T91" fmla="*/ 81 h 350"/>
              <a:gd name="T92" fmla="*/ 435 w 572"/>
              <a:gd name="T93" fmla="*/ 124 h 350"/>
              <a:gd name="T94" fmla="*/ 430 w 572"/>
              <a:gd name="T95" fmla="*/ 134 h 350"/>
              <a:gd name="T96" fmla="*/ 422 w 572"/>
              <a:gd name="T97" fmla="*/ 151 h 350"/>
              <a:gd name="T98" fmla="*/ 381 w 572"/>
              <a:gd name="T99" fmla="*/ 161 h 350"/>
              <a:gd name="T100" fmla="*/ 352 w 572"/>
              <a:gd name="T101" fmla="*/ 184 h 350"/>
              <a:gd name="T102" fmla="*/ 309 w 572"/>
              <a:gd name="T103" fmla="*/ 184 h 350"/>
              <a:gd name="T104" fmla="*/ 307 w 572"/>
              <a:gd name="T105" fmla="*/ 165 h 350"/>
              <a:gd name="T106" fmla="*/ 305 w 572"/>
              <a:gd name="T107" fmla="*/ 147 h 350"/>
              <a:gd name="T108" fmla="*/ 305 w 572"/>
              <a:gd name="T109" fmla="*/ 116 h 350"/>
              <a:gd name="T110" fmla="*/ 348 w 572"/>
              <a:gd name="T111" fmla="*/ 79 h 350"/>
              <a:gd name="T112" fmla="*/ 418 w 572"/>
              <a:gd name="T113" fmla="*/ 29 h 350"/>
              <a:gd name="T114" fmla="*/ 445 w 572"/>
              <a:gd name="T115" fmla="*/ 9 h 350"/>
              <a:gd name="T116" fmla="*/ 467 w 572"/>
              <a:gd name="T117" fmla="*/ 5 h 350"/>
              <a:gd name="T118" fmla="*/ 498 w 572"/>
              <a:gd name="T119" fmla="*/ 1 h 350"/>
              <a:gd name="T120" fmla="*/ 502 w 572"/>
              <a:gd name="T121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572" h="350">
                <a:moveTo>
                  <a:pt x="517" y="155"/>
                </a:moveTo>
                <a:lnTo>
                  <a:pt x="519" y="173"/>
                </a:lnTo>
                <a:lnTo>
                  <a:pt x="525" y="173"/>
                </a:lnTo>
                <a:lnTo>
                  <a:pt x="552" y="167"/>
                </a:lnTo>
                <a:lnTo>
                  <a:pt x="572" y="188"/>
                </a:lnTo>
                <a:lnTo>
                  <a:pt x="537" y="212"/>
                </a:lnTo>
                <a:lnTo>
                  <a:pt x="525" y="217"/>
                </a:lnTo>
                <a:lnTo>
                  <a:pt x="519" y="219"/>
                </a:lnTo>
                <a:lnTo>
                  <a:pt x="509" y="225"/>
                </a:lnTo>
                <a:lnTo>
                  <a:pt x="504" y="212"/>
                </a:lnTo>
                <a:lnTo>
                  <a:pt x="469" y="206"/>
                </a:lnTo>
                <a:lnTo>
                  <a:pt x="439" y="198"/>
                </a:lnTo>
                <a:lnTo>
                  <a:pt x="435" y="179"/>
                </a:lnTo>
                <a:lnTo>
                  <a:pt x="474" y="157"/>
                </a:lnTo>
                <a:lnTo>
                  <a:pt x="480" y="147"/>
                </a:lnTo>
                <a:lnTo>
                  <a:pt x="490" y="147"/>
                </a:lnTo>
                <a:lnTo>
                  <a:pt x="502" y="142"/>
                </a:lnTo>
                <a:lnTo>
                  <a:pt x="517" y="138"/>
                </a:lnTo>
                <a:lnTo>
                  <a:pt x="517" y="155"/>
                </a:lnTo>
                <a:close/>
                <a:moveTo>
                  <a:pt x="165" y="330"/>
                </a:moveTo>
                <a:lnTo>
                  <a:pt x="130" y="350"/>
                </a:lnTo>
                <a:lnTo>
                  <a:pt x="122" y="315"/>
                </a:lnTo>
                <a:lnTo>
                  <a:pt x="13" y="253"/>
                </a:lnTo>
                <a:lnTo>
                  <a:pt x="0" y="219"/>
                </a:lnTo>
                <a:lnTo>
                  <a:pt x="5" y="214"/>
                </a:lnTo>
                <a:lnTo>
                  <a:pt x="17" y="212"/>
                </a:lnTo>
                <a:lnTo>
                  <a:pt x="38" y="202"/>
                </a:lnTo>
                <a:lnTo>
                  <a:pt x="74" y="184"/>
                </a:lnTo>
                <a:lnTo>
                  <a:pt x="120" y="169"/>
                </a:lnTo>
                <a:lnTo>
                  <a:pt x="167" y="147"/>
                </a:lnTo>
                <a:lnTo>
                  <a:pt x="186" y="140"/>
                </a:lnTo>
                <a:lnTo>
                  <a:pt x="206" y="124"/>
                </a:lnTo>
                <a:lnTo>
                  <a:pt x="212" y="118"/>
                </a:lnTo>
                <a:lnTo>
                  <a:pt x="229" y="105"/>
                </a:lnTo>
                <a:lnTo>
                  <a:pt x="253" y="126"/>
                </a:lnTo>
                <a:lnTo>
                  <a:pt x="245" y="175"/>
                </a:lnTo>
                <a:lnTo>
                  <a:pt x="239" y="202"/>
                </a:lnTo>
                <a:lnTo>
                  <a:pt x="239" y="208"/>
                </a:lnTo>
                <a:lnTo>
                  <a:pt x="218" y="239"/>
                </a:lnTo>
                <a:lnTo>
                  <a:pt x="212" y="249"/>
                </a:lnTo>
                <a:lnTo>
                  <a:pt x="179" y="297"/>
                </a:lnTo>
                <a:lnTo>
                  <a:pt x="165" y="330"/>
                </a:lnTo>
                <a:close/>
                <a:moveTo>
                  <a:pt x="502" y="0"/>
                </a:moveTo>
                <a:lnTo>
                  <a:pt x="478" y="58"/>
                </a:lnTo>
                <a:lnTo>
                  <a:pt x="471" y="56"/>
                </a:lnTo>
                <a:lnTo>
                  <a:pt x="451" y="81"/>
                </a:lnTo>
                <a:lnTo>
                  <a:pt x="435" y="124"/>
                </a:lnTo>
                <a:lnTo>
                  <a:pt x="430" y="134"/>
                </a:lnTo>
                <a:lnTo>
                  <a:pt x="422" y="151"/>
                </a:lnTo>
                <a:lnTo>
                  <a:pt x="381" y="161"/>
                </a:lnTo>
                <a:lnTo>
                  <a:pt x="352" y="184"/>
                </a:lnTo>
                <a:lnTo>
                  <a:pt x="309" y="184"/>
                </a:lnTo>
                <a:lnTo>
                  <a:pt x="307" y="165"/>
                </a:lnTo>
                <a:lnTo>
                  <a:pt x="305" y="147"/>
                </a:lnTo>
                <a:lnTo>
                  <a:pt x="305" y="116"/>
                </a:lnTo>
                <a:lnTo>
                  <a:pt x="348" y="79"/>
                </a:lnTo>
                <a:lnTo>
                  <a:pt x="418" y="29"/>
                </a:lnTo>
                <a:lnTo>
                  <a:pt x="445" y="9"/>
                </a:lnTo>
                <a:lnTo>
                  <a:pt x="467" y="5"/>
                </a:lnTo>
                <a:lnTo>
                  <a:pt x="498" y="1"/>
                </a:lnTo>
                <a:lnTo>
                  <a:pt x="502" y="0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2" name="Freeform 40">
            <a:extLst>
              <a:ext uri="{FF2B5EF4-FFF2-40B4-BE49-F238E27FC236}">
                <a16:creationId xmlns:a16="http://schemas.microsoft.com/office/drawing/2014/main" id="{2CA13F72-47F8-DBE6-8267-D9578CEA3646}"/>
              </a:ext>
            </a:extLst>
          </p:cNvPr>
          <p:cNvSpPr>
            <a:spLocks/>
          </p:cNvSpPr>
          <p:nvPr/>
        </p:nvSpPr>
        <p:spPr bwMode="auto">
          <a:xfrm>
            <a:off x="6616700" y="1100138"/>
            <a:ext cx="620713" cy="895350"/>
          </a:xfrm>
          <a:custGeom>
            <a:avLst/>
            <a:gdLst>
              <a:gd name="T0" fmla="*/ 391 w 391"/>
              <a:gd name="T1" fmla="*/ 224 h 564"/>
              <a:gd name="T2" fmla="*/ 360 w 391"/>
              <a:gd name="T3" fmla="*/ 235 h 564"/>
              <a:gd name="T4" fmla="*/ 342 w 391"/>
              <a:gd name="T5" fmla="*/ 243 h 564"/>
              <a:gd name="T6" fmla="*/ 317 w 391"/>
              <a:gd name="T7" fmla="*/ 270 h 564"/>
              <a:gd name="T8" fmla="*/ 296 w 391"/>
              <a:gd name="T9" fmla="*/ 298 h 564"/>
              <a:gd name="T10" fmla="*/ 292 w 391"/>
              <a:gd name="T11" fmla="*/ 301 h 564"/>
              <a:gd name="T12" fmla="*/ 296 w 391"/>
              <a:gd name="T13" fmla="*/ 303 h 564"/>
              <a:gd name="T14" fmla="*/ 325 w 391"/>
              <a:gd name="T15" fmla="*/ 319 h 564"/>
              <a:gd name="T16" fmla="*/ 321 w 391"/>
              <a:gd name="T17" fmla="*/ 333 h 564"/>
              <a:gd name="T18" fmla="*/ 315 w 391"/>
              <a:gd name="T19" fmla="*/ 362 h 564"/>
              <a:gd name="T20" fmla="*/ 319 w 391"/>
              <a:gd name="T21" fmla="*/ 371 h 564"/>
              <a:gd name="T22" fmla="*/ 342 w 391"/>
              <a:gd name="T23" fmla="*/ 442 h 564"/>
              <a:gd name="T24" fmla="*/ 315 w 391"/>
              <a:gd name="T25" fmla="*/ 506 h 564"/>
              <a:gd name="T26" fmla="*/ 307 w 391"/>
              <a:gd name="T27" fmla="*/ 508 h 564"/>
              <a:gd name="T28" fmla="*/ 206 w 391"/>
              <a:gd name="T29" fmla="*/ 547 h 564"/>
              <a:gd name="T30" fmla="*/ 202 w 391"/>
              <a:gd name="T31" fmla="*/ 535 h 564"/>
              <a:gd name="T32" fmla="*/ 194 w 391"/>
              <a:gd name="T33" fmla="*/ 502 h 564"/>
              <a:gd name="T34" fmla="*/ 158 w 391"/>
              <a:gd name="T35" fmla="*/ 521 h 564"/>
              <a:gd name="T36" fmla="*/ 144 w 391"/>
              <a:gd name="T37" fmla="*/ 529 h 564"/>
              <a:gd name="T38" fmla="*/ 86 w 391"/>
              <a:gd name="T39" fmla="*/ 562 h 564"/>
              <a:gd name="T40" fmla="*/ 82 w 391"/>
              <a:gd name="T41" fmla="*/ 564 h 564"/>
              <a:gd name="T42" fmla="*/ 78 w 391"/>
              <a:gd name="T43" fmla="*/ 562 h 564"/>
              <a:gd name="T44" fmla="*/ 60 w 391"/>
              <a:gd name="T45" fmla="*/ 547 h 564"/>
              <a:gd name="T46" fmla="*/ 17 w 391"/>
              <a:gd name="T47" fmla="*/ 508 h 564"/>
              <a:gd name="T48" fmla="*/ 17 w 391"/>
              <a:gd name="T49" fmla="*/ 506 h 564"/>
              <a:gd name="T50" fmla="*/ 23 w 391"/>
              <a:gd name="T51" fmla="*/ 469 h 564"/>
              <a:gd name="T52" fmla="*/ 31 w 391"/>
              <a:gd name="T53" fmla="*/ 397 h 564"/>
              <a:gd name="T54" fmla="*/ 14 w 391"/>
              <a:gd name="T55" fmla="*/ 370 h 564"/>
              <a:gd name="T56" fmla="*/ 15 w 391"/>
              <a:gd name="T57" fmla="*/ 301 h 564"/>
              <a:gd name="T58" fmla="*/ 15 w 391"/>
              <a:gd name="T59" fmla="*/ 282 h 564"/>
              <a:gd name="T60" fmla="*/ 15 w 391"/>
              <a:gd name="T61" fmla="*/ 261 h 564"/>
              <a:gd name="T62" fmla="*/ 15 w 391"/>
              <a:gd name="T63" fmla="*/ 251 h 564"/>
              <a:gd name="T64" fmla="*/ 0 w 391"/>
              <a:gd name="T65" fmla="*/ 241 h 564"/>
              <a:gd name="T66" fmla="*/ 37 w 391"/>
              <a:gd name="T67" fmla="*/ 204 h 564"/>
              <a:gd name="T68" fmla="*/ 72 w 391"/>
              <a:gd name="T69" fmla="*/ 169 h 564"/>
              <a:gd name="T70" fmla="*/ 93 w 391"/>
              <a:gd name="T71" fmla="*/ 187 h 564"/>
              <a:gd name="T72" fmla="*/ 183 w 391"/>
              <a:gd name="T73" fmla="*/ 157 h 564"/>
              <a:gd name="T74" fmla="*/ 198 w 391"/>
              <a:gd name="T75" fmla="*/ 130 h 564"/>
              <a:gd name="T76" fmla="*/ 183 w 391"/>
              <a:gd name="T77" fmla="*/ 58 h 564"/>
              <a:gd name="T78" fmla="*/ 274 w 391"/>
              <a:gd name="T79" fmla="*/ 0 h 564"/>
              <a:gd name="T80" fmla="*/ 292 w 391"/>
              <a:gd name="T81" fmla="*/ 76 h 564"/>
              <a:gd name="T82" fmla="*/ 321 w 391"/>
              <a:gd name="T83" fmla="*/ 190 h 564"/>
              <a:gd name="T84" fmla="*/ 352 w 391"/>
              <a:gd name="T85" fmla="*/ 185 h 564"/>
              <a:gd name="T86" fmla="*/ 358 w 391"/>
              <a:gd name="T87" fmla="*/ 198 h 564"/>
              <a:gd name="T88" fmla="*/ 374 w 391"/>
              <a:gd name="T89" fmla="*/ 224 h 564"/>
              <a:gd name="T90" fmla="*/ 374 w 391"/>
              <a:gd name="T91" fmla="*/ 226 h 564"/>
              <a:gd name="T92" fmla="*/ 391 w 391"/>
              <a:gd name="T93" fmla="*/ 224 h 5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391" h="564">
                <a:moveTo>
                  <a:pt x="391" y="224"/>
                </a:moveTo>
                <a:lnTo>
                  <a:pt x="360" y="235"/>
                </a:lnTo>
                <a:lnTo>
                  <a:pt x="342" y="243"/>
                </a:lnTo>
                <a:lnTo>
                  <a:pt x="317" y="270"/>
                </a:lnTo>
                <a:lnTo>
                  <a:pt x="296" y="298"/>
                </a:lnTo>
                <a:lnTo>
                  <a:pt x="292" y="301"/>
                </a:lnTo>
                <a:lnTo>
                  <a:pt x="296" y="303"/>
                </a:lnTo>
                <a:lnTo>
                  <a:pt x="325" y="319"/>
                </a:lnTo>
                <a:lnTo>
                  <a:pt x="321" y="333"/>
                </a:lnTo>
                <a:lnTo>
                  <a:pt x="315" y="362"/>
                </a:lnTo>
                <a:lnTo>
                  <a:pt x="319" y="371"/>
                </a:lnTo>
                <a:lnTo>
                  <a:pt x="342" y="442"/>
                </a:lnTo>
                <a:lnTo>
                  <a:pt x="315" y="506"/>
                </a:lnTo>
                <a:lnTo>
                  <a:pt x="307" y="508"/>
                </a:lnTo>
                <a:lnTo>
                  <a:pt x="206" y="547"/>
                </a:lnTo>
                <a:lnTo>
                  <a:pt x="202" y="535"/>
                </a:lnTo>
                <a:lnTo>
                  <a:pt x="194" y="502"/>
                </a:lnTo>
                <a:lnTo>
                  <a:pt x="158" y="521"/>
                </a:lnTo>
                <a:lnTo>
                  <a:pt x="144" y="529"/>
                </a:lnTo>
                <a:lnTo>
                  <a:pt x="86" y="562"/>
                </a:lnTo>
                <a:lnTo>
                  <a:pt x="82" y="564"/>
                </a:lnTo>
                <a:lnTo>
                  <a:pt x="78" y="562"/>
                </a:lnTo>
                <a:lnTo>
                  <a:pt x="60" y="547"/>
                </a:lnTo>
                <a:lnTo>
                  <a:pt x="17" y="508"/>
                </a:lnTo>
                <a:lnTo>
                  <a:pt x="17" y="506"/>
                </a:lnTo>
                <a:lnTo>
                  <a:pt x="23" y="469"/>
                </a:lnTo>
                <a:lnTo>
                  <a:pt x="31" y="397"/>
                </a:lnTo>
                <a:lnTo>
                  <a:pt x="14" y="370"/>
                </a:lnTo>
                <a:lnTo>
                  <a:pt x="15" y="301"/>
                </a:lnTo>
                <a:lnTo>
                  <a:pt x="15" y="282"/>
                </a:lnTo>
                <a:lnTo>
                  <a:pt x="15" y="261"/>
                </a:lnTo>
                <a:lnTo>
                  <a:pt x="15" y="251"/>
                </a:lnTo>
                <a:lnTo>
                  <a:pt x="0" y="241"/>
                </a:lnTo>
                <a:lnTo>
                  <a:pt x="37" y="204"/>
                </a:lnTo>
                <a:lnTo>
                  <a:pt x="72" y="169"/>
                </a:lnTo>
                <a:lnTo>
                  <a:pt x="93" y="187"/>
                </a:lnTo>
                <a:lnTo>
                  <a:pt x="183" y="157"/>
                </a:lnTo>
                <a:lnTo>
                  <a:pt x="198" y="130"/>
                </a:lnTo>
                <a:lnTo>
                  <a:pt x="183" y="58"/>
                </a:lnTo>
                <a:lnTo>
                  <a:pt x="274" y="0"/>
                </a:lnTo>
                <a:lnTo>
                  <a:pt x="292" y="76"/>
                </a:lnTo>
                <a:lnTo>
                  <a:pt x="321" y="190"/>
                </a:lnTo>
                <a:lnTo>
                  <a:pt x="352" y="185"/>
                </a:lnTo>
                <a:lnTo>
                  <a:pt x="358" y="198"/>
                </a:lnTo>
                <a:lnTo>
                  <a:pt x="374" y="224"/>
                </a:lnTo>
                <a:lnTo>
                  <a:pt x="374" y="226"/>
                </a:lnTo>
                <a:lnTo>
                  <a:pt x="391" y="224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3" name="Freeform 41">
            <a:extLst>
              <a:ext uri="{FF2B5EF4-FFF2-40B4-BE49-F238E27FC236}">
                <a16:creationId xmlns:a16="http://schemas.microsoft.com/office/drawing/2014/main" id="{3D8E2774-BEAD-9B39-A8EB-796A89BCB734}"/>
              </a:ext>
            </a:extLst>
          </p:cNvPr>
          <p:cNvSpPr>
            <a:spLocks/>
          </p:cNvSpPr>
          <p:nvPr/>
        </p:nvSpPr>
        <p:spPr bwMode="auto">
          <a:xfrm>
            <a:off x="3678238" y="4284663"/>
            <a:ext cx="639763" cy="969963"/>
          </a:xfrm>
          <a:custGeom>
            <a:avLst/>
            <a:gdLst>
              <a:gd name="T0" fmla="*/ 203 w 403"/>
              <a:gd name="T1" fmla="*/ 586 h 611"/>
              <a:gd name="T2" fmla="*/ 212 w 403"/>
              <a:gd name="T3" fmla="*/ 531 h 611"/>
              <a:gd name="T4" fmla="*/ 187 w 403"/>
              <a:gd name="T5" fmla="*/ 485 h 611"/>
              <a:gd name="T6" fmla="*/ 181 w 403"/>
              <a:gd name="T7" fmla="*/ 413 h 611"/>
              <a:gd name="T8" fmla="*/ 117 w 403"/>
              <a:gd name="T9" fmla="*/ 420 h 611"/>
              <a:gd name="T10" fmla="*/ 86 w 403"/>
              <a:gd name="T11" fmla="*/ 333 h 611"/>
              <a:gd name="T12" fmla="*/ 107 w 403"/>
              <a:gd name="T13" fmla="*/ 298 h 611"/>
              <a:gd name="T14" fmla="*/ 119 w 403"/>
              <a:gd name="T15" fmla="*/ 278 h 611"/>
              <a:gd name="T16" fmla="*/ 86 w 403"/>
              <a:gd name="T17" fmla="*/ 253 h 611"/>
              <a:gd name="T18" fmla="*/ 80 w 403"/>
              <a:gd name="T19" fmla="*/ 162 h 611"/>
              <a:gd name="T20" fmla="*/ 4 w 403"/>
              <a:gd name="T21" fmla="*/ 181 h 611"/>
              <a:gd name="T22" fmla="*/ 24 w 403"/>
              <a:gd name="T23" fmla="*/ 136 h 611"/>
              <a:gd name="T24" fmla="*/ 47 w 403"/>
              <a:gd name="T25" fmla="*/ 99 h 611"/>
              <a:gd name="T26" fmla="*/ 61 w 403"/>
              <a:gd name="T27" fmla="*/ 113 h 611"/>
              <a:gd name="T28" fmla="*/ 63 w 403"/>
              <a:gd name="T29" fmla="*/ 101 h 611"/>
              <a:gd name="T30" fmla="*/ 70 w 403"/>
              <a:gd name="T31" fmla="*/ 93 h 611"/>
              <a:gd name="T32" fmla="*/ 115 w 403"/>
              <a:gd name="T33" fmla="*/ 109 h 611"/>
              <a:gd name="T34" fmla="*/ 133 w 403"/>
              <a:gd name="T35" fmla="*/ 45 h 611"/>
              <a:gd name="T36" fmla="*/ 191 w 403"/>
              <a:gd name="T37" fmla="*/ 4 h 611"/>
              <a:gd name="T38" fmla="*/ 203 w 403"/>
              <a:gd name="T39" fmla="*/ 8 h 611"/>
              <a:gd name="T40" fmla="*/ 280 w 403"/>
              <a:gd name="T41" fmla="*/ 0 h 611"/>
              <a:gd name="T42" fmla="*/ 280 w 403"/>
              <a:gd name="T43" fmla="*/ 14 h 611"/>
              <a:gd name="T44" fmla="*/ 347 w 403"/>
              <a:gd name="T45" fmla="*/ 56 h 611"/>
              <a:gd name="T46" fmla="*/ 331 w 403"/>
              <a:gd name="T47" fmla="*/ 82 h 611"/>
              <a:gd name="T48" fmla="*/ 321 w 403"/>
              <a:gd name="T49" fmla="*/ 167 h 611"/>
              <a:gd name="T50" fmla="*/ 306 w 403"/>
              <a:gd name="T51" fmla="*/ 243 h 611"/>
              <a:gd name="T52" fmla="*/ 339 w 403"/>
              <a:gd name="T53" fmla="*/ 286 h 611"/>
              <a:gd name="T54" fmla="*/ 362 w 403"/>
              <a:gd name="T55" fmla="*/ 302 h 611"/>
              <a:gd name="T56" fmla="*/ 349 w 403"/>
              <a:gd name="T57" fmla="*/ 323 h 611"/>
              <a:gd name="T58" fmla="*/ 292 w 403"/>
              <a:gd name="T59" fmla="*/ 381 h 611"/>
              <a:gd name="T60" fmla="*/ 298 w 403"/>
              <a:gd name="T61" fmla="*/ 475 h 611"/>
              <a:gd name="T62" fmla="*/ 302 w 403"/>
              <a:gd name="T63" fmla="*/ 533 h 611"/>
              <a:gd name="T64" fmla="*/ 269 w 403"/>
              <a:gd name="T65" fmla="*/ 582 h 6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403" h="611">
                <a:moveTo>
                  <a:pt x="230" y="611"/>
                </a:moveTo>
                <a:lnTo>
                  <a:pt x="203" y="586"/>
                </a:lnTo>
                <a:lnTo>
                  <a:pt x="207" y="562"/>
                </a:lnTo>
                <a:lnTo>
                  <a:pt x="212" y="531"/>
                </a:lnTo>
                <a:lnTo>
                  <a:pt x="214" y="510"/>
                </a:lnTo>
                <a:lnTo>
                  <a:pt x="187" y="485"/>
                </a:lnTo>
                <a:lnTo>
                  <a:pt x="205" y="446"/>
                </a:lnTo>
                <a:lnTo>
                  <a:pt x="181" y="413"/>
                </a:lnTo>
                <a:lnTo>
                  <a:pt x="138" y="418"/>
                </a:lnTo>
                <a:lnTo>
                  <a:pt x="117" y="420"/>
                </a:lnTo>
                <a:lnTo>
                  <a:pt x="86" y="395"/>
                </a:lnTo>
                <a:lnTo>
                  <a:pt x="86" y="333"/>
                </a:lnTo>
                <a:lnTo>
                  <a:pt x="131" y="309"/>
                </a:lnTo>
                <a:lnTo>
                  <a:pt x="107" y="298"/>
                </a:lnTo>
                <a:lnTo>
                  <a:pt x="115" y="286"/>
                </a:lnTo>
                <a:lnTo>
                  <a:pt x="119" y="278"/>
                </a:lnTo>
                <a:lnTo>
                  <a:pt x="88" y="255"/>
                </a:lnTo>
                <a:lnTo>
                  <a:pt x="86" y="253"/>
                </a:lnTo>
                <a:lnTo>
                  <a:pt x="84" y="204"/>
                </a:lnTo>
                <a:lnTo>
                  <a:pt x="80" y="162"/>
                </a:lnTo>
                <a:lnTo>
                  <a:pt x="61" y="167"/>
                </a:lnTo>
                <a:lnTo>
                  <a:pt x="4" y="181"/>
                </a:lnTo>
                <a:lnTo>
                  <a:pt x="0" y="150"/>
                </a:lnTo>
                <a:lnTo>
                  <a:pt x="24" y="136"/>
                </a:lnTo>
                <a:lnTo>
                  <a:pt x="18" y="119"/>
                </a:lnTo>
                <a:lnTo>
                  <a:pt x="47" y="99"/>
                </a:lnTo>
                <a:lnTo>
                  <a:pt x="57" y="113"/>
                </a:lnTo>
                <a:lnTo>
                  <a:pt x="61" y="113"/>
                </a:lnTo>
                <a:lnTo>
                  <a:pt x="64" y="109"/>
                </a:lnTo>
                <a:lnTo>
                  <a:pt x="63" y="101"/>
                </a:lnTo>
                <a:lnTo>
                  <a:pt x="66" y="97"/>
                </a:lnTo>
                <a:lnTo>
                  <a:pt x="70" y="93"/>
                </a:lnTo>
                <a:lnTo>
                  <a:pt x="99" y="103"/>
                </a:lnTo>
                <a:lnTo>
                  <a:pt x="115" y="109"/>
                </a:lnTo>
                <a:lnTo>
                  <a:pt x="154" y="101"/>
                </a:lnTo>
                <a:lnTo>
                  <a:pt x="133" y="45"/>
                </a:lnTo>
                <a:lnTo>
                  <a:pt x="185" y="8"/>
                </a:lnTo>
                <a:lnTo>
                  <a:pt x="191" y="4"/>
                </a:lnTo>
                <a:lnTo>
                  <a:pt x="199" y="6"/>
                </a:lnTo>
                <a:lnTo>
                  <a:pt x="203" y="8"/>
                </a:lnTo>
                <a:lnTo>
                  <a:pt x="234" y="21"/>
                </a:lnTo>
                <a:lnTo>
                  <a:pt x="280" y="0"/>
                </a:lnTo>
                <a:lnTo>
                  <a:pt x="280" y="14"/>
                </a:lnTo>
                <a:lnTo>
                  <a:pt x="280" y="14"/>
                </a:lnTo>
                <a:lnTo>
                  <a:pt x="343" y="55"/>
                </a:lnTo>
                <a:lnTo>
                  <a:pt x="347" y="56"/>
                </a:lnTo>
                <a:lnTo>
                  <a:pt x="347" y="64"/>
                </a:lnTo>
                <a:lnTo>
                  <a:pt x="331" y="82"/>
                </a:lnTo>
                <a:lnTo>
                  <a:pt x="339" y="125"/>
                </a:lnTo>
                <a:lnTo>
                  <a:pt x="321" y="167"/>
                </a:lnTo>
                <a:lnTo>
                  <a:pt x="317" y="177"/>
                </a:lnTo>
                <a:lnTo>
                  <a:pt x="306" y="243"/>
                </a:lnTo>
                <a:lnTo>
                  <a:pt x="335" y="259"/>
                </a:lnTo>
                <a:lnTo>
                  <a:pt x="339" y="286"/>
                </a:lnTo>
                <a:lnTo>
                  <a:pt x="341" y="296"/>
                </a:lnTo>
                <a:lnTo>
                  <a:pt x="362" y="302"/>
                </a:lnTo>
                <a:lnTo>
                  <a:pt x="403" y="309"/>
                </a:lnTo>
                <a:lnTo>
                  <a:pt x="349" y="323"/>
                </a:lnTo>
                <a:lnTo>
                  <a:pt x="339" y="327"/>
                </a:lnTo>
                <a:lnTo>
                  <a:pt x="292" y="381"/>
                </a:lnTo>
                <a:lnTo>
                  <a:pt x="294" y="401"/>
                </a:lnTo>
                <a:lnTo>
                  <a:pt x="298" y="475"/>
                </a:lnTo>
                <a:lnTo>
                  <a:pt x="300" y="524"/>
                </a:lnTo>
                <a:lnTo>
                  <a:pt x="302" y="533"/>
                </a:lnTo>
                <a:lnTo>
                  <a:pt x="302" y="537"/>
                </a:lnTo>
                <a:lnTo>
                  <a:pt x="269" y="582"/>
                </a:lnTo>
                <a:lnTo>
                  <a:pt x="230" y="611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4" name="Freeform 42">
            <a:extLst>
              <a:ext uri="{FF2B5EF4-FFF2-40B4-BE49-F238E27FC236}">
                <a16:creationId xmlns:a16="http://schemas.microsoft.com/office/drawing/2014/main" id="{0ED9AF7C-4837-8E7A-7F26-27BCEA804D4D}"/>
              </a:ext>
            </a:extLst>
          </p:cNvPr>
          <p:cNvSpPr>
            <a:spLocks/>
          </p:cNvSpPr>
          <p:nvPr/>
        </p:nvSpPr>
        <p:spPr bwMode="auto">
          <a:xfrm>
            <a:off x="2844800" y="4300538"/>
            <a:ext cx="709613" cy="314325"/>
          </a:xfrm>
          <a:custGeom>
            <a:avLst/>
            <a:gdLst>
              <a:gd name="T0" fmla="*/ 434 w 447"/>
              <a:gd name="T1" fmla="*/ 82 h 198"/>
              <a:gd name="T2" fmla="*/ 358 w 447"/>
              <a:gd name="T3" fmla="*/ 138 h 198"/>
              <a:gd name="T4" fmla="*/ 336 w 447"/>
              <a:gd name="T5" fmla="*/ 154 h 198"/>
              <a:gd name="T6" fmla="*/ 323 w 447"/>
              <a:gd name="T7" fmla="*/ 163 h 198"/>
              <a:gd name="T8" fmla="*/ 237 w 447"/>
              <a:gd name="T9" fmla="*/ 157 h 198"/>
              <a:gd name="T10" fmla="*/ 222 w 447"/>
              <a:gd name="T11" fmla="*/ 175 h 198"/>
              <a:gd name="T12" fmla="*/ 214 w 447"/>
              <a:gd name="T13" fmla="*/ 130 h 198"/>
              <a:gd name="T14" fmla="*/ 187 w 447"/>
              <a:gd name="T15" fmla="*/ 155 h 198"/>
              <a:gd name="T16" fmla="*/ 175 w 447"/>
              <a:gd name="T17" fmla="*/ 169 h 198"/>
              <a:gd name="T18" fmla="*/ 171 w 447"/>
              <a:gd name="T19" fmla="*/ 173 h 198"/>
              <a:gd name="T20" fmla="*/ 157 w 447"/>
              <a:gd name="T21" fmla="*/ 157 h 198"/>
              <a:gd name="T22" fmla="*/ 152 w 447"/>
              <a:gd name="T23" fmla="*/ 161 h 198"/>
              <a:gd name="T24" fmla="*/ 113 w 447"/>
              <a:gd name="T25" fmla="*/ 183 h 198"/>
              <a:gd name="T26" fmla="*/ 107 w 447"/>
              <a:gd name="T27" fmla="*/ 171 h 198"/>
              <a:gd name="T28" fmla="*/ 66 w 447"/>
              <a:gd name="T29" fmla="*/ 198 h 198"/>
              <a:gd name="T30" fmla="*/ 50 w 447"/>
              <a:gd name="T31" fmla="*/ 183 h 198"/>
              <a:gd name="T32" fmla="*/ 35 w 447"/>
              <a:gd name="T33" fmla="*/ 167 h 198"/>
              <a:gd name="T34" fmla="*/ 29 w 447"/>
              <a:gd name="T35" fmla="*/ 163 h 198"/>
              <a:gd name="T36" fmla="*/ 33 w 447"/>
              <a:gd name="T37" fmla="*/ 132 h 198"/>
              <a:gd name="T38" fmla="*/ 35 w 447"/>
              <a:gd name="T39" fmla="*/ 120 h 198"/>
              <a:gd name="T40" fmla="*/ 35 w 447"/>
              <a:gd name="T41" fmla="*/ 120 h 198"/>
              <a:gd name="T42" fmla="*/ 10 w 447"/>
              <a:gd name="T43" fmla="*/ 72 h 198"/>
              <a:gd name="T44" fmla="*/ 0 w 447"/>
              <a:gd name="T45" fmla="*/ 37 h 198"/>
              <a:gd name="T46" fmla="*/ 41 w 447"/>
              <a:gd name="T47" fmla="*/ 46 h 198"/>
              <a:gd name="T48" fmla="*/ 80 w 447"/>
              <a:gd name="T49" fmla="*/ 82 h 198"/>
              <a:gd name="T50" fmla="*/ 82 w 447"/>
              <a:gd name="T51" fmla="*/ 85 h 198"/>
              <a:gd name="T52" fmla="*/ 80 w 447"/>
              <a:gd name="T53" fmla="*/ 52 h 198"/>
              <a:gd name="T54" fmla="*/ 78 w 447"/>
              <a:gd name="T55" fmla="*/ 29 h 198"/>
              <a:gd name="T56" fmla="*/ 115 w 447"/>
              <a:gd name="T57" fmla="*/ 23 h 198"/>
              <a:gd name="T58" fmla="*/ 124 w 447"/>
              <a:gd name="T59" fmla="*/ 21 h 198"/>
              <a:gd name="T60" fmla="*/ 138 w 447"/>
              <a:gd name="T61" fmla="*/ 29 h 198"/>
              <a:gd name="T62" fmla="*/ 157 w 447"/>
              <a:gd name="T63" fmla="*/ 41 h 198"/>
              <a:gd name="T64" fmla="*/ 194 w 447"/>
              <a:gd name="T65" fmla="*/ 45 h 198"/>
              <a:gd name="T66" fmla="*/ 224 w 447"/>
              <a:gd name="T67" fmla="*/ 48 h 198"/>
              <a:gd name="T68" fmla="*/ 237 w 447"/>
              <a:gd name="T69" fmla="*/ 60 h 198"/>
              <a:gd name="T70" fmla="*/ 284 w 447"/>
              <a:gd name="T71" fmla="*/ 97 h 198"/>
              <a:gd name="T72" fmla="*/ 286 w 447"/>
              <a:gd name="T73" fmla="*/ 97 h 198"/>
              <a:gd name="T74" fmla="*/ 307 w 447"/>
              <a:gd name="T75" fmla="*/ 85 h 198"/>
              <a:gd name="T76" fmla="*/ 307 w 447"/>
              <a:gd name="T77" fmla="*/ 85 h 198"/>
              <a:gd name="T78" fmla="*/ 288 w 447"/>
              <a:gd name="T79" fmla="*/ 46 h 198"/>
              <a:gd name="T80" fmla="*/ 282 w 447"/>
              <a:gd name="T81" fmla="*/ 37 h 198"/>
              <a:gd name="T82" fmla="*/ 278 w 447"/>
              <a:gd name="T83" fmla="*/ 29 h 198"/>
              <a:gd name="T84" fmla="*/ 319 w 447"/>
              <a:gd name="T85" fmla="*/ 11 h 198"/>
              <a:gd name="T86" fmla="*/ 397 w 447"/>
              <a:gd name="T87" fmla="*/ 2 h 198"/>
              <a:gd name="T88" fmla="*/ 420 w 447"/>
              <a:gd name="T89" fmla="*/ 0 h 198"/>
              <a:gd name="T90" fmla="*/ 426 w 447"/>
              <a:gd name="T91" fmla="*/ 11 h 198"/>
              <a:gd name="T92" fmla="*/ 436 w 447"/>
              <a:gd name="T93" fmla="*/ 27 h 198"/>
              <a:gd name="T94" fmla="*/ 447 w 447"/>
              <a:gd name="T95" fmla="*/ 48 h 198"/>
              <a:gd name="T96" fmla="*/ 434 w 447"/>
              <a:gd name="T97" fmla="*/ 82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447" h="198">
                <a:moveTo>
                  <a:pt x="434" y="82"/>
                </a:moveTo>
                <a:lnTo>
                  <a:pt x="358" y="138"/>
                </a:lnTo>
                <a:lnTo>
                  <a:pt x="336" y="154"/>
                </a:lnTo>
                <a:lnTo>
                  <a:pt x="323" y="163"/>
                </a:lnTo>
                <a:lnTo>
                  <a:pt x="237" y="157"/>
                </a:lnTo>
                <a:lnTo>
                  <a:pt x="222" y="175"/>
                </a:lnTo>
                <a:lnTo>
                  <a:pt x="214" y="130"/>
                </a:lnTo>
                <a:lnTo>
                  <a:pt x="187" y="155"/>
                </a:lnTo>
                <a:lnTo>
                  <a:pt x="175" y="169"/>
                </a:lnTo>
                <a:lnTo>
                  <a:pt x="171" y="173"/>
                </a:lnTo>
                <a:lnTo>
                  <a:pt x="157" y="157"/>
                </a:lnTo>
                <a:lnTo>
                  <a:pt x="152" y="161"/>
                </a:lnTo>
                <a:lnTo>
                  <a:pt x="113" y="183"/>
                </a:lnTo>
                <a:lnTo>
                  <a:pt x="107" y="171"/>
                </a:lnTo>
                <a:lnTo>
                  <a:pt x="66" y="198"/>
                </a:lnTo>
                <a:lnTo>
                  <a:pt x="50" y="183"/>
                </a:lnTo>
                <a:lnTo>
                  <a:pt x="35" y="167"/>
                </a:lnTo>
                <a:lnTo>
                  <a:pt x="29" y="163"/>
                </a:lnTo>
                <a:lnTo>
                  <a:pt x="33" y="132"/>
                </a:lnTo>
                <a:lnTo>
                  <a:pt x="35" y="120"/>
                </a:lnTo>
                <a:lnTo>
                  <a:pt x="35" y="120"/>
                </a:lnTo>
                <a:lnTo>
                  <a:pt x="10" y="72"/>
                </a:lnTo>
                <a:lnTo>
                  <a:pt x="0" y="37"/>
                </a:lnTo>
                <a:lnTo>
                  <a:pt x="41" y="46"/>
                </a:lnTo>
                <a:lnTo>
                  <a:pt x="80" y="82"/>
                </a:lnTo>
                <a:lnTo>
                  <a:pt x="82" y="85"/>
                </a:lnTo>
                <a:lnTo>
                  <a:pt x="80" y="52"/>
                </a:lnTo>
                <a:lnTo>
                  <a:pt x="78" y="29"/>
                </a:lnTo>
                <a:lnTo>
                  <a:pt x="115" y="23"/>
                </a:lnTo>
                <a:lnTo>
                  <a:pt x="124" y="21"/>
                </a:lnTo>
                <a:lnTo>
                  <a:pt x="138" y="29"/>
                </a:lnTo>
                <a:lnTo>
                  <a:pt x="157" y="41"/>
                </a:lnTo>
                <a:lnTo>
                  <a:pt x="194" y="45"/>
                </a:lnTo>
                <a:lnTo>
                  <a:pt x="224" y="48"/>
                </a:lnTo>
                <a:lnTo>
                  <a:pt x="237" y="60"/>
                </a:lnTo>
                <a:lnTo>
                  <a:pt x="284" y="97"/>
                </a:lnTo>
                <a:lnTo>
                  <a:pt x="286" y="97"/>
                </a:lnTo>
                <a:lnTo>
                  <a:pt x="307" y="85"/>
                </a:lnTo>
                <a:lnTo>
                  <a:pt x="307" y="85"/>
                </a:lnTo>
                <a:lnTo>
                  <a:pt x="288" y="46"/>
                </a:lnTo>
                <a:lnTo>
                  <a:pt x="282" y="37"/>
                </a:lnTo>
                <a:lnTo>
                  <a:pt x="278" y="29"/>
                </a:lnTo>
                <a:lnTo>
                  <a:pt x="319" y="11"/>
                </a:lnTo>
                <a:lnTo>
                  <a:pt x="397" y="2"/>
                </a:lnTo>
                <a:lnTo>
                  <a:pt x="420" y="0"/>
                </a:lnTo>
                <a:lnTo>
                  <a:pt x="426" y="11"/>
                </a:lnTo>
                <a:lnTo>
                  <a:pt x="436" y="27"/>
                </a:lnTo>
                <a:lnTo>
                  <a:pt x="447" y="48"/>
                </a:lnTo>
                <a:lnTo>
                  <a:pt x="434" y="82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5" name="Freeform 43">
            <a:extLst>
              <a:ext uri="{FF2B5EF4-FFF2-40B4-BE49-F238E27FC236}">
                <a16:creationId xmlns:a16="http://schemas.microsoft.com/office/drawing/2014/main" id="{20697C4B-5813-3F32-902E-52ED8C92A997}"/>
              </a:ext>
            </a:extLst>
          </p:cNvPr>
          <p:cNvSpPr>
            <a:spLocks noEditPoints="1"/>
          </p:cNvSpPr>
          <p:nvPr/>
        </p:nvSpPr>
        <p:spPr bwMode="auto">
          <a:xfrm>
            <a:off x="3079750" y="3246438"/>
            <a:ext cx="1160463" cy="473075"/>
          </a:xfrm>
          <a:custGeom>
            <a:avLst/>
            <a:gdLst>
              <a:gd name="T0" fmla="*/ 570 w 731"/>
              <a:gd name="T1" fmla="*/ 103 h 298"/>
              <a:gd name="T2" fmla="*/ 556 w 731"/>
              <a:gd name="T3" fmla="*/ 98 h 298"/>
              <a:gd name="T4" fmla="*/ 523 w 731"/>
              <a:gd name="T5" fmla="*/ 84 h 298"/>
              <a:gd name="T6" fmla="*/ 476 w 731"/>
              <a:gd name="T7" fmla="*/ 64 h 298"/>
              <a:gd name="T8" fmla="*/ 457 w 731"/>
              <a:gd name="T9" fmla="*/ 12 h 298"/>
              <a:gd name="T10" fmla="*/ 441 w 731"/>
              <a:gd name="T11" fmla="*/ 6 h 298"/>
              <a:gd name="T12" fmla="*/ 422 w 731"/>
              <a:gd name="T13" fmla="*/ 0 h 298"/>
              <a:gd name="T14" fmla="*/ 404 w 731"/>
              <a:gd name="T15" fmla="*/ 61 h 298"/>
              <a:gd name="T16" fmla="*/ 368 w 731"/>
              <a:gd name="T17" fmla="*/ 55 h 298"/>
              <a:gd name="T18" fmla="*/ 360 w 731"/>
              <a:gd name="T19" fmla="*/ 20 h 298"/>
              <a:gd name="T20" fmla="*/ 200 w 731"/>
              <a:gd name="T21" fmla="*/ 39 h 298"/>
              <a:gd name="T22" fmla="*/ 251 w 731"/>
              <a:gd name="T23" fmla="*/ 94 h 298"/>
              <a:gd name="T24" fmla="*/ 262 w 731"/>
              <a:gd name="T25" fmla="*/ 107 h 298"/>
              <a:gd name="T26" fmla="*/ 220 w 731"/>
              <a:gd name="T27" fmla="*/ 113 h 298"/>
              <a:gd name="T28" fmla="*/ 177 w 731"/>
              <a:gd name="T29" fmla="*/ 121 h 298"/>
              <a:gd name="T30" fmla="*/ 113 w 731"/>
              <a:gd name="T31" fmla="*/ 107 h 298"/>
              <a:gd name="T32" fmla="*/ 0 w 731"/>
              <a:gd name="T33" fmla="*/ 206 h 298"/>
              <a:gd name="T34" fmla="*/ 93 w 731"/>
              <a:gd name="T35" fmla="*/ 298 h 298"/>
              <a:gd name="T36" fmla="*/ 97 w 731"/>
              <a:gd name="T37" fmla="*/ 298 h 298"/>
              <a:gd name="T38" fmla="*/ 142 w 731"/>
              <a:gd name="T39" fmla="*/ 280 h 298"/>
              <a:gd name="T40" fmla="*/ 163 w 731"/>
              <a:gd name="T41" fmla="*/ 273 h 298"/>
              <a:gd name="T42" fmla="*/ 245 w 731"/>
              <a:gd name="T43" fmla="*/ 242 h 298"/>
              <a:gd name="T44" fmla="*/ 262 w 731"/>
              <a:gd name="T45" fmla="*/ 236 h 298"/>
              <a:gd name="T46" fmla="*/ 375 w 731"/>
              <a:gd name="T47" fmla="*/ 247 h 298"/>
              <a:gd name="T48" fmla="*/ 399 w 731"/>
              <a:gd name="T49" fmla="*/ 238 h 298"/>
              <a:gd name="T50" fmla="*/ 441 w 731"/>
              <a:gd name="T51" fmla="*/ 218 h 298"/>
              <a:gd name="T52" fmla="*/ 523 w 731"/>
              <a:gd name="T53" fmla="*/ 183 h 298"/>
              <a:gd name="T54" fmla="*/ 611 w 731"/>
              <a:gd name="T55" fmla="*/ 142 h 298"/>
              <a:gd name="T56" fmla="*/ 570 w 731"/>
              <a:gd name="T57" fmla="*/ 103 h 298"/>
              <a:gd name="T58" fmla="*/ 716 w 731"/>
              <a:gd name="T59" fmla="*/ 152 h 298"/>
              <a:gd name="T60" fmla="*/ 626 w 731"/>
              <a:gd name="T61" fmla="*/ 222 h 298"/>
              <a:gd name="T62" fmla="*/ 595 w 731"/>
              <a:gd name="T63" fmla="*/ 210 h 298"/>
              <a:gd name="T64" fmla="*/ 560 w 731"/>
              <a:gd name="T65" fmla="*/ 240 h 298"/>
              <a:gd name="T66" fmla="*/ 570 w 731"/>
              <a:gd name="T67" fmla="*/ 265 h 298"/>
              <a:gd name="T68" fmla="*/ 585 w 731"/>
              <a:gd name="T69" fmla="*/ 294 h 298"/>
              <a:gd name="T70" fmla="*/ 642 w 731"/>
              <a:gd name="T71" fmla="*/ 286 h 298"/>
              <a:gd name="T72" fmla="*/ 654 w 731"/>
              <a:gd name="T73" fmla="*/ 255 h 298"/>
              <a:gd name="T74" fmla="*/ 667 w 731"/>
              <a:gd name="T75" fmla="*/ 257 h 298"/>
              <a:gd name="T76" fmla="*/ 731 w 731"/>
              <a:gd name="T77" fmla="*/ 193 h 298"/>
              <a:gd name="T78" fmla="*/ 716 w 731"/>
              <a:gd name="T79" fmla="*/ 152 h 2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731" h="298">
                <a:moveTo>
                  <a:pt x="570" y="103"/>
                </a:moveTo>
                <a:lnTo>
                  <a:pt x="556" y="98"/>
                </a:lnTo>
                <a:lnTo>
                  <a:pt x="523" y="84"/>
                </a:lnTo>
                <a:lnTo>
                  <a:pt x="476" y="64"/>
                </a:lnTo>
                <a:lnTo>
                  <a:pt x="457" y="12"/>
                </a:lnTo>
                <a:lnTo>
                  <a:pt x="441" y="6"/>
                </a:lnTo>
                <a:lnTo>
                  <a:pt x="422" y="0"/>
                </a:lnTo>
                <a:lnTo>
                  <a:pt x="404" y="61"/>
                </a:lnTo>
                <a:lnTo>
                  <a:pt x="368" y="55"/>
                </a:lnTo>
                <a:lnTo>
                  <a:pt x="360" y="20"/>
                </a:lnTo>
                <a:lnTo>
                  <a:pt x="200" y="39"/>
                </a:lnTo>
                <a:lnTo>
                  <a:pt x="251" y="94"/>
                </a:lnTo>
                <a:lnTo>
                  <a:pt x="262" y="107"/>
                </a:lnTo>
                <a:lnTo>
                  <a:pt x="220" y="113"/>
                </a:lnTo>
                <a:lnTo>
                  <a:pt x="177" y="121"/>
                </a:lnTo>
                <a:lnTo>
                  <a:pt x="113" y="107"/>
                </a:lnTo>
                <a:lnTo>
                  <a:pt x="0" y="206"/>
                </a:lnTo>
                <a:lnTo>
                  <a:pt x="93" y="298"/>
                </a:lnTo>
                <a:lnTo>
                  <a:pt x="97" y="298"/>
                </a:lnTo>
                <a:lnTo>
                  <a:pt x="142" y="280"/>
                </a:lnTo>
                <a:lnTo>
                  <a:pt x="163" y="273"/>
                </a:lnTo>
                <a:lnTo>
                  <a:pt x="245" y="242"/>
                </a:lnTo>
                <a:lnTo>
                  <a:pt x="262" y="236"/>
                </a:lnTo>
                <a:lnTo>
                  <a:pt x="375" y="247"/>
                </a:lnTo>
                <a:lnTo>
                  <a:pt x="399" y="238"/>
                </a:lnTo>
                <a:lnTo>
                  <a:pt x="441" y="218"/>
                </a:lnTo>
                <a:lnTo>
                  <a:pt x="523" y="183"/>
                </a:lnTo>
                <a:lnTo>
                  <a:pt x="611" y="142"/>
                </a:lnTo>
                <a:lnTo>
                  <a:pt x="570" y="103"/>
                </a:lnTo>
                <a:close/>
                <a:moveTo>
                  <a:pt x="716" y="152"/>
                </a:moveTo>
                <a:lnTo>
                  <a:pt x="626" y="222"/>
                </a:lnTo>
                <a:lnTo>
                  <a:pt x="595" y="210"/>
                </a:lnTo>
                <a:lnTo>
                  <a:pt x="560" y="240"/>
                </a:lnTo>
                <a:lnTo>
                  <a:pt x="570" y="265"/>
                </a:lnTo>
                <a:lnTo>
                  <a:pt x="585" y="294"/>
                </a:lnTo>
                <a:lnTo>
                  <a:pt x="642" y="286"/>
                </a:lnTo>
                <a:lnTo>
                  <a:pt x="654" y="255"/>
                </a:lnTo>
                <a:lnTo>
                  <a:pt x="667" y="257"/>
                </a:lnTo>
                <a:lnTo>
                  <a:pt x="731" y="193"/>
                </a:lnTo>
                <a:lnTo>
                  <a:pt x="716" y="152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6" name="Freeform 44">
            <a:extLst>
              <a:ext uri="{FF2B5EF4-FFF2-40B4-BE49-F238E27FC236}">
                <a16:creationId xmlns:a16="http://schemas.microsoft.com/office/drawing/2014/main" id="{D1496B76-FD93-64F5-BED4-3A198CDD4272}"/>
              </a:ext>
            </a:extLst>
          </p:cNvPr>
          <p:cNvSpPr>
            <a:spLocks/>
          </p:cNvSpPr>
          <p:nvPr/>
        </p:nvSpPr>
        <p:spPr bwMode="auto">
          <a:xfrm>
            <a:off x="3152775" y="2890838"/>
            <a:ext cx="557213" cy="276225"/>
          </a:xfrm>
          <a:custGeom>
            <a:avLst/>
            <a:gdLst>
              <a:gd name="T0" fmla="*/ 73 w 180"/>
              <a:gd name="T1" fmla="*/ 89 h 89"/>
              <a:gd name="T2" fmla="*/ 73 w 180"/>
              <a:gd name="T3" fmla="*/ 89 h 89"/>
              <a:gd name="T4" fmla="*/ 0 w 180"/>
              <a:gd name="T5" fmla="*/ 83 h 89"/>
              <a:gd name="T6" fmla="*/ 0 w 180"/>
              <a:gd name="T7" fmla="*/ 82 h 89"/>
              <a:gd name="T8" fmla="*/ 0 w 180"/>
              <a:gd name="T9" fmla="*/ 64 h 89"/>
              <a:gd name="T10" fmla="*/ 0 w 180"/>
              <a:gd name="T11" fmla="*/ 63 h 89"/>
              <a:gd name="T12" fmla="*/ 93 w 180"/>
              <a:gd name="T13" fmla="*/ 52 h 89"/>
              <a:gd name="T14" fmla="*/ 165 w 180"/>
              <a:gd name="T15" fmla="*/ 0 h 89"/>
              <a:gd name="T16" fmla="*/ 166 w 180"/>
              <a:gd name="T17" fmla="*/ 0 h 89"/>
              <a:gd name="T18" fmla="*/ 178 w 180"/>
              <a:gd name="T19" fmla="*/ 8 h 89"/>
              <a:gd name="T20" fmla="*/ 178 w 180"/>
              <a:gd name="T21" fmla="*/ 8 h 89"/>
              <a:gd name="T22" fmla="*/ 172 w 180"/>
              <a:gd name="T23" fmla="*/ 26 h 89"/>
              <a:gd name="T24" fmla="*/ 180 w 180"/>
              <a:gd name="T25" fmla="*/ 38 h 89"/>
              <a:gd name="T26" fmla="*/ 180 w 180"/>
              <a:gd name="T27" fmla="*/ 38 h 89"/>
              <a:gd name="T28" fmla="*/ 173 w 180"/>
              <a:gd name="T29" fmla="*/ 79 h 89"/>
              <a:gd name="T30" fmla="*/ 173 w 180"/>
              <a:gd name="T31" fmla="*/ 79 h 89"/>
              <a:gd name="T32" fmla="*/ 73 w 180"/>
              <a:gd name="T33" fmla="*/ 89 h 89"/>
              <a:gd name="T34" fmla="*/ 73 w 180"/>
              <a:gd name="T35" fmla="*/ 89 h 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80" h="89">
                <a:moveTo>
                  <a:pt x="73" y="89"/>
                </a:moveTo>
                <a:cubicBezTo>
                  <a:pt x="73" y="89"/>
                  <a:pt x="73" y="89"/>
                  <a:pt x="73" y="89"/>
                </a:cubicBezTo>
                <a:cubicBezTo>
                  <a:pt x="0" y="83"/>
                  <a:pt x="0" y="83"/>
                  <a:pt x="0" y="83"/>
                </a:cubicBezTo>
                <a:cubicBezTo>
                  <a:pt x="0" y="83"/>
                  <a:pt x="0" y="82"/>
                  <a:pt x="0" y="82"/>
                </a:cubicBezTo>
                <a:cubicBezTo>
                  <a:pt x="0" y="64"/>
                  <a:pt x="0" y="64"/>
                  <a:pt x="0" y="64"/>
                </a:cubicBezTo>
                <a:cubicBezTo>
                  <a:pt x="0" y="63"/>
                  <a:pt x="0" y="63"/>
                  <a:pt x="0" y="63"/>
                </a:cubicBezTo>
                <a:cubicBezTo>
                  <a:pt x="93" y="52"/>
                  <a:pt x="93" y="52"/>
                  <a:pt x="93" y="52"/>
                </a:cubicBezTo>
                <a:cubicBezTo>
                  <a:pt x="165" y="0"/>
                  <a:pt x="165" y="0"/>
                  <a:pt x="165" y="0"/>
                </a:cubicBezTo>
                <a:cubicBezTo>
                  <a:pt x="166" y="0"/>
                  <a:pt x="166" y="0"/>
                  <a:pt x="166" y="0"/>
                </a:cubicBezTo>
                <a:cubicBezTo>
                  <a:pt x="178" y="8"/>
                  <a:pt x="178" y="8"/>
                  <a:pt x="178" y="8"/>
                </a:cubicBezTo>
                <a:cubicBezTo>
                  <a:pt x="178" y="8"/>
                  <a:pt x="178" y="8"/>
                  <a:pt x="178" y="8"/>
                </a:cubicBezTo>
                <a:cubicBezTo>
                  <a:pt x="172" y="26"/>
                  <a:pt x="172" y="26"/>
                  <a:pt x="172" y="26"/>
                </a:cubicBezTo>
                <a:cubicBezTo>
                  <a:pt x="180" y="38"/>
                  <a:pt x="180" y="38"/>
                  <a:pt x="180" y="38"/>
                </a:cubicBezTo>
                <a:cubicBezTo>
                  <a:pt x="180" y="38"/>
                  <a:pt x="180" y="38"/>
                  <a:pt x="180" y="38"/>
                </a:cubicBezTo>
                <a:cubicBezTo>
                  <a:pt x="173" y="79"/>
                  <a:pt x="173" y="79"/>
                  <a:pt x="173" y="79"/>
                </a:cubicBezTo>
                <a:cubicBezTo>
                  <a:pt x="173" y="79"/>
                  <a:pt x="173" y="79"/>
                  <a:pt x="173" y="79"/>
                </a:cubicBezTo>
                <a:cubicBezTo>
                  <a:pt x="73" y="89"/>
                  <a:pt x="73" y="89"/>
                  <a:pt x="73" y="89"/>
                </a:cubicBezTo>
                <a:cubicBezTo>
                  <a:pt x="73" y="89"/>
                  <a:pt x="73" y="89"/>
                  <a:pt x="73" y="89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7" name="Freeform 45">
            <a:extLst>
              <a:ext uri="{FF2B5EF4-FFF2-40B4-BE49-F238E27FC236}">
                <a16:creationId xmlns:a16="http://schemas.microsoft.com/office/drawing/2014/main" id="{C96AE4AD-DD4E-DC87-A280-C403CE803BFA}"/>
              </a:ext>
            </a:extLst>
          </p:cNvPr>
          <p:cNvSpPr>
            <a:spLocks/>
          </p:cNvSpPr>
          <p:nvPr/>
        </p:nvSpPr>
        <p:spPr bwMode="auto">
          <a:xfrm>
            <a:off x="3076575" y="3243263"/>
            <a:ext cx="973138" cy="479425"/>
          </a:xfrm>
          <a:custGeom>
            <a:avLst/>
            <a:gdLst>
              <a:gd name="T0" fmla="*/ 51 w 315"/>
              <a:gd name="T1" fmla="*/ 155 h 155"/>
              <a:gd name="T2" fmla="*/ 49 w 315"/>
              <a:gd name="T3" fmla="*/ 155 h 155"/>
              <a:gd name="T4" fmla="*/ 49 w 315"/>
              <a:gd name="T5" fmla="*/ 155 h 155"/>
              <a:gd name="T6" fmla="*/ 1 w 315"/>
              <a:gd name="T7" fmla="*/ 108 h 155"/>
              <a:gd name="T8" fmla="*/ 0 w 315"/>
              <a:gd name="T9" fmla="*/ 107 h 155"/>
              <a:gd name="T10" fmla="*/ 1 w 315"/>
              <a:gd name="T11" fmla="*/ 107 h 155"/>
              <a:gd name="T12" fmla="*/ 59 w 315"/>
              <a:gd name="T13" fmla="*/ 55 h 155"/>
              <a:gd name="T14" fmla="*/ 59 w 315"/>
              <a:gd name="T15" fmla="*/ 55 h 155"/>
              <a:gd name="T16" fmla="*/ 92 w 315"/>
              <a:gd name="T17" fmla="*/ 63 h 155"/>
              <a:gd name="T18" fmla="*/ 114 w 315"/>
              <a:gd name="T19" fmla="*/ 59 h 155"/>
              <a:gd name="T20" fmla="*/ 135 w 315"/>
              <a:gd name="T21" fmla="*/ 55 h 155"/>
              <a:gd name="T22" fmla="*/ 130 w 315"/>
              <a:gd name="T23" fmla="*/ 49 h 155"/>
              <a:gd name="T24" fmla="*/ 103 w 315"/>
              <a:gd name="T25" fmla="*/ 22 h 155"/>
              <a:gd name="T26" fmla="*/ 103 w 315"/>
              <a:gd name="T27" fmla="*/ 21 h 155"/>
              <a:gd name="T28" fmla="*/ 104 w 315"/>
              <a:gd name="T29" fmla="*/ 21 h 155"/>
              <a:gd name="T30" fmla="*/ 186 w 315"/>
              <a:gd name="T31" fmla="*/ 11 h 155"/>
              <a:gd name="T32" fmla="*/ 187 w 315"/>
              <a:gd name="T33" fmla="*/ 11 h 155"/>
              <a:gd name="T34" fmla="*/ 191 w 315"/>
              <a:gd name="T35" fmla="*/ 29 h 155"/>
              <a:gd name="T36" fmla="*/ 208 w 315"/>
              <a:gd name="T37" fmla="*/ 31 h 155"/>
              <a:gd name="T38" fmla="*/ 218 w 315"/>
              <a:gd name="T39" fmla="*/ 1 h 155"/>
              <a:gd name="T40" fmla="*/ 218 w 315"/>
              <a:gd name="T41" fmla="*/ 0 h 155"/>
              <a:gd name="T42" fmla="*/ 219 w 315"/>
              <a:gd name="T43" fmla="*/ 0 h 155"/>
              <a:gd name="T44" fmla="*/ 228 w 315"/>
              <a:gd name="T45" fmla="*/ 4 h 155"/>
              <a:gd name="T46" fmla="*/ 237 w 315"/>
              <a:gd name="T47" fmla="*/ 7 h 155"/>
              <a:gd name="T48" fmla="*/ 237 w 315"/>
              <a:gd name="T49" fmla="*/ 7 h 155"/>
              <a:gd name="T50" fmla="*/ 247 w 315"/>
              <a:gd name="T51" fmla="*/ 34 h 155"/>
              <a:gd name="T52" fmla="*/ 270 w 315"/>
              <a:gd name="T53" fmla="*/ 44 h 155"/>
              <a:gd name="T54" fmla="*/ 287 w 315"/>
              <a:gd name="T55" fmla="*/ 51 h 155"/>
              <a:gd name="T56" fmla="*/ 294 w 315"/>
              <a:gd name="T57" fmla="*/ 54 h 155"/>
              <a:gd name="T58" fmla="*/ 294 w 315"/>
              <a:gd name="T59" fmla="*/ 54 h 155"/>
              <a:gd name="T60" fmla="*/ 315 w 315"/>
              <a:gd name="T61" fmla="*/ 73 h 155"/>
              <a:gd name="T62" fmla="*/ 315 w 315"/>
              <a:gd name="T63" fmla="*/ 74 h 155"/>
              <a:gd name="T64" fmla="*/ 315 w 315"/>
              <a:gd name="T65" fmla="*/ 74 h 155"/>
              <a:gd name="T66" fmla="*/ 271 w 315"/>
              <a:gd name="T67" fmla="*/ 96 h 155"/>
              <a:gd name="T68" fmla="*/ 194 w 315"/>
              <a:gd name="T69" fmla="*/ 128 h 155"/>
              <a:gd name="T70" fmla="*/ 194 w 315"/>
              <a:gd name="T71" fmla="*/ 128 h 155"/>
              <a:gd name="T72" fmla="*/ 136 w 315"/>
              <a:gd name="T73" fmla="*/ 123 h 155"/>
              <a:gd name="T74" fmla="*/ 127 w 315"/>
              <a:gd name="T75" fmla="*/ 126 h 155"/>
              <a:gd name="T76" fmla="*/ 85 w 315"/>
              <a:gd name="T77" fmla="*/ 142 h 155"/>
              <a:gd name="T78" fmla="*/ 74 w 315"/>
              <a:gd name="T79" fmla="*/ 146 h 155"/>
              <a:gd name="T80" fmla="*/ 51 w 315"/>
              <a:gd name="T81" fmla="*/ 155 h 155"/>
              <a:gd name="T82" fmla="*/ 51 w 315"/>
              <a:gd name="T83" fmla="*/ 155 h 1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315" h="155">
                <a:moveTo>
                  <a:pt x="51" y="155"/>
                </a:moveTo>
                <a:cubicBezTo>
                  <a:pt x="49" y="155"/>
                  <a:pt x="49" y="155"/>
                  <a:pt x="49" y="155"/>
                </a:cubicBezTo>
                <a:cubicBezTo>
                  <a:pt x="49" y="155"/>
                  <a:pt x="49" y="155"/>
                  <a:pt x="49" y="155"/>
                </a:cubicBezTo>
                <a:cubicBezTo>
                  <a:pt x="1" y="108"/>
                  <a:pt x="1" y="108"/>
                  <a:pt x="1" y="108"/>
                </a:cubicBezTo>
                <a:cubicBezTo>
                  <a:pt x="0" y="107"/>
                  <a:pt x="0" y="107"/>
                  <a:pt x="0" y="107"/>
                </a:cubicBezTo>
                <a:cubicBezTo>
                  <a:pt x="0" y="107"/>
                  <a:pt x="0" y="107"/>
                  <a:pt x="1" y="107"/>
                </a:cubicBezTo>
                <a:cubicBezTo>
                  <a:pt x="59" y="55"/>
                  <a:pt x="59" y="55"/>
                  <a:pt x="59" y="55"/>
                </a:cubicBezTo>
                <a:cubicBezTo>
                  <a:pt x="59" y="55"/>
                  <a:pt x="59" y="55"/>
                  <a:pt x="59" y="55"/>
                </a:cubicBezTo>
                <a:cubicBezTo>
                  <a:pt x="92" y="63"/>
                  <a:pt x="92" y="63"/>
                  <a:pt x="92" y="63"/>
                </a:cubicBezTo>
                <a:cubicBezTo>
                  <a:pt x="114" y="59"/>
                  <a:pt x="114" y="59"/>
                  <a:pt x="114" y="59"/>
                </a:cubicBezTo>
                <a:cubicBezTo>
                  <a:pt x="135" y="55"/>
                  <a:pt x="135" y="55"/>
                  <a:pt x="135" y="55"/>
                </a:cubicBezTo>
                <a:cubicBezTo>
                  <a:pt x="130" y="49"/>
                  <a:pt x="130" y="49"/>
                  <a:pt x="130" y="49"/>
                </a:cubicBezTo>
                <a:cubicBezTo>
                  <a:pt x="103" y="22"/>
                  <a:pt x="103" y="22"/>
                  <a:pt x="103" y="22"/>
                </a:cubicBezTo>
                <a:cubicBezTo>
                  <a:pt x="103" y="21"/>
                  <a:pt x="103" y="21"/>
                  <a:pt x="103" y="21"/>
                </a:cubicBezTo>
                <a:cubicBezTo>
                  <a:pt x="103" y="21"/>
                  <a:pt x="103" y="21"/>
                  <a:pt x="104" y="21"/>
                </a:cubicBezTo>
                <a:cubicBezTo>
                  <a:pt x="186" y="11"/>
                  <a:pt x="186" y="11"/>
                  <a:pt x="186" y="11"/>
                </a:cubicBezTo>
                <a:cubicBezTo>
                  <a:pt x="186" y="11"/>
                  <a:pt x="187" y="11"/>
                  <a:pt x="187" y="11"/>
                </a:cubicBezTo>
                <a:cubicBezTo>
                  <a:pt x="191" y="29"/>
                  <a:pt x="191" y="29"/>
                  <a:pt x="191" y="29"/>
                </a:cubicBezTo>
                <a:cubicBezTo>
                  <a:pt x="208" y="31"/>
                  <a:pt x="208" y="31"/>
                  <a:pt x="208" y="31"/>
                </a:cubicBezTo>
                <a:cubicBezTo>
                  <a:pt x="218" y="1"/>
                  <a:pt x="218" y="1"/>
                  <a:pt x="218" y="1"/>
                </a:cubicBezTo>
                <a:cubicBezTo>
                  <a:pt x="218" y="1"/>
                  <a:pt x="218" y="1"/>
                  <a:pt x="218" y="0"/>
                </a:cubicBezTo>
                <a:cubicBezTo>
                  <a:pt x="218" y="0"/>
                  <a:pt x="218" y="0"/>
                  <a:pt x="219" y="0"/>
                </a:cubicBezTo>
                <a:cubicBezTo>
                  <a:pt x="228" y="4"/>
                  <a:pt x="228" y="4"/>
                  <a:pt x="228" y="4"/>
                </a:cubicBezTo>
                <a:cubicBezTo>
                  <a:pt x="237" y="7"/>
                  <a:pt x="237" y="7"/>
                  <a:pt x="237" y="7"/>
                </a:cubicBezTo>
                <a:cubicBezTo>
                  <a:pt x="237" y="7"/>
                  <a:pt x="237" y="7"/>
                  <a:pt x="237" y="7"/>
                </a:cubicBezTo>
                <a:cubicBezTo>
                  <a:pt x="247" y="34"/>
                  <a:pt x="247" y="34"/>
                  <a:pt x="247" y="34"/>
                </a:cubicBezTo>
                <a:cubicBezTo>
                  <a:pt x="270" y="44"/>
                  <a:pt x="270" y="44"/>
                  <a:pt x="270" y="44"/>
                </a:cubicBezTo>
                <a:cubicBezTo>
                  <a:pt x="287" y="51"/>
                  <a:pt x="287" y="51"/>
                  <a:pt x="287" y="51"/>
                </a:cubicBezTo>
                <a:cubicBezTo>
                  <a:pt x="294" y="54"/>
                  <a:pt x="294" y="54"/>
                  <a:pt x="294" y="54"/>
                </a:cubicBezTo>
                <a:cubicBezTo>
                  <a:pt x="294" y="54"/>
                  <a:pt x="294" y="54"/>
                  <a:pt x="294" y="54"/>
                </a:cubicBezTo>
                <a:cubicBezTo>
                  <a:pt x="315" y="73"/>
                  <a:pt x="315" y="73"/>
                  <a:pt x="315" y="73"/>
                </a:cubicBezTo>
                <a:cubicBezTo>
                  <a:pt x="315" y="73"/>
                  <a:pt x="315" y="74"/>
                  <a:pt x="315" y="74"/>
                </a:cubicBezTo>
                <a:cubicBezTo>
                  <a:pt x="315" y="74"/>
                  <a:pt x="315" y="74"/>
                  <a:pt x="315" y="74"/>
                </a:cubicBezTo>
                <a:cubicBezTo>
                  <a:pt x="271" y="96"/>
                  <a:pt x="271" y="96"/>
                  <a:pt x="271" y="96"/>
                </a:cubicBezTo>
                <a:cubicBezTo>
                  <a:pt x="194" y="128"/>
                  <a:pt x="194" y="128"/>
                  <a:pt x="194" y="128"/>
                </a:cubicBezTo>
                <a:cubicBezTo>
                  <a:pt x="194" y="128"/>
                  <a:pt x="194" y="128"/>
                  <a:pt x="194" y="128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27" y="126"/>
                  <a:pt x="127" y="126"/>
                  <a:pt x="127" y="126"/>
                </a:cubicBezTo>
                <a:cubicBezTo>
                  <a:pt x="85" y="142"/>
                  <a:pt x="85" y="142"/>
                  <a:pt x="85" y="142"/>
                </a:cubicBezTo>
                <a:cubicBezTo>
                  <a:pt x="74" y="146"/>
                  <a:pt x="74" y="146"/>
                  <a:pt x="74" y="146"/>
                </a:cubicBezTo>
                <a:cubicBezTo>
                  <a:pt x="51" y="155"/>
                  <a:pt x="51" y="155"/>
                  <a:pt x="51" y="155"/>
                </a:cubicBezTo>
                <a:cubicBezTo>
                  <a:pt x="51" y="155"/>
                  <a:pt x="51" y="155"/>
                  <a:pt x="51" y="155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8" name="Freeform 46">
            <a:extLst>
              <a:ext uri="{FF2B5EF4-FFF2-40B4-BE49-F238E27FC236}">
                <a16:creationId xmlns:a16="http://schemas.microsoft.com/office/drawing/2014/main" id="{ED89501E-5ACC-F87F-2C1D-493B5D85211B}"/>
              </a:ext>
            </a:extLst>
          </p:cNvPr>
          <p:cNvSpPr>
            <a:spLocks/>
          </p:cNvSpPr>
          <p:nvPr/>
        </p:nvSpPr>
        <p:spPr bwMode="auto">
          <a:xfrm>
            <a:off x="3554413" y="9525"/>
            <a:ext cx="3886200" cy="4124325"/>
          </a:xfrm>
          <a:custGeom>
            <a:avLst/>
            <a:gdLst>
              <a:gd name="T0" fmla="*/ 81 w 1258"/>
              <a:gd name="T1" fmla="*/ 1199 h 1335"/>
              <a:gd name="T2" fmla="*/ 101 w 1258"/>
              <a:gd name="T3" fmla="*/ 1327 h 1335"/>
              <a:gd name="T4" fmla="*/ 247 w 1258"/>
              <a:gd name="T5" fmla="*/ 1252 h 1335"/>
              <a:gd name="T6" fmla="*/ 193 w 1258"/>
              <a:gd name="T7" fmla="*/ 1214 h 1335"/>
              <a:gd name="T8" fmla="*/ 154 w 1258"/>
              <a:gd name="T9" fmla="*/ 1198 h 1335"/>
              <a:gd name="T10" fmla="*/ 224 w 1258"/>
              <a:gd name="T11" fmla="*/ 1149 h 1335"/>
              <a:gd name="T12" fmla="*/ 332 w 1258"/>
              <a:gd name="T13" fmla="*/ 1072 h 1335"/>
              <a:gd name="T14" fmla="*/ 392 w 1258"/>
              <a:gd name="T15" fmla="*/ 1224 h 1335"/>
              <a:gd name="T16" fmla="*/ 350 w 1258"/>
              <a:gd name="T17" fmla="*/ 1335 h 1335"/>
              <a:gd name="T18" fmla="*/ 452 w 1258"/>
              <a:gd name="T19" fmla="*/ 1328 h 1335"/>
              <a:gd name="T20" fmla="*/ 448 w 1258"/>
              <a:gd name="T21" fmla="*/ 1302 h 1335"/>
              <a:gd name="T22" fmla="*/ 552 w 1258"/>
              <a:gd name="T23" fmla="*/ 1242 h 1335"/>
              <a:gd name="T24" fmla="*/ 694 w 1258"/>
              <a:gd name="T25" fmla="*/ 1260 h 1335"/>
              <a:gd name="T26" fmla="*/ 711 w 1258"/>
              <a:gd name="T27" fmla="*/ 1172 h 1335"/>
              <a:gd name="T28" fmla="*/ 723 w 1258"/>
              <a:gd name="T29" fmla="*/ 1125 h 1335"/>
              <a:gd name="T30" fmla="*/ 658 w 1258"/>
              <a:gd name="T31" fmla="*/ 1124 h 1335"/>
              <a:gd name="T32" fmla="*/ 813 w 1258"/>
              <a:gd name="T33" fmla="*/ 1059 h 1335"/>
              <a:gd name="T34" fmla="*/ 908 w 1258"/>
              <a:gd name="T35" fmla="*/ 974 h 1335"/>
              <a:gd name="T36" fmla="*/ 902 w 1258"/>
              <a:gd name="T37" fmla="*/ 916 h 1335"/>
              <a:gd name="T38" fmla="*/ 866 w 1258"/>
              <a:gd name="T39" fmla="*/ 926 h 1335"/>
              <a:gd name="T40" fmla="*/ 901 w 1258"/>
              <a:gd name="T41" fmla="*/ 858 h 1335"/>
              <a:gd name="T42" fmla="*/ 913 w 1258"/>
              <a:gd name="T43" fmla="*/ 827 h 1335"/>
              <a:gd name="T44" fmla="*/ 889 w 1258"/>
              <a:gd name="T45" fmla="*/ 759 h 1335"/>
              <a:gd name="T46" fmla="*/ 819 w 1258"/>
              <a:gd name="T47" fmla="*/ 841 h 1335"/>
              <a:gd name="T48" fmla="*/ 638 w 1258"/>
              <a:gd name="T49" fmla="*/ 956 h 1335"/>
              <a:gd name="T50" fmla="*/ 707 w 1258"/>
              <a:gd name="T51" fmla="*/ 945 h 1335"/>
              <a:gd name="T52" fmla="*/ 729 w 1258"/>
              <a:gd name="T53" fmla="*/ 1027 h 1335"/>
              <a:gd name="T54" fmla="*/ 567 w 1258"/>
              <a:gd name="T55" fmla="*/ 1130 h 1335"/>
              <a:gd name="T56" fmla="*/ 392 w 1258"/>
              <a:gd name="T57" fmla="*/ 1128 h 1335"/>
              <a:gd name="T58" fmla="*/ 369 w 1258"/>
              <a:gd name="T59" fmla="*/ 1054 h 1335"/>
              <a:gd name="T60" fmla="*/ 404 w 1258"/>
              <a:gd name="T61" fmla="*/ 1003 h 1335"/>
              <a:gd name="T62" fmla="*/ 356 w 1258"/>
              <a:gd name="T63" fmla="*/ 985 h 1335"/>
              <a:gd name="T64" fmla="*/ 399 w 1258"/>
              <a:gd name="T65" fmla="*/ 915 h 1335"/>
              <a:gd name="T66" fmla="*/ 495 w 1258"/>
              <a:gd name="T67" fmla="*/ 868 h 1335"/>
              <a:gd name="T68" fmla="*/ 482 w 1258"/>
              <a:gd name="T69" fmla="*/ 827 h 1335"/>
              <a:gd name="T70" fmla="*/ 482 w 1258"/>
              <a:gd name="T71" fmla="*/ 742 h 1335"/>
              <a:gd name="T72" fmla="*/ 529 w 1258"/>
              <a:gd name="T73" fmla="*/ 676 h 1335"/>
              <a:gd name="T74" fmla="*/ 629 w 1258"/>
              <a:gd name="T75" fmla="*/ 599 h 1335"/>
              <a:gd name="T76" fmla="*/ 626 w 1258"/>
              <a:gd name="T77" fmla="*/ 539 h 1335"/>
              <a:gd name="T78" fmla="*/ 703 w 1258"/>
              <a:gd name="T79" fmla="*/ 543 h 1335"/>
              <a:gd name="T80" fmla="*/ 727 w 1258"/>
              <a:gd name="T81" fmla="*/ 487 h 1335"/>
              <a:gd name="T82" fmla="*/ 787 w 1258"/>
              <a:gd name="T83" fmla="*/ 466 h 1335"/>
              <a:gd name="T84" fmla="*/ 820 w 1258"/>
              <a:gd name="T85" fmla="*/ 458 h 1335"/>
              <a:gd name="T86" fmla="*/ 858 w 1258"/>
              <a:gd name="T87" fmla="*/ 600 h 1335"/>
              <a:gd name="T88" fmla="*/ 921 w 1258"/>
              <a:gd name="T89" fmla="*/ 549 h 1335"/>
              <a:gd name="T90" fmla="*/ 965 w 1258"/>
              <a:gd name="T91" fmla="*/ 492 h 1335"/>
              <a:gd name="T92" fmla="*/ 1007 w 1258"/>
              <a:gd name="T93" fmla="*/ 410 h 1335"/>
              <a:gd name="T94" fmla="*/ 933 w 1258"/>
              <a:gd name="T95" fmla="*/ 354 h 1335"/>
              <a:gd name="T96" fmla="*/ 1003 w 1258"/>
              <a:gd name="T97" fmla="*/ 281 h 1335"/>
              <a:gd name="T98" fmla="*/ 1048 w 1258"/>
              <a:gd name="T99" fmla="*/ 233 h 1335"/>
              <a:gd name="T100" fmla="*/ 1186 w 1258"/>
              <a:gd name="T101" fmla="*/ 162 h 1335"/>
              <a:gd name="T102" fmla="*/ 1257 w 1258"/>
              <a:gd name="T103" fmla="*/ 185 h 1335"/>
              <a:gd name="T104" fmla="*/ 1134 w 1258"/>
              <a:gd name="T105" fmla="*/ 150 h 1335"/>
              <a:gd name="T106" fmla="*/ 962 w 1258"/>
              <a:gd name="T107" fmla="*/ 242 h 1335"/>
              <a:gd name="T108" fmla="*/ 936 w 1258"/>
              <a:gd name="T109" fmla="*/ 247 h 1335"/>
              <a:gd name="T110" fmla="*/ 904 w 1258"/>
              <a:gd name="T111" fmla="*/ 206 h 1335"/>
              <a:gd name="T112" fmla="*/ 981 w 1258"/>
              <a:gd name="T113" fmla="*/ 148 h 1335"/>
              <a:gd name="T114" fmla="*/ 1025 w 1258"/>
              <a:gd name="T115" fmla="*/ 98 h 1335"/>
              <a:gd name="T116" fmla="*/ 1094 w 1258"/>
              <a:gd name="T117" fmla="*/ 74 h 1335"/>
              <a:gd name="T118" fmla="*/ 1107 w 1258"/>
              <a:gd name="T119" fmla="*/ 12 h 13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258" h="1335">
                <a:moveTo>
                  <a:pt x="0" y="1209"/>
                </a:moveTo>
                <a:cubicBezTo>
                  <a:pt x="4" y="1208"/>
                  <a:pt x="4" y="1208"/>
                  <a:pt x="4" y="1208"/>
                </a:cubicBezTo>
                <a:cubicBezTo>
                  <a:pt x="5" y="1208"/>
                  <a:pt x="5" y="1208"/>
                  <a:pt x="5" y="1208"/>
                </a:cubicBezTo>
                <a:cubicBezTo>
                  <a:pt x="32" y="1226"/>
                  <a:pt x="32" y="1226"/>
                  <a:pt x="32" y="1226"/>
                </a:cubicBezTo>
                <a:cubicBezTo>
                  <a:pt x="35" y="1227"/>
                  <a:pt x="35" y="1227"/>
                  <a:pt x="35" y="1227"/>
                </a:cubicBezTo>
                <a:cubicBezTo>
                  <a:pt x="51" y="1234"/>
                  <a:pt x="51" y="1234"/>
                  <a:pt x="51" y="1234"/>
                </a:cubicBezTo>
                <a:cubicBezTo>
                  <a:pt x="51" y="1234"/>
                  <a:pt x="52" y="1234"/>
                  <a:pt x="52" y="1234"/>
                </a:cubicBezTo>
                <a:cubicBezTo>
                  <a:pt x="61" y="1223"/>
                  <a:pt x="61" y="1223"/>
                  <a:pt x="61" y="1223"/>
                </a:cubicBezTo>
                <a:cubicBezTo>
                  <a:pt x="85" y="1225"/>
                  <a:pt x="85" y="1225"/>
                  <a:pt x="85" y="1225"/>
                </a:cubicBezTo>
                <a:cubicBezTo>
                  <a:pt x="85" y="1225"/>
                  <a:pt x="85" y="1225"/>
                  <a:pt x="85" y="1225"/>
                </a:cubicBezTo>
                <a:cubicBezTo>
                  <a:pt x="85" y="1225"/>
                  <a:pt x="85" y="1225"/>
                  <a:pt x="85" y="1224"/>
                </a:cubicBezTo>
                <a:cubicBezTo>
                  <a:pt x="81" y="1199"/>
                  <a:pt x="81" y="1199"/>
                  <a:pt x="81" y="1199"/>
                </a:cubicBezTo>
                <a:cubicBezTo>
                  <a:pt x="101" y="1202"/>
                  <a:pt x="101" y="1202"/>
                  <a:pt x="101" y="1202"/>
                </a:cubicBezTo>
                <a:cubicBezTo>
                  <a:pt x="102" y="1203"/>
                  <a:pt x="102" y="1203"/>
                  <a:pt x="102" y="1203"/>
                </a:cubicBezTo>
                <a:cubicBezTo>
                  <a:pt x="115" y="1225"/>
                  <a:pt x="115" y="1225"/>
                  <a:pt x="115" y="1225"/>
                </a:cubicBezTo>
                <a:cubicBezTo>
                  <a:pt x="117" y="1228"/>
                  <a:pt x="117" y="1228"/>
                  <a:pt x="117" y="1228"/>
                </a:cubicBezTo>
                <a:cubicBezTo>
                  <a:pt x="122" y="1250"/>
                  <a:pt x="122" y="1250"/>
                  <a:pt x="122" y="1250"/>
                </a:cubicBezTo>
                <a:cubicBezTo>
                  <a:pt x="113" y="1275"/>
                  <a:pt x="113" y="1275"/>
                  <a:pt x="113" y="1275"/>
                </a:cubicBezTo>
                <a:cubicBezTo>
                  <a:pt x="111" y="1278"/>
                  <a:pt x="111" y="1278"/>
                  <a:pt x="111" y="1278"/>
                </a:cubicBezTo>
                <a:cubicBezTo>
                  <a:pt x="105" y="1289"/>
                  <a:pt x="105" y="1289"/>
                  <a:pt x="105" y="1289"/>
                </a:cubicBezTo>
                <a:cubicBezTo>
                  <a:pt x="97" y="1308"/>
                  <a:pt x="97" y="1308"/>
                  <a:pt x="97" y="1308"/>
                </a:cubicBezTo>
                <a:cubicBezTo>
                  <a:pt x="97" y="1308"/>
                  <a:pt x="97" y="1308"/>
                  <a:pt x="97" y="1308"/>
                </a:cubicBezTo>
                <a:cubicBezTo>
                  <a:pt x="101" y="1327"/>
                  <a:pt x="101" y="1327"/>
                  <a:pt x="101" y="1327"/>
                </a:cubicBezTo>
                <a:cubicBezTo>
                  <a:pt x="101" y="1327"/>
                  <a:pt x="101" y="1327"/>
                  <a:pt x="101" y="1327"/>
                </a:cubicBezTo>
                <a:cubicBezTo>
                  <a:pt x="102" y="1328"/>
                  <a:pt x="102" y="1328"/>
                  <a:pt x="102" y="1328"/>
                </a:cubicBezTo>
                <a:cubicBezTo>
                  <a:pt x="102" y="1328"/>
                  <a:pt x="102" y="1328"/>
                  <a:pt x="102" y="1328"/>
                </a:cubicBezTo>
                <a:cubicBezTo>
                  <a:pt x="102" y="1328"/>
                  <a:pt x="102" y="1328"/>
                  <a:pt x="103" y="1328"/>
                </a:cubicBezTo>
                <a:cubicBezTo>
                  <a:pt x="122" y="1305"/>
                  <a:pt x="122" y="1305"/>
                  <a:pt x="122" y="1305"/>
                </a:cubicBezTo>
                <a:cubicBezTo>
                  <a:pt x="146" y="1289"/>
                  <a:pt x="146" y="1289"/>
                  <a:pt x="146" y="1289"/>
                </a:cubicBezTo>
                <a:cubicBezTo>
                  <a:pt x="147" y="1289"/>
                  <a:pt x="147" y="1289"/>
                  <a:pt x="147" y="1289"/>
                </a:cubicBezTo>
                <a:cubicBezTo>
                  <a:pt x="150" y="1287"/>
                  <a:pt x="150" y="1287"/>
                  <a:pt x="150" y="1287"/>
                </a:cubicBezTo>
                <a:cubicBezTo>
                  <a:pt x="181" y="1279"/>
                  <a:pt x="181" y="1279"/>
                  <a:pt x="181" y="1279"/>
                </a:cubicBezTo>
                <a:cubicBezTo>
                  <a:pt x="214" y="1271"/>
                  <a:pt x="214" y="1271"/>
                  <a:pt x="214" y="1271"/>
                </a:cubicBezTo>
                <a:cubicBezTo>
                  <a:pt x="233" y="1266"/>
                  <a:pt x="233" y="1266"/>
                  <a:pt x="233" y="1266"/>
                </a:cubicBezTo>
                <a:cubicBezTo>
                  <a:pt x="233" y="1266"/>
                  <a:pt x="233" y="1266"/>
                  <a:pt x="233" y="1266"/>
                </a:cubicBezTo>
                <a:cubicBezTo>
                  <a:pt x="247" y="1252"/>
                  <a:pt x="247" y="1252"/>
                  <a:pt x="247" y="1252"/>
                </a:cubicBezTo>
                <a:cubicBezTo>
                  <a:pt x="247" y="1252"/>
                  <a:pt x="247" y="1252"/>
                  <a:pt x="247" y="1251"/>
                </a:cubicBezTo>
                <a:cubicBezTo>
                  <a:pt x="247" y="1251"/>
                  <a:pt x="247" y="1251"/>
                  <a:pt x="247" y="1251"/>
                </a:cubicBezTo>
                <a:cubicBezTo>
                  <a:pt x="219" y="1253"/>
                  <a:pt x="219" y="1253"/>
                  <a:pt x="219" y="1253"/>
                </a:cubicBezTo>
                <a:cubicBezTo>
                  <a:pt x="190" y="1257"/>
                  <a:pt x="190" y="1257"/>
                  <a:pt x="190" y="1257"/>
                </a:cubicBezTo>
                <a:cubicBezTo>
                  <a:pt x="163" y="1261"/>
                  <a:pt x="163" y="1261"/>
                  <a:pt x="163" y="1261"/>
                </a:cubicBezTo>
                <a:cubicBezTo>
                  <a:pt x="146" y="1251"/>
                  <a:pt x="146" y="1251"/>
                  <a:pt x="146" y="1251"/>
                </a:cubicBezTo>
                <a:cubicBezTo>
                  <a:pt x="144" y="1243"/>
                  <a:pt x="144" y="1243"/>
                  <a:pt x="144" y="1243"/>
                </a:cubicBezTo>
                <a:cubicBezTo>
                  <a:pt x="141" y="1229"/>
                  <a:pt x="141" y="1229"/>
                  <a:pt x="141" y="1229"/>
                </a:cubicBezTo>
                <a:cubicBezTo>
                  <a:pt x="154" y="1217"/>
                  <a:pt x="154" y="1217"/>
                  <a:pt x="154" y="1217"/>
                </a:cubicBezTo>
                <a:cubicBezTo>
                  <a:pt x="163" y="1216"/>
                  <a:pt x="163" y="1216"/>
                  <a:pt x="163" y="1216"/>
                </a:cubicBezTo>
                <a:cubicBezTo>
                  <a:pt x="180" y="1215"/>
                  <a:pt x="180" y="1215"/>
                  <a:pt x="180" y="1215"/>
                </a:cubicBezTo>
                <a:cubicBezTo>
                  <a:pt x="193" y="1214"/>
                  <a:pt x="193" y="1214"/>
                  <a:pt x="193" y="1214"/>
                </a:cubicBezTo>
                <a:cubicBezTo>
                  <a:pt x="222" y="1210"/>
                  <a:pt x="222" y="1210"/>
                  <a:pt x="222" y="1210"/>
                </a:cubicBezTo>
                <a:cubicBezTo>
                  <a:pt x="236" y="1207"/>
                  <a:pt x="236" y="1207"/>
                  <a:pt x="236" y="1207"/>
                </a:cubicBezTo>
                <a:cubicBezTo>
                  <a:pt x="236" y="1207"/>
                  <a:pt x="236" y="1207"/>
                  <a:pt x="236" y="1207"/>
                </a:cubicBezTo>
                <a:cubicBezTo>
                  <a:pt x="251" y="1200"/>
                  <a:pt x="251" y="1200"/>
                  <a:pt x="251" y="1200"/>
                </a:cubicBezTo>
                <a:cubicBezTo>
                  <a:pt x="251" y="1200"/>
                  <a:pt x="252" y="1200"/>
                  <a:pt x="251" y="1200"/>
                </a:cubicBezTo>
                <a:cubicBezTo>
                  <a:pt x="249" y="1189"/>
                  <a:pt x="249" y="1189"/>
                  <a:pt x="249" y="1189"/>
                </a:cubicBezTo>
                <a:cubicBezTo>
                  <a:pt x="249" y="1189"/>
                  <a:pt x="248" y="1189"/>
                  <a:pt x="248" y="1189"/>
                </a:cubicBezTo>
                <a:cubicBezTo>
                  <a:pt x="219" y="1187"/>
                  <a:pt x="219" y="1187"/>
                  <a:pt x="219" y="1187"/>
                </a:cubicBezTo>
                <a:cubicBezTo>
                  <a:pt x="183" y="1179"/>
                  <a:pt x="183" y="1179"/>
                  <a:pt x="183" y="1179"/>
                </a:cubicBezTo>
                <a:cubicBezTo>
                  <a:pt x="183" y="1179"/>
                  <a:pt x="182" y="1179"/>
                  <a:pt x="182" y="1179"/>
                </a:cubicBezTo>
                <a:cubicBezTo>
                  <a:pt x="177" y="1196"/>
                  <a:pt x="177" y="1196"/>
                  <a:pt x="177" y="1196"/>
                </a:cubicBezTo>
                <a:cubicBezTo>
                  <a:pt x="154" y="1198"/>
                  <a:pt x="154" y="1198"/>
                  <a:pt x="154" y="1198"/>
                </a:cubicBezTo>
                <a:cubicBezTo>
                  <a:pt x="147" y="1199"/>
                  <a:pt x="147" y="1199"/>
                  <a:pt x="147" y="1199"/>
                </a:cubicBezTo>
                <a:cubicBezTo>
                  <a:pt x="138" y="1183"/>
                  <a:pt x="138" y="1183"/>
                  <a:pt x="138" y="1183"/>
                </a:cubicBezTo>
                <a:cubicBezTo>
                  <a:pt x="134" y="1170"/>
                  <a:pt x="134" y="1170"/>
                  <a:pt x="134" y="1170"/>
                </a:cubicBezTo>
                <a:cubicBezTo>
                  <a:pt x="153" y="1155"/>
                  <a:pt x="153" y="1155"/>
                  <a:pt x="153" y="1155"/>
                </a:cubicBezTo>
                <a:cubicBezTo>
                  <a:pt x="160" y="1159"/>
                  <a:pt x="160" y="1159"/>
                  <a:pt x="160" y="1159"/>
                </a:cubicBezTo>
                <a:cubicBezTo>
                  <a:pt x="167" y="1163"/>
                  <a:pt x="167" y="1163"/>
                  <a:pt x="167" y="1163"/>
                </a:cubicBezTo>
                <a:cubicBezTo>
                  <a:pt x="167" y="1163"/>
                  <a:pt x="167" y="1163"/>
                  <a:pt x="168" y="1163"/>
                </a:cubicBezTo>
                <a:cubicBezTo>
                  <a:pt x="181" y="1152"/>
                  <a:pt x="181" y="1152"/>
                  <a:pt x="181" y="1152"/>
                </a:cubicBezTo>
                <a:cubicBezTo>
                  <a:pt x="191" y="1146"/>
                  <a:pt x="191" y="1146"/>
                  <a:pt x="191" y="1146"/>
                </a:cubicBezTo>
                <a:cubicBezTo>
                  <a:pt x="214" y="1127"/>
                  <a:pt x="214" y="1127"/>
                  <a:pt x="214" y="1127"/>
                </a:cubicBezTo>
                <a:cubicBezTo>
                  <a:pt x="224" y="1149"/>
                  <a:pt x="224" y="1149"/>
                  <a:pt x="224" y="1149"/>
                </a:cubicBezTo>
                <a:cubicBezTo>
                  <a:pt x="224" y="1149"/>
                  <a:pt x="224" y="1149"/>
                  <a:pt x="224" y="1149"/>
                </a:cubicBezTo>
                <a:cubicBezTo>
                  <a:pt x="224" y="1149"/>
                  <a:pt x="225" y="1149"/>
                  <a:pt x="225" y="1149"/>
                </a:cubicBezTo>
                <a:cubicBezTo>
                  <a:pt x="244" y="1126"/>
                  <a:pt x="244" y="1126"/>
                  <a:pt x="244" y="1126"/>
                </a:cubicBezTo>
                <a:cubicBezTo>
                  <a:pt x="269" y="1122"/>
                  <a:pt x="269" y="1122"/>
                  <a:pt x="269" y="1122"/>
                </a:cubicBezTo>
                <a:cubicBezTo>
                  <a:pt x="270" y="1122"/>
                  <a:pt x="270" y="1122"/>
                  <a:pt x="270" y="1122"/>
                </a:cubicBezTo>
                <a:cubicBezTo>
                  <a:pt x="276" y="1121"/>
                  <a:pt x="276" y="1121"/>
                  <a:pt x="276" y="1121"/>
                </a:cubicBezTo>
                <a:cubicBezTo>
                  <a:pt x="277" y="1121"/>
                  <a:pt x="277" y="1121"/>
                  <a:pt x="277" y="1120"/>
                </a:cubicBezTo>
                <a:cubicBezTo>
                  <a:pt x="277" y="1120"/>
                  <a:pt x="277" y="1120"/>
                  <a:pt x="277" y="1120"/>
                </a:cubicBezTo>
                <a:cubicBezTo>
                  <a:pt x="269" y="1104"/>
                  <a:pt x="269" y="1104"/>
                  <a:pt x="269" y="1104"/>
                </a:cubicBezTo>
                <a:cubicBezTo>
                  <a:pt x="289" y="1086"/>
                  <a:pt x="289" y="1086"/>
                  <a:pt x="289" y="1086"/>
                </a:cubicBezTo>
                <a:cubicBezTo>
                  <a:pt x="314" y="1081"/>
                  <a:pt x="314" y="1081"/>
                  <a:pt x="314" y="1081"/>
                </a:cubicBezTo>
                <a:cubicBezTo>
                  <a:pt x="314" y="1081"/>
                  <a:pt x="314" y="1081"/>
                  <a:pt x="314" y="1081"/>
                </a:cubicBezTo>
                <a:cubicBezTo>
                  <a:pt x="332" y="1072"/>
                  <a:pt x="332" y="1072"/>
                  <a:pt x="332" y="1072"/>
                </a:cubicBezTo>
                <a:cubicBezTo>
                  <a:pt x="341" y="1087"/>
                  <a:pt x="341" y="1087"/>
                  <a:pt x="341" y="1087"/>
                </a:cubicBezTo>
                <a:cubicBezTo>
                  <a:pt x="343" y="1098"/>
                  <a:pt x="343" y="1098"/>
                  <a:pt x="343" y="1098"/>
                </a:cubicBezTo>
                <a:cubicBezTo>
                  <a:pt x="343" y="1107"/>
                  <a:pt x="343" y="1107"/>
                  <a:pt x="343" y="1107"/>
                </a:cubicBezTo>
                <a:cubicBezTo>
                  <a:pt x="347" y="1134"/>
                  <a:pt x="347" y="1134"/>
                  <a:pt x="347" y="1134"/>
                </a:cubicBezTo>
                <a:cubicBezTo>
                  <a:pt x="352" y="1150"/>
                  <a:pt x="352" y="1150"/>
                  <a:pt x="352" y="1150"/>
                </a:cubicBezTo>
                <a:cubicBezTo>
                  <a:pt x="356" y="1166"/>
                  <a:pt x="356" y="1166"/>
                  <a:pt x="356" y="1166"/>
                </a:cubicBezTo>
                <a:cubicBezTo>
                  <a:pt x="356" y="1166"/>
                  <a:pt x="357" y="1166"/>
                  <a:pt x="357" y="1166"/>
                </a:cubicBezTo>
                <a:cubicBezTo>
                  <a:pt x="358" y="1169"/>
                  <a:pt x="358" y="1169"/>
                  <a:pt x="358" y="1169"/>
                </a:cubicBezTo>
                <a:cubicBezTo>
                  <a:pt x="363" y="1183"/>
                  <a:pt x="363" y="1183"/>
                  <a:pt x="363" y="1183"/>
                </a:cubicBezTo>
                <a:cubicBezTo>
                  <a:pt x="369" y="1195"/>
                  <a:pt x="369" y="1195"/>
                  <a:pt x="369" y="1195"/>
                </a:cubicBezTo>
                <a:cubicBezTo>
                  <a:pt x="369" y="1195"/>
                  <a:pt x="369" y="1195"/>
                  <a:pt x="369" y="1195"/>
                </a:cubicBezTo>
                <a:cubicBezTo>
                  <a:pt x="392" y="1224"/>
                  <a:pt x="392" y="1224"/>
                  <a:pt x="392" y="1224"/>
                </a:cubicBezTo>
                <a:cubicBezTo>
                  <a:pt x="393" y="1227"/>
                  <a:pt x="393" y="1227"/>
                  <a:pt x="393" y="1227"/>
                </a:cubicBezTo>
                <a:cubicBezTo>
                  <a:pt x="393" y="1229"/>
                  <a:pt x="393" y="1229"/>
                  <a:pt x="393" y="1229"/>
                </a:cubicBezTo>
                <a:cubicBezTo>
                  <a:pt x="395" y="1237"/>
                  <a:pt x="395" y="1237"/>
                  <a:pt x="395" y="1237"/>
                </a:cubicBezTo>
                <a:cubicBezTo>
                  <a:pt x="388" y="1251"/>
                  <a:pt x="388" y="1251"/>
                  <a:pt x="388" y="1251"/>
                </a:cubicBezTo>
                <a:cubicBezTo>
                  <a:pt x="374" y="1282"/>
                  <a:pt x="374" y="1282"/>
                  <a:pt x="374" y="1282"/>
                </a:cubicBezTo>
                <a:cubicBezTo>
                  <a:pt x="357" y="1302"/>
                  <a:pt x="357" y="1302"/>
                  <a:pt x="357" y="1302"/>
                </a:cubicBezTo>
                <a:cubicBezTo>
                  <a:pt x="344" y="1318"/>
                  <a:pt x="344" y="1318"/>
                  <a:pt x="344" y="1318"/>
                </a:cubicBezTo>
                <a:cubicBezTo>
                  <a:pt x="344" y="1318"/>
                  <a:pt x="344" y="1318"/>
                  <a:pt x="344" y="1318"/>
                </a:cubicBezTo>
                <a:cubicBezTo>
                  <a:pt x="346" y="1325"/>
                  <a:pt x="346" y="1325"/>
                  <a:pt x="346" y="1325"/>
                </a:cubicBezTo>
                <a:cubicBezTo>
                  <a:pt x="350" y="1335"/>
                  <a:pt x="350" y="1335"/>
                  <a:pt x="350" y="1335"/>
                </a:cubicBezTo>
                <a:cubicBezTo>
                  <a:pt x="350" y="1335"/>
                  <a:pt x="350" y="1335"/>
                  <a:pt x="350" y="1335"/>
                </a:cubicBezTo>
                <a:cubicBezTo>
                  <a:pt x="350" y="1335"/>
                  <a:pt x="350" y="1335"/>
                  <a:pt x="350" y="1335"/>
                </a:cubicBezTo>
                <a:cubicBezTo>
                  <a:pt x="358" y="1329"/>
                  <a:pt x="358" y="1329"/>
                  <a:pt x="358" y="1329"/>
                </a:cubicBezTo>
                <a:cubicBezTo>
                  <a:pt x="368" y="1322"/>
                  <a:pt x="368" y="1322"/>
                  <a:pt x="368" y="1322"/>
                </a:cubicBezTo>
                <a:cubicBezTo>
                  <a:pt x="371" y="1320"/>
                  <a:pt x="371" y="1320"/>
                  <a:pt x="371" y="1320"/>
                </a:cubicBezTo>
                <a:cubicBezTo>
                  <a:pt x="372" y="1319"/>
                  <a:pt x="372" y="1319"/>
                  <a:pt x="372" y="1319"/>
                </a:cubicBezTo>
                <a:cubicBezTo>
                  <a:pt x="394" y="1307"/>
                  <a:pt x="394" y="1307"/>
                  <a:pt x="394" y="1307"/>
                </a:cubicBezTo>
                <a:cubicBezTo>
                  <a:pt x="416" y="1302"/>
                  <a:pt x="416" y="1302"/>
                  <a:pt x="416" y="1302"/>
                </a:cubicBezTo>
                <a:cubicBezTo>
                  <a:pt x="418" y="1307"/>
                  <a:pt x="418" y="1307"/>
                  <a:pt x="418" y="1307"/>
                </a:cubicBezTo>
                <a:cubicBezTo>
                  <a:pt x="418" y="1307"/>
                  <a:pt x="418" y="1307"/>
                  <a:pt x="418" y="1307"/>
                </a:cubicBezTo>
                <a:cubicBezTo>
                  <a:pt x="430" y="1319"/>
                  <a:pt x="430" y="1319"/>
                  <a:pt x="430" y="1319"/>
                </a:cubicBezTo>
                <a:cubicBezTo>
                  <a:pt x="431" y="1319"/>
                  <a:pt x="431" y="1319"/>
                  <a:pt x="431" y="1319"/>
                </a:cubicBezTo>
                <a:cubicBezTo>
                  <a:pt x="451" y="1328"/>
                  <a:pt x="451" y="1328"/>
                  <a:pt x="451" y="1328"/>
                </a:cubicBezTo>
                <a:cubicBezTo>
                  <a:pt x="452" y="1328"/>
                  <a:pt x="452" y="1328"/>
                  <a:pt x="452" y="1328"/>
                </a:cubicBezTo>
                <a:cubicBezTo>
                  <a:pt x="468" y="1325"/>
                  <a:pt x="468" y="1325"/>
                  <a:pt x="468" y="1325"/>
                </a:cubicBezTo>
                <a:cubicBezTo>
                  <a:pt x="473" y="1324"/>
                  <a:pt x="473" y="1324"/>
                  <a:pt x="473" y="1324"/>
                </a:cubicBezTo>
                <a:cubicBezTo>
                  <a:pt x="474" y="1324"/>
                  <a:pt x="474" y="1324"/>
                  <a:pt x="474" y="1324"/>
                </a:cubicBezTo>
                <a:cubicBezTo>
                  <a:pt x="475" y="1323"/>
                  <a:pt x="475" y="1323"/>
                  <a:pt x="475" y="1323"/>
                </a:cubicBezTo>
                <a:cubicBezTo>
                  <a:pt x="491" y="1315"/>
                  <a:pt x="491" y="1315"/>
                  <a:pt x="491" y="1315"/>
                </a:cubicBezTo>
                <a:cubicBezTo>
                  <a:pt x="491" y="1315"/>
                  <a:pt x="491" y="1315"/>
                  <a:pt x="491" y="1314"/>
                </a:cubicBezTo>
                <a:cubicBezTo>
                  <a:pt x="491" y="1314"/>
                  <a:pt x="491" y="1314"/>
                  <a:pt x="491" y="1314"/>
                </a:cubicBezTo>
                <a:cubicBezTo>
                  <a:pt x="492" y="1313"/>
                  <a:pt x="492" y="1313"/>
                  <a:pt x="492" y="1313"/>
                </a:cubicBezTo>
                <a:cubicBezTo>
                  <a:pt x="483" y="1311"/>
                  <a:pt x="483" y="1311"/>
                  <a:pt x="483" y="1311"/>
                </a:cubicBezTo>
                <a:cubicBezTo>
                  <a:pt x="471" y="1305"/>
                  <a:pt x="471" y="1305"/>
                  <a:pt x="471" y="1305"/>
                </a:cubicBezTo>
                <a:cubicBezTo>
                  <a:pt x="471" y="1305"/>
                  <a:pt x="471" y="1305"/>
                  <a:pt x="471" y="1305"/>
                </a:cubicBezTo>
                <a:cubicBezTo>
                  <a:pt x="448" y="1302"/>
                  <a:pt x="448" y="1302"/>
                  <a:pt x="448" y="1302"/>
                </a:cubicBezTo>
                <a:cubicBezTo>
                  <a:pt x="433" y="1276"/>
                  <a:pt x="433" y="1276"/>
                  <a:pt x="433" y="1276"/>
                </a:cubicBezTo>
                <a:cubicBezTo>
                  <a:pt x="438" y="1253"/>
                  <a:pt x="438" y="1253"/>
                  <a:pt x="438" y="1253"/>
                </a:cubicBezTo>
                <a:cubicBezTo>
                  <a:pt x="462" y="1237"/>
                  <a:pt x="462" y="1237"/>
                  <a:pt x="462" y="1237"/>
                </a:cubicBezTo>
                <a:cubicBezTo>
                  <a:pt x="464" y="1235"/>
                  <a:pt x="464" y="1235"/>
                  <a:pt x="464" y="1235"/>
                </a:cubicBezTo>
                <a:cubicBezTo>
                  <a:pt x="492" y="1228"/>
                  <a:pt x="492" y="1228"/>
                  <a:pt x="492" y="1228"/>
                </a:cubicBezTo>
                <a:cubicBezTo>
                  <a:pt x="498" y="1227"/>
                  <a:pt x="498" y="1227"/>
                  <a:pt x="498" y="1227"/>
                </a:cubicBezTo>
                <a:cubicBezTo>
                  <a:pt x="518" y="1236"/>
                  <a:pt x="518" y="1236"/>
                  <a:pt x="518" y="1236"/>
                </a:cubicBezTo>
                <a:cubicBezTo>
                  <a:pt x="526" y="1245"/>
                  <a:pt x="526" y="1245"/>
                  <a:pt x="526" y="1245"/>
                </a:cubicBezTo>
                <a:cubicBezTo>
                  <a:pt x="528" y="1247"/>
                  <a:pt x="528" y="1247"/>
                  <a:pt x="528" y="1247"/>
                </a:cubicBezTo>
                <a:cubicBezTo>
                  <a:pt x="528" y="1248"/>
                  <a:pt x="528" y="1248"/>
                  <a:pt x="528" y="1248"/>
                </a:cubicBezTo>
                <a:cubicBezTo>
                  <a:pt x="552" y="1242"/>
                  <a:pt x="552" y="1242"/>
                  <a:pt x="552" y="1242"/>
                </a:cubicBezTo>
                <a:cubicBezTo>
                  <a:pt x="552" y="1242"/>
                  <a:pt x="552" y="1242"/>
                  <a:pt x="552" y="1242"/>
                </a:cubicBezTo>
                <a:cubicBezTo>
                  <a:pt x="565" y="1234"/>
                  <a:pt x="565" y="1234"/>
                  <a:pt x="565" y="1234"/>
                </a:cubicBezTo>
                <a:cubicBezTo>
                  <a:pt x="578" y="1241"/>
                  <a:pt x="578" y="1241"/>
                  <a:pt x="578" y="1241"/>
                </a:cubicBezTo>
                <a:cubicBezTo>
                  <a:pt x="592" y="1253"/>
                  <a:pt x="592" y="1253"/>
                  <a:pt x="592" y="1253"/>
                </a:cubicBezTo>
                <a:cubicBezTo>
                  <a:pt x="592" y="1253"/>
                  <a:pt x="592" y="1253"/>
                  <a:pt x="592" y="1253"/>
                </a:cubicBezTo>
                <a:cubicBezTo>
                  <a:pt x="603" y="1252"/>
                  <a:pt x="603" y="1252"/>
                  <a:pt x="603" y="1252"/>
                </a:cubicBezTo>
                <a:cubicBezTo>
                  <a:pt x="604" y="1252"/>
                  <a:pt x="604" y="1252"/>
                  <a:pt x="604" y="1252"/>
                </a:cubicBezTo>
                <a:cubicBezTo>
                  <a:pt x="619" y="1249"/>
                  <a:pt x="619" y="1249"/>
                  <a:pt x="619" y="1249"/>
                </a:cubicBezTo>
                <a:cubicBezTo>
                  <a:pt x="656" y="1254"/>
                  <a:pt x="656" y="1254"/>
                  <a:pt x="656" y="1254"/>
                </a:cubicBezTo>
                <a:cubicBezTo>
                  <a:pt x="664" y="1257"/>
                  <a:pt x="664" y="1257"/>
                  <a:pt x="664" y="1257"/>
                </a:cubicBezTo>
                <a:cubicBezTo>
                  <a:pt x="673" y="1261"/>
                  <a:pt x="673" y="1261"/>
                  <a:pt x="673" y="1261"/>
                </a:cubicBezTo>
                <a:cubicBezTo>
                  <a:pt x="673" y="1261"/>
                  <a:pt x="673" y="1261"/>
                  <a:pt x="673" y="1261"/>
                </a:cubicBezTo>
                <a:cubicBezTo>
                  <a:pt x="694" y="1260"/>
                  <a:pt x="694" y="1260"/>
                  <a:pt x="694" y="1260"/>
                </a:cubicBezTo>
                <a:cubicBezTo>
                  <a:pt x="694" y="1260"/>
                  <a:pt x="692" y="1260"/>
                  <a:pt x="694" y="1260"/>
                </a:cubicBezTo>
                <a:cubicBezTo>
                  <a:pt x="694" y="1260"/>
                  <a:pt x="695" y="1260"/>
                  <a:pt x="695" y="1260"/>
                </a:cubicBezTo>
                <a:cubicBezTo>
                  <a:pt x="716" y="1248"/>
                  <a:pt x="716" y="1248"/>
                  <a:pt x="716" y="1248"/>
                </a:cubicBezTo>
                <a:cubicBezTo>
                  <a:pt x="716" y="1248"/>
                  <a:pt x="717" y="1248"/>
                  <a:pt x="717" y="1247"/>
                </a:cubicBezTo>
                <a:cubicBezTo>
                  <a:pt x="722" y="1232"/>
                  <a:pt x="722" y="1232"/>
                  <a:pt x="722" y="1232"/>
                </a:cubicBezTo>
                <a:cubicBezTo>
                  <a:pt x="722" y="1232"/>
                  <a:pt x="722" y="1231"/>
                  <a:pt x="722" y="1231"/>
                </a:cubicBezTo>
                <a:cubicBezTo>
                  <a:pt x="722" y="1231"/>
                  <a:pt x="722" y="1231"/>
                  <a:pt x="722" y="1231"/>
                </a:cubicBezTo>
                <a:cubicBezTo>
                  <a:pt x="686" y="1221"/>
                  <a:pt x="686" y="1221"/>
                  <a:pt x="686" y="1221"/>
                </a:cubicBezTo>
                <a:cubicBezTo>
                  <a:pt x="671" y="1210"/>
                  <a:pt x="671" y="1210"/>
                  <a:pt x="671" y="1210"/>
                </a:cubicBezTo>
                <a:cubicBezTo>
                  <a:pt x="673" y="1189"/>
                  <a:pt x="673" y="1189"/>
                  <a:pt x="673" y="1189"/>
                </a:cubicBezTo>
                <a:cubicBezTo>
                  <a:pt x="693" y="1174"/>
                  <a:pt x="693" y="1174"/>
                  <a:pt x="693" y="1174"/>
                </a:cubicBezTo>
                <a:cubicBezTo>
                  <a:pt x="711" y="1172"/>
                  <a:pt x="711" y="1172"/>
                  <a:pt x="711" y="1172"/>
                </a:cubicBezTo>
                <a:cubicBezTo>
                  <a:pt x="712" y="1172"/>
                  <a:pt x="712" y="1172"/>
                  <a:pt x="712" y="1172"/>
                </a:cubicBezTo>
                <a:cubicBezTo>
                  <a:pt x="712" y="1172"/>
                  <a:pt x="712" y="1172"/>
                  <a:pt x="712" y="1172"/>
                </a:cubicBezTo>
                <a:cubicBezTo>
                  <a:pt x="719" y="1165"/>
                  <a:pt x="719" y="1165"/>
                  <a:pt x="719" y="1165"/>
                </a:cubicBezTo>
                <a:cubicBezTo>
                  <a:pt x="721" y="1164"/>
                  <a:pt x="721" y="1164"/>
                  <a:pt x="721" y="1164"/>
                </a:cubicBezTo>
                <a:cubicBezTo>
                  <a:pt x="725" y="1161"/>
                  <a:pt x="725" y="1161"/>
                  <a:pt x="725" y="1161"/>
                </a:cubicBezTo>
                <a:cubicBezTo>
                  <a:pt x="725" y="1161"/>
                  <a:pt x="725" y="1160"/>
                  <a:pt x="725" y="1160"/>
                </a:cubicBezTo>
                <a:cubicBezTo>
                  <a:pt x="732" y="1144"/>
                  <a:pt x="732" y="1144"/>
                  <a:pt x="732" y="1144"/>
                </a:cubicBezTo>
                <a:cubicBezTo>
                  <a:pt x="732" y="1144"/>
                  <a:pt x="732" y="1143"/>
                  <a:pt x="732" y="1143"/>
                </a:cubicBezTo>
                <a:cubicBezTo>
                  <a:pt x="730" y="1128"/>
                  <a:pt x="730" y="1128"/>
                  <a:pt x="730" y="1128"/>
                </a:cubicBezTo>
                <a:cubicBezTo>
                  <a:pt x="730" y="1128"/>
                  <a:pt x="730" y="1128"/>
                  <a:pt x="730" y="1128"/>
                </a:cubicBezTo>
                <a:cubicBezTo>
                  <a:pt x="724" y="1126"/>
                  <a:pt x="724" y="1126"/>
                  <a:pt x="724" y="1126"/>
                </a:cubicBezTo>
                <a:cubicBezTo>
                  <a:pt x="723" y="1125"/>
                  <a:pt x="723" y="1125"/>
                  <a:pt x="723" y="1125"/>
                </a:cubicBezTo>
                <a:cubicBezTo>
                  <a:pt x="718" y="1124"/>
                  <a:pt x="718" y="1124"/>
                  <a:pt x="718" y="1124"/>
                </a:cubicBezTo>
                <a:cubicBezTo>
                  <a:pt x="714" y="1123"/>
                  <a:pt x="714" y="1123"/>
                  <a:pt x="714" y="1123"/>
                </a:cubicBezTo>
                <a:cubicBezTo>
                  <a:pt x="713" y="1123"/>
                  <a:pt x="713" y="1123"/>
                  <a:pt x="713" y="1123"/>
                </a:cubicBezTo>
                <a:cubicBezTo>
                  <a:pt x="697" y="1133"/>
                  <a:pt x="697" y="1133"/>
                  <a:pt x="697" y="1133"/>
                </a:cubicBezTo>
                <a:cubicBezTo>
                  <a:pt x="678" y="1145"/>
                  <a:pt x="678" y="1145"/>
                  <a:pt x="678" y="1145"/>
                </a:cubicBezTo>
                <a:cubicBezTo>
                  <a:pt x="663" y="1153"/>
                  <a:pt x="663" y="1153"/>
                  <a:pt x="663" y="1153"/>
                </a:cubicBezTo>
                <a:cubicBezTo>
                  <a:pt x="646" y="1163"/>
                  <a:pt x="646" y="1163"/>
                  <a:pt x="646" y="1163"/>
                </a:cubicBezTo>
                <a:cubicBezTo>
                  <a:pt x="633" y="1160"/>
                  <a:pt x="633" y="1160"/>
                  <a:pt x="633" y="1160"/>
                </a:cubicBezTo>
                <a:cubicBezTo>
                  <a:pt x="630" y="1148"/>
                  <a:pt x="630" y="1148"/>
                  <a:pt x="630" y="1148"/>
                </a:cubicBezTo>
                <a:cubicBezTo>
                  <a:pt x="646" y="1134"/>
                  <a:pt x="646" y="1134"/>
                  <a:pt x="646" y="1134"/>
                </a:cubicBezTo>
                <a:cubicBezTo>
                  <a:pt x="648" y="1133"/>
                  <a:pt x="648" y="1133"/>
                  <a:pt x="648" y="1133"/>
                </a:cubicBezTo>
                <a:cubicBezTo>
                  <a:pt x="658" y="1124"/>
                  <a:pt x="658" y="1124"/>
                  <a:pt x="658" y="1124"/>
                </a:cubicBezTo>
                <a:cubicBezTo>
                  <a:pt x="685" y="1110"/>
                  <a:pt x="685" y="1110"/>
                  <a:pt x="685" y="1110"/>
                </a:cubicBezTo>
                <a:cubicBezTo>
                  <a:pt x="707" y="1105"/>
                  <a:pt x="707" y="1105"/>
                  <a:pt x="707" y="1105"/>
                </a:cubicBezTo>
                <a:cubicBezTo>
                  <a:pt x="707" y="1105"/>
                  <a:pt x="708" y="1104"/>
                  <a:pt x="708" y="1104"/>
                </a:cubicBezTo>
                <a:cubicBezTo>
                  <a:pt x="718" y="1087"/>
                  <a:pt x="718" y="1087"/>
                  <a:pt x="718" y="1087"/>
                </a:cubicBezTo>
                <a:cubicBezTo>
                  <a:pt x="722" y="1083"/>
                  <a:pt x="722" y="1083"/>
                  <a:pt x="722" y="1083"/>
                </a:cubicBezTo>
                <a:cubicBezTo>
                  <a:pt x="723" y="1083"/>
                  <a:pt x="723" y="1083"/>
                  <a:pt x="723" y="1083"/>
                </a:cubicBezTo>
                <a:cubicBezTo>
                  <a:pt x="741" y="1066"/>
                  <a:pt x="741" y="1066"/>
                  <a:pt x="741" y="1066"/>
                </a:cubicBezTo>
                <a:cubicBezTo>
                  <a:pt x="754" y="1058"/>
                  <a:pt x="754" y="1058"/>
                  <a:pt x="754" y="1058"/>
                </a:cubicBezTo>
                <a:cubicBezTo>
                  <a:pt x="759" y="1056"/>
                  <a:pt x="759" y="1056"/>
                  <a:pt x="759" y="1056"/>
                </a:cubicBezTo>
                <a:cubicBezTo>
                  <a:pt x="783" y="1057"/>
                  <a:pt x="783" y="1057"/>
                  <a:pt x="783" y="1057"/>
                </a:cubicBezTo>
                <a:cubicBezTo>
                  <a:pt x="808" y="1059"/>
                  <a:pt x="808" y="1059"/>
                  <a:pt x="808" y="1059"/>
                </a:cubicBezTo>
                <a:cubicBezTo>
                  <a:pt x="813" y="1059"/>
                  <a:pt x="813" y="1059"/>
                  <a:pt x="813" y="1059"/>
                </a:cubicBezTo>
                <a:cubicBezTo>
                  <a:pt x="813" y="1059"/>
                  <a:pt x="813" y="1059"/>
                  <a:pt x="813" y="1059"/>
                </a:cubicBezTo>
                <a:cubicBezTo>
                  <a:pt x="833" y="1040"/>
                  <a:pt x="833" y="1040"/>
                  <a:pt x="833" y="1040"/>
                </a:cubicBezTo>
                <a:cubicBezTo>
                  <a:pt x="845" y="1023"/>
                  <a:pt x="845" y="1023"/>
                  <a:pt x="845" y="1023"/>
                </a:cubicBezTo>
                <a:cubicBezTo>
                  <a:pt x="867" y="1022"/>
                  <a:pt x="867" y="1022"/>
                  <a:pt x="867" y="1022"/>
                </a:cubicBezTo>
                <a:cubicBezTo>
                  <a:pt x="867" y="1022"/>
                  <a:pt x="867" y="1022"/>
                  <a:pt x="867" y="1022"/>
                </a:cubicBezTo>
                <a:cubicBezTo>
                  <a:pt x="901" y="1011"/>
                  <a:pt x="901" y="1011"/>
                  <a:pt x="901" y="1011"/>
                </a:cubicBezTo>
                <a:cubicBezTo>
                  <a:pt x="902" y="1009"/>
                  <a:pt x="902" y="1009"/>
                  <a:pt x="902" y="1009"/>
                </a:cubicBezTo>
                <a:cubicBezTo>
                  <a:pt x="913" y="995"/>
                  <a:pt x="913" y="995"/>
                  <a:pt x="913" y="995"/>
                </a:cubicBezTo>
                <a:cubicBezTo>
                  <a:pt x="913" y="995"/>
                  <a:pt x="913" y="995"/>
                  <a:pt x="913" y="995"/>
                </a:cubicBezTo>
                <a:cubicBezTo>
                  <a:pt x="910" y="978"/>
                  <a:pt x="910" y="978"/>
                  <a:pt x="910" y="978"/>
                </a:cubicBezTo>
                <a:cubicBezTo>
                  <a:pt x="910" y="978"/>
                  <a:pt x="910" y="978"/>
                  <a:pt x="910" y="978"/>
                </a:cubicBezTo>
                <a:cubicBezTo>
                  <a:pt x="908" y="974"/>
                  <a:pt x="908" y="974"/>
                  <a:pt x="908" y="974"/>
                </a:cubicBezTo>
                <a:cubicBezTo>
                  <a:pt x="908" y="973"/>
                  <a:pt x="908" y="973"/>
                  <a:pt x="908" y="973"/>
                </a:cubicBezTo>
                <a:cubicBezTo>
                  <a:pt x="904" y="965"/>
                  <a:pt x="904" y="965"/>
                  <a:pt x="904" y="965"/>
                </a:cubicBezTo>
                <a:cubicBezTo>
                  <a:pt x="904" y="965"/>
                  <a:pt x="904" y="965"/>
                  <a:pt x="904" y="965"/>
                </a:cubicBezTo>
                <a:cubicBezTo>
                  <a:pt x="886" y="963"/>
                  <a:pt x="886" y="963"/>
                  <a:pt x="886" y="963"/>
                </a:cubicBezTo>
                <a:cubicBezTo>
                  <a:pt x="872" y="959"/>
                  <a:pt x="872" y="959"/>
                  <a:pt x="872" y="959"/>
                </a:cubicBezTo>
                <a:cubicBezTo>
                  <a:pt x="870" y="950"/>
                  <a:pt x="870" y="950"/>
                  <a:pt x="870" y="950"/>
                </a:cubicBezTo>
                <a:cubicBezTo>
                  <a:pt x="889" y="939"/>
                  <a:pt x="889" y="939"/>
                  <a:pt x="889" y="939"/>
                </a:cubicBezTo>
                <a:cubicBezTo>
                  <a:pt x="889" y="939"/>
                  <a:pt x="890" y="939"/>
                  <a:pt x="890" y="939"/>
                </a:cubicBezTo>
                <a:cubicBezTo>
                  <a:pt x="893" y="933"/>
                  <a:pt x="893" y="933"/>
                  <a:pt x="893" y="933"/>
                </a:cubicBezTo>
                <a:cubicBezTo>
                  <a:pt x="893" y="932"/>
                  <a:pt x="893" y="932"/>
                  <a:pt x="893" y="932"/>
                </a:cubicBezTo>
                <a:cubicBezTo>
                  <a:pt x="902" y="917"/>
                  <a:pt x="902" y="917"/>
                  <a:pt x="902" y="917"/>
                </a:cubicBezTo>
                <a:cubicBezTo>
                  <a:pt x="902" y="916"/>
                  <a:pt x="902" y="916"/>
                  <a:pt x="902" y="916"/>
                </a:cubicBezTo>
                <a:cubicBezTo>
                  <a:pt x="901" y="889"/>
                  <a:pt x="901" y="889"/>
                  <a:pt x="901" y="889"/>
                </a:cubicBezTo>
                <a:cubicBezTo>
                  <a:pt x="901" y="889"/>
                  <a:pt x="901" y="889"/>
                  <a:pt x="901" y="888"/>
                </a:cubicBezTo>
                <a:cubicBezTo>
                  <a:pt x="893" y="886"/>
                  <a:pt x="893" y="886"/>
                  <a:pt x="893" y="886"/>
                </a:cubicBezTo>
                <a:cubicBezTo>
                  <a:pt x="893" y="886"/>
                  <a:pt x="893" y="886"/>
                  <a:pt x="893" y="886"/>
                </a:cubicBezTo>
                <a:cubicBezTo>
                  <a:pt x="892" y="886"/>
                  <a:pt x="892" y="886"/>
                  <a:pt x="892" y="886"/>
                </a:cubicBezTo>
                <a:cubicBezTo>
                  <a:pt x="891" y="886"/>
                  <a:pt x="891" y="886"/>
                  <a:pt x="891" y="886"/>
                </a:cubicBezTo>
                <a:cubicBezTo>
                  <a:pt x="887" y="885"/>
                  <a:pt x="887" y="885"/>
                  <a:pt x="887" y="885"/>
                </a:cubicBezTo>
                <a:cubicBezTo>
                  <a:pt x="887" y="885"/>
                  <a:pt x="887" y="885"/>
                  <a:pt x="887" y="886"/>
                </a:cubicBezTo>
                <a:cubicBezTo>
                  <a:pt x="876" y="899"/>
                  <a:pt x="876" y="899"/>
                  <a:pt x="876" y="899"/>
                </a:cubicBezTo>
                <a:cubicBezTo>
                  <a:pt x="876" y="899"/>
                  <a:pt x="876" y="899"/>
                  <a:pt x="876" y="899"/>
                </a:cubicBezTo>
                <a:cubicBezTo>
                  <a:pt x="868" y="921"/>
                  <a:pt x="868" y="921"/>
                  <a:pt x="868" y="921"/>
                </a:cubicBezTo>
                <a:cubicBezTo>
                  <a:pt x="866" y="926"/>
                  <a:pt x="866" y="926"/>
                  <a:pt x="866" y="926"/>
                </a:cubicBezTo>
                <a:cubicBezTo>
                  <a:pt x="862" y="935"/>
                  <a:pt x="862" y="935"/>
                  <a:pt x="862" y="935"/>
                </a:cubicBezTo>
                <a:cubicBezTo>
                  <a:pt x="841" y="939"/>
                  <a:pt x="841" y="939"/>
                  <a:pt x="841" y="939"/>
                </a:cubicBezTo>
                <a:cubicBezTo>
                  <a:pt x="841" y="939"/>
                  <a:pt x="841" y="939"/>
                  <a:pt x="841" y="939"/>
                </a:cubicBezTo>
                <a:cubicBezTo>
                  <a:pt x="826" y="951"/>
                  <a:pt x="826" y="951"/>
                  <a:pt x="826" y="951"/>
                </a:cubicBezTo>
                <a:cubicBezTo>
                  <a:pt x="805" y="952"/>
                  <a:pt x="805" y="952"/>
                  <a:pt x="805" y="952"/>
                </a:cubicBezTo>
                <a:cubicBezTo>
                  <a:pt x="803" y="933"/>
                  <a:pt x="803" y="933"/>
                  <a:pt x="803" y="933"/>
                </a:cubicBezTo>
                <a:cubicBezTo>
                  <a:pt x="803" y="918"/>
                  <a:pt x="803" y="918"/>
                  <a:pt x="803" y="918"/>
                </a:cubicBezTo>
                <a:cubicBezTo>
                  <a:pt x="824" y="899"/>
                  <a:pt x="824" y="899"/>
                  <a:pt x="824" y="899"/>
                </a:cubicBezTo>
                <a:cubicBezTo>
                  <a:pt x="860" y="872"/>
                  <a:pt x="860" y="872"/>
                  <a:pt x="860" y="872"/>
                </a:cubicBezTo>
                <a:cubicBezTo>
                  <a:pt x="875" y="862"/>
                  <a:pt x="875" y="862"/>
                  <a:pt x="875" y="862"/>
                </a:cubicBezTo>
                <a:cubicBezTo>
                  <a:pt x="885" y="861"/>
                  <a:pt x="885" y="861"/>
                  <a:pt x="885" y="861"/>
                </a:cubicBezTo>
                <a:cubicBezTo>
                  <a:pt x="901" y="858"/>
                  <a:pt x="901" y="858"/>
                  <a:pt x="901" y="858"/>
                </a:cubicBezTo>
                <a:cubicBezTo>
                  <a:pt x="902" y="857"/>
                  <a:pt x="902" y="857"/>
                  <a:pt x="902" y="857"/>
                </a:cubicBezTo>
                <a:cubicBezTo>
                  <a:pt x="902" y="857"/>
                  <a:pt x="902" y="857"/>
                  <a:pt x="903" y="857"/>
                </a:cubicBezTo>
                <a:cubicBezTo>
                  <a:pt x="928" y="847"/>
                  <a:pt x="928" y="847"/>
                  <a:pt x="928" y="847"/>
                </a:cubicBezTo>
                <a:cubicBezTo>
                  <a:pt x="929" y="846"/>
                  <a:pt x="929" y="846"/>
                  <a:pt x="929" y="846"/>
                </a:cubicBezTo>
                <a:cubicBezTo>
                  <a:pt x="929" y="846"/>
                  <a:pt x="929" y="845"/>
                  <a:pt x="929" y="845"/>
                </a:cubicBezTo>
                <a:cubicBezTo>
                  <a:pt x="931" y="845"/>
                  <a:pt x="931" y="845"/>
                  <a:pt x="931" y="845"/>
                </a:cubicBezTo>
                <a:cubicBezTo>
                  <a:pt x="934" y="841"/>
                  <a:pt x="934" y="841"/>
                  <a:pt x="934" y="841"/>
                </a:cubicBezTo>
                <a:cubicBezTo>
                  <a:pt x="939" y="834"/>
                  <a:pt x="939" y="834"/>
                  <a:pt x="939" y="834"/>
                </a:cubicBezTo>
                <a:cubicBezTo>
                  <a:pt x="931" y="832"/>
                  <a:pt x="931" y="832"/>
                  <a:pt x="931" y="832"/>
                </a:cubicBezTo>
                <a:cubicBezTo>
                  <a:pt x="926" y="831"/>
                  <a:pt x="926" y="831"/>
                  <a:pt x="926" y="831"/>
                </a:cubicBezTo>
                <a:cubicBezTo>
                  <a:pt x="921" y="830"/>
                  <a:pt x="921" y="830"/>
                  <a:pt x="921" y="830"/>
                </a:cubicBezTo>
                <a:cubicBezTo>
                  <a:pt x="913" y="827"/>
                  <a:pt x="913" y="827"/>
                  <a:pt x="913" y="827"/>
                </a:cubicBezTo>
                <a:cubicBezTo>
                  <a:pt x="889" y="823"/>
                  <a:pt x="889" y="823"/>
                  <a:pt x="889" y="823"/>
                </a:cubicBezTo>
                <a:cubicBezTo>
                  <a:pt x="859" y="822"/>
                  <a:pt x="859" y="822"/>
                  <a:pt x="859" y="822"/>
                </a:cubicBezTo>
                <a:cubicBezTo>
                  <a:pt x="858" y="822"/>
                  <a:pt x="858" y="822"/>
                  <a:pt x="858" y="822"/>
                </a:cubicBezTo>
                <a:cubicBezTo>
                  <a:pt x="859" y="798"/>
                  <a:pt x="859" y="798"/>
                  <a:pt x="859" y="798"/>
                </a:cubicBezTo>
                <a:cubicBezTo>
                  <a:pt x="859" y="798"/>
                  <a:pt x="859" y="797"/>
                  <a:pt x="859" y="797"/>
                </a:cubicBezTo>
                <a:cubicBezTo>
                  <a:pt x="884" y="786"/>
                  <a:pt x="884" y="786"/>
                  <a:pt x="884" y="786"/>
                </a:cubicBezTo>
                <a:cubicBezTo>
                  <a:pt x="888" y="784"/>
                  <a:pt x="888" y="784"/>
                  <a:pt x="888" y="784"/>
                </a:cubicBezTo>
                <a:cubicBezTo>
                  <a:pt x="891" y="781"/>
                  <a:pt x="891" y="781"/>
                  <a:pt x="891" y="781"/>
                </a:cubicBezTo>
                <a:cubicBezTo>
                  <a:pt x="902" y="773"/>
                  <a:pt x="902" y="773"/>
                  <a:pt x="902" y="773"/>
                </a:cubicBezTo>
                <a:cubicBezTo>
                  <a:pt x="893" y="761"/>
                  <a:pt x="893" y="761"/>
                  <a:pt x="893" y="761"/>
                </a:cubicBezTo>
                <a:cubicBezTo>
                  <a:pt x="891" y="759"/>
                  <a:pt x="891" y="759"/>
                  <a:pt x="891" y="759"/>
                </a:cubicBezTo>
                <a:cubicBezTo>
                  <a:pt x="889" y="759"/>
                  <a:pt x="889" y="759"/>
                  <a:pt x="889" y="759"/>
                </a:cubicBezTo>
                <a:cubicBezTo>
                  <a:pt x="880" y="764"/>
                  <a:pt x="880" y="764"/>
                  <a:pt x="880" y="764"/>
                </a:cubicBezTo>
                <a:cubicBezTo>
                  <a:pt x="877" y="765"/>
                  <a:pt x="877" y="765"/>
                  <a:pt x="877" y="765"/>
                </a:cubicBezTo>
                <a:cubicBezTo>
                  <a:pt x="874" y="766"/>
                  <a:pt x="874" y="766"/>
                  <a:pt x="874" y="766"/>
                </a:cubicBezTo>
                <a:cubicBezTo>
                  <a:pt x="874" y="766"/>
                  <a:pt x="874" y="766"/>
                  <a:pt x="874" y="766"/>
                </a:cubicBezTo>
                <a:cubicBezTo>
                  <a:pt x="872" y="766"/>
                  <a:pt x="872" y="766"/>
                  <a:pt x="872" y="766"/>
                </a:cubicBezTo>
                <a:cubicBezTo>
                  <a:pt x="849" y="779"/>
                  <a:pt x="849" y="779"/>
                  <a:pt x="849" y="779"/>
                </a:cubicBezTo>
                <a:cubicBezTo>
                  <a:pt x="849" y="779"/>
                  <a:pt x="849" y="779"/>
                  <a:pt x="849" y="779"/>
                </a:cubicBezTo>
                <a:cubicBezTo>
                  <a:pt x="840" y="790"/>
                  <a:pt x="840" y="790"/>
                  <a:pt x="840" y="790"/>
                </a:cubicBezTo>
                <a:cubicBezTo>
                  <a:pt x="840" y="790"/>
                  <a:pt x="840" y="790"/>
                  <a:pt x="840" y="790"/>
                </a:cubicBezTo>
                <a:cubicBezTo>
                  <a:pt x="834" y="818"/>
                  <a:pt x="834" y="818"/>
                  <a:pt x="834" y="818"/>
                </a:cubicBezTo>
                <a:cubicBezTo>
                  <a:pt x="834" y="830"/>
                  <a:pt x="834" y="830"/>
                  <a:pt x="834" y="830"/>
                </a:cubicBezTo>
                <a:cubicBezTo>
                  <a:pt x="819" y="841"/>
                  <a:pt x="819" y="841"/>
                  <a:pt x="819" y="841"/>
                </a:cubicBezTo>
                <a:cubicBezTo>
                  <a:pt x="804" y="851"/>
                  <a:pt x="804" y="851"/>
                  <a:pt x="804" y="851"/>
                </a:cubicBezTo>
                <a:cubicBezTo>
                  <a:pt x="782" y="866"/>
                  <a:pt x="782" y="866"/>
                  <a:pt x="782" y="866"/>
                </a:cubicBezTo>
                <a:cubicBezTo>
                  <a:pt x="763" y="884"/>
                  <a:pt x="763" y="884"/>
                  <a:pt x="763" y="884"/>
                </a:cubicBezTo>
                <a:cubicBezTo>
                  <a:pt x="743" y="899"/>
                  <a:pt x="743" y="899"/>
                  <a:pt x="743" y="899"/>
                </a:cubicBezTo>
                <a:cubicBezTo>
                  <a:pt x="719" y="916"/>
                  <a:pt x="719" y="916"/>
                  <a:pt x="719" y="916"/>
                </a:cubicBezTo>
                <a:cubicBezTo>
                  <a:pt x="702" y="927"/>
                  <a:pt x="702" y="927"/>
                  <a:pt x="702" y="927"/>
                </a:cubicBezTo>
                <a:cubicBezTo>
                  <a:pt x="682" y="929"/>
                  <a:pt x="682" y="929"/>
                  <a:pt x="682" y="929"/>
                </a:cubicBezTo>
                <a:cubicBezTo>
                  <a:pt x="682" y="929"/>
                  <a:pt x="682" y="929"/>
                  <a:pt x="682" y="929"/>
                </a:cubicBezTo>
                <a:cubicBezTo>
                  <a:pt x="670" y="937"/>
                  <a:pt x="670" y="937"/>
                  <a:pt x="670" y="937"/>
                </a:cubicBezTo>
                <a:cubicBezTo>
                  <a:pt x="658" y="945"/>
                  <a:pt x="658" y="945"/>
                  <a:pt x="658" y="945"/>
                </a:cubicBezTo>
                <a:cubicBezTo>
                  <a:pt x="639" y="956"/>
                  <a:pt x="639" y="956"/>
                  <a:pt x="639" y="956"/>
                </a:cubicBezTo>
                <a:cubicBezTo>
                  <a:pt x="639" y="956"/>
                  <a:pt x="639" y="956"/>
                  <a:pt x="638" y="956"/>
                </a:cubicBezTo>
                <a:cubicBezTo>
                  <a:pt x="635" y="963"/>
                  <a:pt x="635" y="963"/>
                  <a:pt x="635" y="963"/>
                </a:cubicBezTo>
                <a:cubicBezTo>
                  <a:pt x="635" y="963"/>
                  <a:pt x="635" y="963"/>
                  <a:pt x="635" y="963"/>
                </a:cubicBezTo>
                <a:cubicBezTo>
                  <a:pt x="634" y="969"/>
                  <a:pt x="634" y="969"/>
                  <a:pt x="634" y="969"/>
                </a:cubicBezTo>
                <a:cubicBezTo>
                  <a:pt x="634" y="969"/>
                  <a:pt x="634" y="969"/>
                  <a:pt x="634" y="970"/>
                </a:cubicBezTo>
                <a:cubicBezTo>
                  <a:pt x="635" y="970"/>
                  <a:pt x="635" y="970"/>
                  <a:pt x="635" y="970"/>
                </a:cubicBezTo>
                <a:cubicBezTo>
                  <a:pt x="646" y="968"/>
                  <a:pt x="646" y="968"/>
                  <a:pt x="646" y="968"/>
                </a:cubicBezTo>
                <a:cubicBezTo>
                  <a:pt x="648" y="968"/>
                  <a:pt x="648" y="968"/>
                  <a:pt x="648" y="968"/>
                </a:cubicBezTo>
                <a:cubicBezTo>
                  <a:pt x="654" y="967"/>
                  <a:pt x="654" y="967"/>
                  <a:pt x="654" y="967"/>
                </a:cubicBezTo>
                <a:cubicBezTo>
                  <a:pt x="654" y="967"/>
                  <a:pt x="654" y="967"/>
                  <a:pt x="654" y="967"/>
                </a:cubicBezTo>
                <a:cubicBezTo>
                  <a:pt x="665" y="961"/>
                  <a:pt x="665" y="961"/>
                  <a:pt x="665" y="961"/>
                </a:cubicBezTo>
                <a:cubicBezTo>
                  <a:pt x="683" y="952"/>
                  <a:pt x="683" y="952"/>
                  <a:pt x="683" y="952"/>
                </a:cubicBezTo>
                <a:cubicBezTo>
                  <a:pt x="707" y="945"/>
                  <a:pt x="707" y="945"/>
                  <a:pt x="707" y="945"/>
                </a:cubicBezTo>
                <a:cubicBezTo>
                  <a:pt x="731" y="934"/>
                  <a:pt x="731" y="934"/>
                  <a:pt x="731" y="934"/>
                </a:cubicBezTo>
                <a:cubicBezTo>
                  <a:pt x="741" y="930"/>
                  <a:pt x="741" y="930"/>
                  <a:pt x="741" y="930"/>
                </a:cubicBezTo>
                <a:cubicBezTo>
                  <a:pt x="741" y="930"/>
                  <a:pt x="742" y="930"/>
                  <a:pt x="742" y="930"/>
                </a:cubicBezTo>
                <a:cubicBezTo>
                  <a:pt x="752" y="921"/>
                  <a:pt x="752" y="921"/>
                  <a:pt x="752" y="921"/>
                </a:cubicBezTo>
                <a:cubicBezTo>
                  <a:pt x="763" y="912"/>
                  <a:pt x="763" y="912"/>
                  <a:pt x="763" y="912"/>
                </a:cubicBezTo>
                <a:cubicBezTo>
                  <a:pt x="774" y="922"/>
                  <a:pt x="774" y="922"/>
                  <a:pt x="774" y="922"/>
                </a:cubicBezTo>
                <a:cubicBezTo>
                  <a:pt x="770" y="947"/>
                  <a:pt x="770" y="947"/>
                  <a:pt x="770" y="947"/>
                </a:cubicBezTo>
                <a:cubicBezTo>
                  <a:pt x="768" y="961"/>
                  <a:pt x="768" y="961"/>
                  <a:pt x="768" y="961"/>
                </a:cubicBezTo>
                <a:cubicBezTo>
                  <a:pt x="767" y="964"/>
                  <a:pt x="767" y="964"/>
                  <a:pt x="767" y="964"/>
                </a:cubicBezTo>
                <a:cubicBezTo>
                  <a:pt x="757" y="980"/>
                  <a:pt x="757" y="980"/>
                  <a:pt x="757" y="980"/>
                </a:cubicBezTo>
                <a:cubicBezTo>
                  <a:pt x="736" y="1010"/>
                  <a:pt x="736" y="1010"/>
                  <a:pt x="736" y="1010"/>
                </a:cubicBezTo>
                <a:cubicBezTo>
                  <a:pt x="729" y="1027"/>
                  <a:pt x="729" y="1027"/>
                  <a:pt x="729" y="1027"/>
                </a:cubicBezTo>
                <a:cubicBezTo>
                  <a:pt x="712" y="1036"/>
                  <a:pt x="712" y="1036"/>
                  <a:pt x="712" y="1036"/>
                </a:cubicBezTo>
                <a:cubicBezTo>
                  <a:pt x="711" y="1037"/>
                  <a:pt x="711" y="1037"/>
                  <a:pt x="711" y="1037"/>
                </a:cubicBezTo>
                <a:cubicBezTo>
                  <a:pt x="703" y="1041"/>
                  <a:pt x="703" y="1041"/>
                  <a:pt x="703" y="1041"/>
                </a:cubicBezTo>
                <a:cubicBezTo>
                  <a:pt x="675" y="1050"/>
                  <a:pt x="675" y="1050"/>
                  <a:pt x="675" y="1050"/>
                </a:cubicBezTo>
                <a:cubicBezTo>
                  <a:pt x="659" y="1059"/>
                  <a:pt x="659" y="1059"/>
                  <a:pt x="659" y="1059"/>
                </a:cubicBezTo>
                <a:cubicBezTo>
                  <a:pt x="656" y="1061"/>
                  <a:pt x="656" y="1061"/>
                  <a:pt x="656" y="1061"/>
                </a:cubicBezTo>
                <a:cubicBezTo>
                  <a:pt x="637" y="1075"/>
                  <a:pt x="637" y="1075"/>
                  <a:pt x="637" y="1075"/>
                </a:cubicBezTo>
                <a:cubicBezTo>
                  <a:pt x="615" y="1094"/>
                  <a:pt x="615" y="1094"/>
                  <a:pt x="615" y="1094"/>
                </a:cubicBezTo>
                <a:cubicBezTo>
                  <a:pt x="610" y="1098"/>
                  <a:pt x="610" y="1098"/>
                  <a:pt x="610" y="1098"/>
                </a:cubicBezTo>
                <a:cubicBezTo>
                  <a:pt x="602" y="1105"/>
                  <a:pt x="602" y="1105"/>
                  <a:pt x="602" y="1105"/>
                </a:cubicBezTo>
                <a:cubicBezTo>
                  <a:pt x="584" y="1120"/>
                  <a:pt x="584" y="1120"/>
                  <a:pt x="584" y="1120"/>
                </a:cubicBezTo>
                <a:cubicBezTo>
                  <a:pt x="567" y="1130"/>
                  <a:pt x="567" y="1130"/>
                  <a:pt x="567" y="1130"/>
                </a:cubicBezTo>
                <a:cubicBezTo>
                  <a:pt x="534" y="1141"/>
                  <a:pt x="534" y="1141"/>
                  <a:pt x="534" y="1141"/>
                </a:cubicBezTo>
                <a:cubicBezTo>
                  <a:pt x="495" y="1154"/>
                  <a:pt x="495" y="1154"/>
                  <a:pt x="495" y="1154"/>
                </a:cubicBezTo>
                <a:cubicBezTo>
                  <a:pt x="494" y="1154"/>
                  <a:pt x="494" y="1154"/>
                  <a:pt x="494" y="1154"/>
                </a:cubicBezTo>
                <a:cubicBezTo>
                  <a:pt x="493" y="1154"/>
                  <a:pt x="493" y="1154"/>
                  <a:pt x="493" y="1155"/>
                </a:cubicBezTo>
                <a:cubicBezTo>
                  <a:pt x="474" y="1169"/>
                  <a:pt x="474" y="1169"/>
                  <a:pt x="474" y="1169"/>
                </a:cubicBezTo>
                <a:cubicBezTo>
                  <a:pt x="468" y="1174"/>
                  <a:pt x="468" y="1174"/>
                  <a:pt x="468" y="1174"/>
                </a:cubicBezTo>
                <a:cubicBezTo>
                  <a:pt x="443" y="1186"/>
                  <a:pt x="443" y="1186"/>
                  <a:pt x="443" y="1186"/>
                </a:cubicBezTo>
                <a:cubicBezTo>
                  <a:pt x="412" y="1183"/>
                  <a:pt x="412" y="1183"/>
                  <a:pt x="412" y="1183"/>
                </a:cubicBezTo>
                <a:cubicBezTo>
                  <a:pt x="397" y="1170"/>
                  <a:pt x="397" y="1170"/>
                  <a:pt x="397" y="1170"/>
                </a:cubicBezTo>
                <a:cubicBezTo>
                  <a:pt x="394" y="1146"/>
                  <a:pt x="394" y="1146"/>
                  <a:pt x="394" y="1146"/>
                </a:cubicBezTo>
                <a:cubicBezTo>
                  <a:pt x="393" y="1144"/>
                  <a:pt x="393" y="1144"/>
                  <a:pt x="393" y="1144"/>
                </a:cubicBezTo>
                <a:cubicBezTo>
                  <a:pt x="392" y="1128"/>
                  <a:pt x="392" y="1128"/>
                  <a:pt x="392" y="1128"/>
                </a:cubicBezTo>
                <a:cubicBezTo>
                  <a:pt x="399" y="1117"/>
                  <a:pt x="399" y="1117"/>
                  <a:pt x="399" y="1117"/>
                </a:cubicBezTo>
                <a:cubicBezTo>
                  <a:pt x="401" y="1112"/>
                  <a:pt x="401" y="1112"/>
                  <a:pt x="401" y="1112"/>
                </a:cubicBezTo>
                <a:cubicBezTo>
                  <a:pt x="401" y="1112"/>
                  <a:pt x="401" y="1112"/>
                  <a:pt x="401" y="1112"/>
                </a:cubicBezTo>
                <a:cubicBezTo>
                  <a:pt x="401" y="1112"/>
                  <a:pt x="401" y="1111"/>
                  <a:pt x="400" y="1111"/>
                </a:cubicBezTo>
                <a:cubicBezTo>
                  <a:pt x="380" y="1111"/>
                  <a:pt x="380" y="1111"/>
                  <a:pt x="380" y="1111"/>
                </a:cubicBezTo>
                <a:cubicBezTo>
                  <a:pt x="370" y="1092"/>
                  <a:pt x="370" y="1092"/>
                  <a:pt x="370" y="1092"/>
                </a:cubicBezTo>
                <a:cubicBezTo>
                  <a:pt x="365" y="1082"/>
                  <a:pt x="365" y="1082"/>
                  <a:pt x="365" y="1082"/>
                </a:cubicBezTo>
                <a:cubicBezTo>
                  <a:pt x="371" y="1078"/>
                  <a:pt x="371" y="1078"/>
                  <a:pt x="371" y="1078"/>
                </a:cubicBezTo>
                <a:cubicBezTo>
                  <a:pt x="376" y="1074"/>
                  <a:pt x="376" y="1074"/>
                  <a:pt x="376" y="1074"/>
                </a:cubicBezTo>
                <a:cubicBezTo>
                  <a:pt x="377" y="1074"/>
                  <a:pt x="377" y="1073"/>
                  <a:pt x="377" y="1073"/>
                </a:cubicBezTo>
                <a:cubicBezTo>
                  <a:pt x="372" y="1063"/>
                  <a:pt x="372" y="1063"/>
                  <a:pt x="372" y="1063"/>
                </a:cubicBezTo>
                <a:cubicBezTo>
                  <a:pt x="369" y="1054"/>
                  <a:pt x="369" y="1054"/>
                  <a:pt x="369" y="1054"/>
                </a:cubicBezTo>
                <a:cubicBezTo>
                  <a:pt x="384" y="1038"/>
                  <a:pt x="384" y="1038"/>
                  <a:pt x="384" y="1038"/>
                </a:cubicBezTo>
                <a:cubicBezTo>
                  <a:pt x="419" y="1030"/>
                  <a:pt x="419" y="1030"/>
                  <a:pt x="419" y="1030"/>
                </a:cubicBezTo>
                <a:cubicBezTo>
                  <a:pt x="425" y="1028"/>
                  <a:pt x="425" y="1028"/>
                  <a:pt x="425" y="1028"/>
                </a:cubicBezTo>
                <a:cubicBezTo>
                  <a:pt x="451" y="1020"/>
                  <a:pt x="451" y="1020"/>
                  <a:pt x="451" y="1020"/>
                </a:cubicBezTo>
                <a:cubicBezTo>
                  <a:pt x="451" y="1020"/>
                  <a:pt x="451" y="1020"/>
                  <a:pt x="451" y="1020"/>
                </a:cubicBezTo>
                <a:cubicBezTo>
                  <a:pt x="451" y="1020"/>
                  <a:pt x="451" y="1020"/>
                  <a:pt x="451" y="1020"/>
                </a:cubicBezTo>
                <a:cubicBezTo>
                  <a:pt x="446" y="1005"/>
                  <a:pt x="446" y="1005"/>
                  <a:pt x="446" y="1005"/>
                </a:cubicBezTo>
                <a:cubicBezTo>
                  <a:pt x="453" y="994"/>
                  <a:pt x="453" y="994"/>
                  <a:pt x="453" y="994"/>
                </a:cubicBezTo>
                <a:cubicBezTo>
                  <a:pt x="463" y="988"/>
                  <a:pt x="463" y="988"/>
                  <a:pt x="463" y="988"/>
                </a:cubicBezTo>
                <a:cubicBezTo>
                  <a:pt x="473" y="981"/>
                  <a:pt x="473" y="981"/>
                  <a:pt x="473" y="981"/>
                </a:cubicBezTo>
                <a:cubicBezTo>
                  <a:pt x="436" y="989"/>
                  <a:pt x="436" y="989"/>
                  <a:pt x="436" y="989"/>
                </a:cubicBezTo>
                <a:cubicBezTo>
                  <a:pt x="404" y="1003"/>
                  <a:pt x="404" y="1003"/>
                  <a:pt x="404" y="1003"/>
                </a:cubicBezTo>
                <a:cubicBezTo>
                  <a:pt x="375" y="1016"/>
                  <a:pt x="375" y="1016"/>
                  <a:pt x="375" y="1016"/>
                </a:cubicBezTo>
                <a:cubicBezTo>
                  <a:pt x="365" y="1020"/>
                  <a:pt x="365" y="1020"/>
                  <a:pt x="365" y="1020"/>
                </a:cubicBezTo>
                <a:cubicBezTo>
                  <a:pt x="364" y="1021"/>
                  <a:pt x="364" y="1021"/>
                  <a:pt x="364" y="1021"/>
                </a:cubicBezTo>
                <a:cubicBezTo>
                  <a:pt x="344" y="1030"/>
                  <a:pt x="344" y="1030"/>
                  <a:pt x="344" y="1030"/>
                </a:cubicBezTo>
                <a:cubicBezTo>
                  <a:pt x="325" y="1029"/>
                  <a:pt x="325" y="1029"/>
                  <a:pt x="325" y="1029"/>
                </a:cubicBezTo>
                <a:cubicBezTo>
                  <a:pt x="325" y="1029"/>
                  <a:pt x="325" y="1029"/>
                  <a:pt x="325" y="1029"/>
                </a:cubicBezTo>
                <a:cubicBezTo>
                  <a:pt x="311" y="1047"/>
                  <a:pt x="311" y="1047"/>
                  <a:pt x="311" y="1047"/>
                </a:cubicBezTo>
                <a:cubicBezTo>
                  <a:pt x="283" y="1056"/>
                  <a:pt x="283" y="1056"/>
                  <a:pt x="283" y="1056"/>
                </a:cubicBezTo>
                <a:cubicBezTo>
                  <a:pt x="288" y="1006"/>
                  <a:pt x="288" y="1006"/>
                  <a:pt x="288" y="1006"/>
                </a:cubicBezTo>
                <a:cubicBezTo>
                  <a:pt x="327" y="993"/>
                  <a:pt x="327" y="993"/>
                  <a:pt x="327" y="993"/>
                </a:cubicBezTo>
                <a:cubicBezTo>
                  <a:pt x="328" y="993"/>
                  <a:pt x="328" y="993"/>
                  <a:pt x="328" y="993"/>
                </a:cubicBezTo>
                <a:cubicBezTo>
                  <a:pt x="356" y="985"/>
                  <a:pt x="356" y="985"/>
                  <a:pt x="356" y="985"/>
                </a:cubicBezTo>
                <a:cubicBezTo>
                  <a:pt x="356" y="984"/>
                  <a:pt x="356" y="984"/>
                  <a:pt x="356" y="984"/>
                </a:cubicBezTo>
                <a:cubicBezTo>
                  <a:pt x="356" y="984"/>
                  <a:pt x="356" y="984"/>
                  <a:pt x="356" y="983"/>
                </a:cubicBezTo>
                <a:cubicBezTo>
                  <a:pt x="344" y="978"/>
                  <a:pt x="344" y="978"/>
                  <a:pt x="344" y="978"/>
                </a:cubicBezTo>
                <a:cubicBezTo>
                  <a:pt x="344" y="978"/>
                  <a:pt x="344" y="978"/>
                  <a:pt x="344" y="978"/>
                </a:cubicBezTo>
                <a:cubicBezTo>
                  <a:pt x="294" y="976"/>
                  <a:pt x="294" y="976"/>
                  <a:pt x="294" y="976"/>
                </a:cubicBezTo>
                <a:cubicBezTo>
                  <a:pt x="315" y="946"/>
                  <a:pt x="315" y="946"/>
                  <a:pt x="315" y="946"/>
                </a:cubicBezTo>
                <a:cubicBezTo>
                  <a:pt x="346" y="943"/>
                  <a:pt x="346" y="943"/>
                  <a:pt x="346" y="943"/>
                </a:cubicBezTo>
                <a:cubicBezTo>
                  <a:pt x="365" y="939"/>
                  <a:pt x="365" y="939"/>
                  <a:pt x="365" y="939"/>
                </a:cubicBezTo>
                <a:cubicBezTo>
                  <a:pt x="373" y="937"/>
                  <a:pt x="373" y="937"/>
                  <a:pt x="373" y="937"/>
                </a:cubicBezTo>
                <a:cubicBezTo>
                  <a:pt x="394" y="927"/>
                  <a:pt x="394" y="927"/>
                  <a:pt x="394" y="927"/>
                </a:cubicBezTo>
                <a:cubicBezTo>
                  <a:pt x="394" y="927"/>
                  <a:pt x="394" y="927"/>
                  <a:pt x="394" y="926"/>
                </a:cubicBezTo>
                <a:cubicBezTo>
                  <a:pt x="399" y="915"/>
                  <a:pt x="399" y="915"/>
                  <a:pt x="399" y="915"/>
                </a:cubicBezTo>
                <a:cubicBezTo>
                  <a:pt x="399" y="915"/>
                  <a:pt x="399" y="915"/>
                  <a:pt x="399" y="915"/>
                </a:cubicBezTo>
                <a:cubicBezTo>
                  <a:pt x="398" y="913"/>
                  <a:pt x="398" y="913"/>
                  <a:pt x="398" y="913"/>
                </a:cubicBezTo>
                <a:cubicBezTo>
                  <a:pt x="393" y="904"/>
                  <a:pt x="393" y="904"/>
                  <a:pt x="393" y="904"/>
                </a:cubicBezTo>
                <a:cubicBezTo>
                  <a:pt x="392" y="892"/>
                  <a:pt x="392" y="892"/>
                  <a:pt x="392" y="892"/>
                </a:cubicBezTo>
                <a:cubicBezTo>
                  <a:pt x="413" y="889"/>
                  <a:pt x="413" y="889"/>
                  <a:pt x="413" y="889"/>
                </a:cubicBezTo>
                <a:cubicBezTo>
                  <a:pt x="429" y="900"/>
                  <a:pt x="429" y="900"/>
                  <a:pt x="429" y="900"/>
                </a:cubicBezTo>
                <a:cubicBezTo>
                  <a:pt x="429" y="900"/>
                  <a:pt x="429" y="900"/>
                  <a:pt x="429" y="900"/>
                </a:cubicBezTo>
                <a:cubicBezTo>
                  <a:pt x="432" y="899"/>
                  <a:pt x="432" y="899"/>
                  <a:pt x="432" y="899"/>
                </a:cubicBezTo>
                <a:cubicBezTo>
                  <a:pt x="433" y="898"/>
                  <a:pt x="433" y="898"/>
                  <a:pt x="433" y="898"/>
                </a:cubicBezTo>
                <a:cubicBezTo>
                  <a:pt x="457" y="892"/>
                  <a:pt x="457" y="892"/>
                  <a:pt x="457" y="892"/>
                </a:cubicBezTo>
                <a:cubicBezTo>
                  <a:pt x="457" y="892"/>
                  <a:pt x="457" y="892"/>
                  <a:pt x="457" y="892"/>
                </a:cubicBezTo>
                <a:cubicBezTo>
                  <a:pt x="495" y="868"/>
                  <a:pt x="495" y="868"/>
                  <a:pt x="495" y="868"/>
                </a:cubicBezTo>
                <a:cubicBezTo>
                  <a:pt x="509" y="884"/>
                  <a:pt x="509" y="884"/>
                  <a:pt x="509" y="884"/>
                </a:cubicBezTo>
                <a:cubicBezTo>
                  <a:pt x="510" y="886"/>
                  <a:pt x="510" y="886"/>
                  <a:pt x="510" y="886"/>
                </a:cubicBezTo>
                <a:cubicBezTo>
                  <a:pt x="510" y="886"/>
                  <a:pt x="510" y="886"/>
                  <a:pt x="511" y="886"/>
                </a:cubicBezTo>
                <a:cubicBezTo>
                  <a:pt x="526" y="884"/>
                  <a:pt x="526" y="884"/>
                  <a:pt x="526" y="884"/>
                </a:cubicBezTo>
                <a:cubicBezTo>
                  <a:pt x="526" y="884"/>
                  <a:pt x="526" y="884"/>
                  <a:pt x="526" y="884"/>
                </a:cubicBezTo>
                <a:cubicBezTo>
                  <a:pt x="526" y="884"/>
                  <a:pt x="526" y="883"/>
                  <a:pt x="526" y="883"/>
                </a:cubicBezTo>
                <a:cubicBezTo>
                  <a:pt x="513" y="857"/>
                  <a:pt x="513" y="857"/>
                  <a:pt x="513" y="857"/>
                </a:cubicBezTo>
                <a:cubicBezTo>
                  <a:pt x="510" y="847"/>
                  <a:pt x="510" y="847"/>
                  <a:pt x="510" y="847"/>
                </a:cubicBezTo>
                <a:cubicBezTo>
                  <a:pt x="510" y="847"/>
                  <a:pt x="510" y="847"/>
                  <a:pt x="510" y="847"/>
                </a:cubicBezTo>
                <a:cubicBezTo>
                  <a:pt x="489" y="850"/>
                  <a:pt x="489" y="850"/>
                  <a:pt x="489" y="850"/>
                </a:cubicBezTo>
                <a:cubicBezTo>
                  <a:pt x="483" y="827"/>
                  <a:pt x="483" y="827"/>
                  <a:pt x="483" y="827"/>
                </a:cubicBezTo>
                <a:cubicBezTo>
                  <a:pt x="483" y="827"/>
                  <a:pt x="483" y="827"/>
                  <a:pt x="482" y="827"/>
                </a:cubicBezTo>
                <a:cubicBezTo>
                  <a:pt x="482" y="827"/>
                  <a:pt x="482" y="827"/>
                  <a:pt x="482" y="827"/>
                </a:cubicBezTo>
                <a:cubicBezTo>
                  <a:pt x="451" y="836"/>
                  <a:pt x="451" y="836"/>
                  <a:pt x="451" y="836"/>
                </a:cubicBezTo>
                <a:cubicBezTo>
                  <a:pt x="436" y="841"/>
                  <a:pt x="436" y="841"/>
                  <a:pt x="436" y="841"/>
                </a:cubicBezTo>
                <a:cubicBezTo>
                  <a:pt x="451" y="813"/>
                  <a:pt x="451" y="813"/>
                  <a:pt x="451" y="813"/>
                </a:cubicBezTo>
                <a:cubicBezTo>
                  <a:pt x="468" y="789"/>
                  <a:pt x="468" y="789"/>
                  <a:pt x="468" y="789"/>
                </a:cubicBezTo>
                <a:cubicBezTo>
                  <a:pt x="475" y="784"/>
                  <a:pt x="475" y="784"/>
                  <a:pt x="475" y="784"/>
                </a:cubicBezTo>
                <a:cubicBezTo>
                  <a:pt x="481" y="780"/>
                  <a:pt x="481" y="780"/>
                  <a:pt x="481" y="780"/>
                </a:cubicBezTo>
                <a:cubicBezTo>
                  <a:pt x="481" y="780"/>
                  <a:pt x="481" y="780"/>
                  <a:pt x="481" y="780"/>
                </a:cubicBezTo>
                <a:cubicBezTo>
                  <a:pt x="480" y="776"/>
                  <a:pt x="480" y="776"/>
                  <a:pt x="480" y="776"/>
                </a:cubicBezTo>
                <a:cubicBezTo>
                  <a:pt x="472" y="760"/>
                  <a:pt x="472" y="760"/>
                  <a:pt x="472" y="760"/>
                </a:cubicBezTo>
                <a:cubicBezTo>
                  <a:pt x="467" y="736"/>
                  <a:pt x="467" y="736"/>
                  <a:pt x="467" y="736"/>
                </a:cubicBezTo>
                <a:cubicBezTo>
                  <a:pt x="482" y="742"/>
                  <a:pt x="482" y="742"/>
                  <a:pt x="482" y="742"/>
                </a:cubicBezTo>
                <a:cubicBezTo>
                  <a:pt x="494" y="760"/>
                  <a:pt x="494" y="760"/>
                  <a:pt x="494" y="760"/>
                </a:cubicBezTo>
                <a:cubicBezTo>
                  <a:pt x="495" y="760"/>
                  <a:pt x="495" y="760"/>
                  <a:pt x="495" y="760"/>
                </a:cubicBezTo>
                <a:cubicBezTo>
                  <a:pt x="507" y="754"/>
                  <a:pt x="507" y="754"/>
                  <a:pt x="507" y="754"/>
                </a:cubicBezTo>
                <a:cubicBezTo>
                  <a:pt x="508" y="753"/>
                  <a:pt x="508" y="753"/>
                  <a:pt x="508" y="753"/>
                </a:cubicBezTo>
                <a:cubicBezTo>
                  <a:pt x="526" y="744"/>
                  <a:pt x="526" y="744"/>
                  <a:pt x="526" y="744"/>
                </a:cubicBezTo>
                <a:cubicBezTo>
                  <a:pt x="526" y="744"/>
                  <a:pt x="526" y="744"/>
                  <a:pt x="526" y="743"/>
                </a:cubicBezTo>
                <a:cubicBezTo>
                  <a:pt x="526" y="743"/>
                  <a:pt x="526" y="743"/>
                  <a:pt x="526" y="743"/>
                </a:cubicBezTo>
                <a:cubicBezTo>
                  <a:pt x="508" y="735"/>
                  <a:pt x="508" y="735"/>
                  <a:pt x="508" y="735"/>
                </a:cubicBezTo>
                <a:cubicBezTo>
                  <a:pt x="499" y="721"/>
                  <a:pt x="499" y="721"/>
                  <a:pt x="499" y="721"/>
                </a:cubicBezTo>
                <a:cubicBezTo>
                  <a:pt x="525" y="706"/>
                  <a:pt x="525" y="706"/>
                  <a:pt x="525" y="706"/>
                </a:cubicBezTo>
                <a:cubicBezTo>
                  <a:pt x="525" y="706"/>
                  <a:pt x="525" y="706"/>
                  <a:pt x="525" y="705"/>
                </a:cubicBezTo>
                <a:cubicBezTo>
                  <a:pt x="529" y="676"/>
                  <a:pt x="529" y="676"/>
                  <a:pt x="529" y="676"/>
                </a:cubicBezTo>
                <a:cubicBezTo>
                  <a:pt x="556" y="670"/>
                  <a:pt x="556" y="670"/>
                  <a:pt x="556" y="670"/>
                </a:cubicBezTo>
                <a:cubicBezTo>
                  <a:pt x="556" y="669"/>
                  <a:pt x="556" y="669"/>
                  <a:pt x="556" y="669"/>
                </a:cubicBezTo>
                <a:cubicBezTo>
                  <a:pt x="565" y="658"/>
                  <a:pt x="565" y="658"/>
                  <a:pt x="565" y="658"/>
                </a:cubicBezTo>
                <a:cubicBezTo>
                  <a:pt x="565" y="658"/>
                  <a:pt x="565" y="658"/>
                  <a:pt x="565" y="658"/>
                </a:cubicBezTo>
                <a:cubicBezTo>
                  <a:pt x="552" y="640"/>
                  <a:pt x="552" y="640"/>
                  <a:pt x="552" y="640"/>
                </a:cubicBezTo>
                <a:cubicBezTo>
                  <a:pt x="583" y="612"/>
                  <a:pt x="583" y="612"/>
                  <a:pt x="583" y="612"/>
                </a:cubicBezTo>
                <a:cubicBezTo>
                  <a:pt x="585" y="611"/>
                  <a:pt x="585" y="611"/>
                  <a:pt x="585" y="611"/>
                </a:cubicBezTo>
                <a:cubicBezTo>
                  <a:pt x="587" y="615"/>
                  <a:pt x="587" y="615"/>
                  <a:pt x="587" y="615"/>
                </a:cubicBezTo>
                <a:cubicBezTo>
                  <a:pt x="598" y="626"/>
                  <a:pt x="598" y="626"/>
                  <a:pt x="598" y="626"/>
                </a:cubicBezTo>
                <a:cubicBezTo>
                  <a:pt x="598" y="626"/>
                  <a:pt x="598" y="626"/>
                  <a:pt x="599" y="626"/>
                </a:cubicBezTo>
                <a:cubicBezTo>
                  <a:pt x="622" y="605"/>
                  <a:pt x="622" y="605"/>
                  <a:pt x="622" y="605"/>
                </a:cubicBezTo>
                <a:cubicBezTo>
                  <a:pt x="629" y="599"/>
                  <a:pt x="629" y="599"/>
                  <a:pt x="629" y="599"/>
                </a:cubicBezTo>
                <a:cubicBezTo>
                  <a:pt x="629" y="599"/>
                  <a:pt x="629" y="599"/>
                  <a:pt x="629" y="598"/>
                </a:cubicBezTo>
                <a:cubicBezTo>
                  <a:pt x="616" y="567"/>
                  <a:pt x="616" y="567"/>
                  <a:pt x="616" y="567"/>
                </a:cubicBezTo>
                <a:cubicBezTo>
                  <a:pt x="631" y="556"/>
                  <a:pt x="631" y="556"/>
                  <a:pt x="631" y="556"/>
                </a:cubicBezTo>
                <a:cubicBezTo>
                  <a:pt x="632" y="555"/>
                  <a:pt x="632" y="555"/>
                  <a:pt x="632" y="555"/>
                </a:cubicBezTo>
                <a:cubicBezTo>
                  <a:pt x="654" y="579"/>
                  <a:pt x="654" y="579"/>
                  <a:pt x="654" y="579"/>
                </a:cubicBezTo>
                <a:cubicBezTo>
                  <a:pt x="654" y="579"/>
                  <a:pt x="655" y="579"/>
                  <a:pt x="655" y="579"/>
                </a:cubicBezTo>
                <a:cubicBezTo>
                  <a:pt x="670" y="566"/>
                  <a:pt x="670" y="566"/>
                  <a:pt x="670" y="566"/>
                </a:cubicBezTo>
                <a:cubicBezTo>
                  <a:pt x="670" y="566"/>
                  <a:pt x="670" y="566"/>
                  <a:pt x="670" y="565"/>
                </a:cubicBezTo>
                <a:cubicBezTo>
                  <a:pt x="645" y="535"/>
                  <a:pt x="645" y="535"/>
                  <a:pt x="645" y="535"/>
                </a:cubicBezTo>
                <a:cubicBezTo>
                  <a:pt x="645" y="535"/>
                  <a:pt x="644" y="535"/>
                  <a:pt x="644" y="535"/>
                </a:cubicBezTo>
                <a:cubicBezTo>
                  <a:pt x="641" y="535"/>
                  <a:pt x="641" y="535"/>
                  <a:pt x="641" y="535"/>
                </a:cubicBezTo>
                <a:cubicBezTo>
                  <a:pt x="626" y="539"/>
                  <a:pt x="626" y="539"/>
                  <a:pt x="626" y="539"/>
                </a:cubicBezTo>
                <a:cubicBezTo>
                  <a:pt x="611" y="523"/>
                  <a:pt x="611" y="523"/>
                  <a:pt x="611" y="523"/>
                </a:cubicBezTo>
                <a:cubicBezTo>
                  <a:pt x="634" y="507"/>
                  <a:pt x="634" y="507"/>
                  <a:pt x="634" y="507"/>
                </a:cubicBezTo>
                <a:cubicBezTo>
                  <a:pt x="634" y="507"/>
                  <a:pt x="634" y="507"/>
                  <a:pt x="634" y="507"/>
                </a:cubicBezTo>
                <a:cubicBezTo>
                  <a:pt x="649" y="524"/>
                  <a:pt x="649" y="524"/>
                  <a:pt x="649" y="524"/>
                </a:cubicBezTo>
                <a:cubicBezTo>
                  <a:pt x="656" y="521"/>
                  <a:pt x="656" y="521"/>
                  <a:pt x="656" y="521"/>
                </a:cubicBezTo>
                <a:cubicBezTo>
                  <a:pt x="657" y="521"/>
                  <a:pt x="657" y="521"/>
                  <a:pt x="657" y="520"/>
                </a:cubicBezTo>
                <a:cubicBezTo>
                  <a:pt x="657" y="520"/>
                  <a:pt x="657" y="520"/>
                  <a:pt x="657" y="520"/>
                </a:cubicBezTo>
                <a:cubicBezTo>
                  <a:pt x="644" y="502"/>
                  <a:pt x="644" y="502"/>
                  <a:pt x="644" y="502"/>
                </a:cubicBezTo>
                <a:cubicBezTo>
                  <a:pt x="655" y="494"/>
                  <a:pt x="655" y="494"/>
                  <a:pt x="655" y="494"/>
                </a:cubicBezTo>
                <a:cubicBezTo>
                  <a:pt x="657" y="498"/>
                  <a:pt x="657" y="498"/>
                  <a:pt x="657" y="498"/>
                </a:cubicBezTo>
                <a:cubicBezTo>
                  <a:pt x="657" y="498"/>
                  <a:pt x="657" y="499"/>
                  <a:pt x="657" y="499"/>
                </a:cubicBezTo>
                <a:cubicBezTo>
                  <a:pt x="703" y="543"/>
                  <a:pt x="703" y="543"/>
                  <a:pt x="703" y="543"/>
                </a:cubicBezTo>
                <a:cubicBezTo>
                  <a:pt x="705" y="544"/>
                  <a:pt x="705" y="544"/>
                  <a:pt x="705" y="544"/>
                </a:cubicBezTo>
                <a:cubicBezTo>
                  <a:pt x="721" y="557"/>
                  <a:pt x="721" y="557"/>
                  <a:pt x="721" y="557"/>
                </a:cubicBezTo>
                <a:cubicBezTo>
                  <a:pt x="722" y="557"/>
                  <a:pt x="722" y="558"/>
                  <a:pt x="722" y="557"/>
                </a:cubicBezTo>
                <a:cubicBezTo>
                  <a:pt x="740" y="546"/>
                  <a:pt x="740" y="546"/>
                  <a:pt x="740" y="546"/>
                </a:cubicBezTo>
                <a:cubicBezTo>
                  <a:pt x="741" y="546"/>
                  <a:pt x="741" y="545"/>
                  <a:pt x="741" y="545"/>
                </a:cubicBezTo>
                <a:cubicBezTo>
                  <a:pt x="730" y="515"/>
                  <a:pt x="730" y="515"/>
                  <a:pt x="730" y="515"/>
                </a:cubicBezTo>
                <a:cubicBezTo>
                  <a:pt x="728" y="508"/>
                  <a:pt x="728" y="508"/>
                  <a:pt x="728" y="508"/>
                </a:cubicBezTo>
                <a:cubicBezTo>
                  <a:pt x="728" y="508"/>
                  <a:pt x="727" y="508"/>
                  <a:pt x="727" y="508"/>
                </a:cubicBezTo>
                <a:cubicBezTo>
                  <a:pt x="700" y="497"/>
                  <a:pt x="700" y="497"/>
                  <a:pt x="700" y="497"/>
                </a:cubicBezTo>
                <a:cubicBezTo>
                  <a:pt x="703" y="478"/>
                  <a:pt x="703" y="478"/>
                  <a:pt x="703" y="478"/>
                </a:cubicBezTo>
                <a:cubicBezTo>
                  <a:pt x="726" y="487"/>
                  <a:pt x="726" y="487"/>
                  <a:pt x="726" y="487"/>
                </a:cubicBezTo>
                <a:cubicBezTo>
                  <a:pt x="726" y="487"/>
                  <a:pt x="726" y="487"/>
                  <a:pt x="727" y="487"/>
                </a:cubicBezTo>
                <a:cubicBezTo>
                  <a:pt x="741" y="487"/>
                  <a:pt x="741" y="487"/>
                  <a:pt x="741" y="487"/>
                </a:cubicBezTo>
                <a:cubicBezTo>
                  <a:pt x="741" y="487"/>
                  <a:pt x="742" y="487"/>
                  <a:pt x="742" y="487"/>
                </a:cubicBezTo>
                <a:cubicBezTo>
                  <a:pt x="742" y="487"/>
                  <a:pt x="742" y="487"/>
                  <a:pt x="742" y="487"/>
                </a:cubicBezTo>
                <a:cubicBezTo>
                  <a:pt x="734" y="460"/>
                  <a:pt x="734" y="460"/>
                  <a:pt x="734" y="460"/>
                </a:cubicBezTo>
                <a:cubicBezTo>
                  <a:pt x="756" y="464"/>
                  <a:pt x="756" y="464"/>
                  <a:pt x="756" y="464"/>
                </a:cubicBezTo>
                <a:cubicBezTo>
                  <a:pt x="765" y="465"/>
                  <a:pt x="765" y="465"/>
                  <a:pt x="765" y="465"/>
                </a:cubicBezTo>
                <a:cubicBezTo>
                  <a:pt x="765" y="465"/>
                  <a:pt x="765" y="465"/>
                  <a:pt x="765" y="465"/>
                </a:cubicBezTo>
                <a:cubicBezTo>
                  <a:pt x="768" y="460"/>
                  <a:pt x="768" y="460"/>
                  <a:pt x="768" y="460"/>
                </a:cubicBezTo>
                <a:cubicBezTo>
                  <a:pt x="786" y="466"/>
                  <a:pt x="786" y="466"/>
                  <a:pt x="786" y="466"/>
                </a:cubicBezTo>
                <a:cubicBezTo>
                  <a:pt x="786" y="466"/>
                  <a:pt x="786" y="466"/>
                  <a:pt x="786" y="466"/>
                </a:cubicBezTo>
                <a:cubicBezTo>
                  <a:pt x="786" y="466"/>
                  <a:pt x="786" y="466"/>
                  <a:pt x="786" y="466"/>
                </a:cubicBezTo>
                <a:cubicBezTo>
                  <a:pt x="787" y="466"/>
                  <a:pt x="787" y="466"/>
                  <a:pt x="787" y="466"/>
                </a:cubicBezTo>
                <a:cubicBezTo>
                  <a:pt x="790" y="445"/>
                  <a:pt x="790" y="445"/>
                  <a:pt x="790" y="445"/>
                </a:cubicBezTo>
                <a:cubicBezTo>
                  <a:pt x="790" y="445"/>
                  <a:pt x="790" y="445"/>
                  <a:pt x="790" y="445"/>
                </a:cubicBezTo>
                <a:cubicBezTo>
                  <a:pt x="787" y="419"/>
                  <a:pt x="787" y="419"/>
                  <a:pt x="787" y="419"/>
                </a:cubicBezTo>
                <a:cubicBezTo>
                  <a:pt x="787" y="419"/>
                  <a:pt x="787" y="419"/>
                  <a:pt x="787" y="419"/>
                </a:cubicBezTo>
                <a:cubicBezTo>
                  <a:pt x="773" y="402"/>
                  <a:pt x="773" y="402"/>
                  <a:pt x="773" y="402"/>
                </a:cubicBezTo>
                <a:cubicBezTo>
                  <a:pt x="790" y="388"/>
                  <a:pt x="790" y="388"/>
                  <a:pt x="790" y="388"/>
                </a:cubicBezTo>
                <a:cubicBezTo>
                  <a:pt x="801" y="399"/>
                  <a:pt x="801" y="399"/>
                  <a:pt x="801" y="399"/>
                </a:cubicBezTo>
                <a:cubicBezTo>
                  <a:pt x="821" y="419"/>
                  <a:pt x="821" y="419"/>
                  <a:pt x="821" y="419"/>
                </a:cubicBezTo>
                <a:cubicBezTo>
                  <a:pt x="820" y="435"/>
                  <a:pt x="820" y="435"/>
                  <a:pt x="820" y="435"/>
                </a:cubicBezTo>
                <a:cubicBezTo>
                  <a:pt x="820" y="436"/>
                  <a:pt x="820" y="436"/>
                  <a:pt x="820" y="436"/>
                </a:cubicBezTo>
                <a:cubicBezTo>
                  <a:pt x="820" y="457"/>
                  <a:pt x="820" y="457"/>
                  <a:pt x="820" y="457"/>
                </a:cubicBezTo>
                <a:cubicBezTo>
                  <a:pt x="820" y="457"/>
                  <a:pt x="820" y="458"/>
                  <a:pt x="820" y="458"/>
                </a:cubicBezTo>
                <a:cubicBezTo>
                  <a:pt x="852" y="486"/>
                  <a:pt x="852" y="486"/>
                  <a:pt x="852" y="486"/>
                </a:cubicBezTo>
                <a:cubicBezTo>
                  <a:pt x="848" y="513"/>
                  <a:pt x="848" y="513"/>
                  <a:pt x="848" y="513"/>
                </a:cubicBezTo>
                <a:cubicBezTo>
                  <a:pt x="848" y="513"/>
                  <a:pt x="848" y="513"/>
                  <a:pt x="848" y="513"/>
                </a:cubicBezTo>
                <a:cubicBezTo>
                  <a:pt x="848" y="513"/>
                  <a:pt x="848" y="513"/>
                  <a:pt x="848" y="513"/>
                </a:cubicBezTo>
                <a:cubicBezTo>
                  <a:pt x="890" y="507"/>
                  <a:pt x="890" y="507"/>
                  <a:pt x="890" y="507"/>
                </a:cubicBezTo>
                <a:cubicBezTo>
                  <a:pt x="894" y="520"/>
                  <a:pt x="894" y="520"/>
                  <a:pt x="894" y="520"/>
                </a:cubicBezTo>
                <a:cubicBezTo>
                  <a:pt x="895" y="527"/>
                  <a:pt x="895" y="527"/>
                  <a:pt x="895" y="527"/>
                </a:cubicBezTo>
                <a:cubicBezTo>
                  <a:pt x="892" y="531"/>
                  <a:pt x="892" y="531"/>
                  <a:pt x="892" y="531"/>
                </a:cubicBezTo>
                <a:cubicBezTo>
                  <a:pt x="892" y="533"/>
                  <a:pt x="892" y="533"/>
                  <a:pt x="892" y="533"/>
                </a:cubicBezTo>
                <a:cubicBezTo>
                  <a:pt x="882" y="553"/>
                  <a:pt x="882" y="553"/>
                  <a:pt x="882" y="553"/>
                </a:cubicBezTo>
                <a:cubicBezTo>
                  <a:pt x="881" y="553"/>
                  <a:pt x="881" y="553"/>
                  <a:pt x="881" y="553"/>
                </a:cubicBezTo>
                <a:cubicBezTo>
                  <a:pt x="858" y="600"/>
                  <a:pt x="858" y="600"/>
                  <a:pt x="858" y="600"/>
                </a:cubicBezTo>
                <a:cubicBezTo>
                  <a:pt x="858" y="600"/>
                  <a:pt x="858" y="600"/>
                  <a:pt x="858" y="600"/>
                </a:cubicBezTo>
                <a:cubicBezTo>
                  <a:pt x="858" y="600"/>
                  <a:pt x="858" y="600"/>
                  <a:pt x="859" y="600"/>
                </a:cubicBezTo>
                <a:cubicBezTo>
                  <a:pt x="865" y="601"/>
                  <a:pt x="865" y="601"/>
                  <a:pt x="865" y="601"/>
                </a:cubicBezTo>
                <a:cubicBezTo>
                  <a:pt x="865" y="601"/>
                  <a:pt x="865" y="601"/>
                  <a:pt x="865" y="601"/>
                </a:cubicBezTo>
                <a:cubicBezTo>
                  <a:pt x="876" y="599"/>
                  <a:pt x="876" y="599"/>
                  <a:pt x="876" y="599"/>
                </a:cubicBezTo>
                <a:cubicBezTo>
                  <a:pt x="876" y="599"/>
                  <a:pt x="876" y="599"/>
                  <a:pt x="876" y="599"/>
                </a:cubicBezTo>
                <a:cubicBezTo>
                  <a:pt x="883" y="591"/>
                  <a:pt x="883" y="591"/>
                  <a:pt x="883" y="591"/>
                </a:cubicBezTo>
                <a:cubicBezTo>
                  <a:pt x="884" y="590"/>
                  <a:pt x="884" y="590"/>
                  <a:pt x="884" y="590"/>
                </a:cubicBezTo>
                <a:cubicBezTo>
                  <a:pt x="898" y="572"/>
                  <a:pt x="898" y="572"/>
                  <a:pt x="898" y="572"/>
                </a:cubicBezTo>
                <a:cubicBezTo>
                  <a:pt x="911" y="555"/>
                  <a:pt x="911" y="555"/>
                  <a:pt x="911" y="555"/>
                </a:cubicBezTo>
                <a:cubicBezTo>
                  <a:pt x="921" y="550"/>
                  <a:pt x="921" y="550"/>
                  <a:pt x="921" y="550"/>
                </a:cubicBezTo>
                <a:cubicBezTo>
                  <a:pt x="921" y="549"/>
                  <a:pt x="921" y="549"/>
                  <a:pt x="921" y="549"/>
                </a:cubicBezTo>
                <a:cubicBezTo>
                  <a:pt x="930" y="523"/>
                  <a:pt x="930" y="523"/>
                  <a:pt x="930" y="523"/>
                </a:cubicBezTo>
                <a:cubicBezTo>
                  <a:pt x="947" y="524"/>
                  <a:pt x="947" y="524"/>
                  <a:pt x="947" y="524"/>
                </a:cubicBezTo>
                <a:cubicBezTo>
                  <a:pt x="947" y="524"/>
                  <a:pt x="947" y="524"/>
                  <a:pt x="947" y="524"/>
                </a:cubicBezTo>
                <a:cubicBezTo>
                  <a:pt x="968" y="515"/>
                  <a:pt x="968" y="515"/>
                  <a:pt x="968" y="515"/>
                </a:cubicBezTo>
                <a:cubicBezTo>
                  <a:pt x="977" y="511"/>
                  <a:pt x="977" y="511"/>
                  <a:pt x="977" y="511"/>
                </a:cubicBezTo>
                <a:cubicBezTo>
                  <a:pt x="995" y="502"/>
                  <a:pt x="995" y="502"/>
                  <a:pt x="995" y="502"/>
                </a:cubicBezTo>
                <a:cubicBezTo>
                  <a:pt x="995" y="502"/>
                  <a:pt x="996" y="502"/>
                  <a:pt x="996" y="502"/>
                </a:cubicBezTo>
                <a:cubicBezTo>
                  <a:pt x="996" y="502"/>
                  <a:pt x="996" y="502"/>
                  <a:pt x="995" y="502"/>
                </a:cubicBezTo>
                <a:cubicBezTo>
                  <a:pt x="990" y="494"/>
                  <a:pt x="990" y="494"/>
                  <a:pt x="990" y="494"/>
                </a:cubicBezTo>
                <a:cubicBezTo>
                  <a:pt x="984" y="487"/>
                  <a:pt x="984" y="487"/>
                  <a:pt x="984" y="487"/>
                </a:cubicBezTo>
                <a:cubicBezTo>
                  <a:pt x="984" y="487"/>
                  <a:pt x="984" y="487"/>
                  <a:pt x="984" y="487"/>
                </a:cubicBezTo>
                <a:cubicBezTo>
                  <a:pt x="965" y="492"/>
                  <a:pt x="965" y="492"/>
                  <a:pt x="965" y="492"/>
                </a:cubicBezTo>
                <a:cubicBezTo>
                  <a:pt x="949" y="497"/>
                  <a:pt x="949" y="497"/>
                  <a:pt x="949" y="497"/>
                </a:cubicBezTo>
                <a:cubicBezTo>
                  <a:pt x="949" y="468"/>
                  <a:pt x="949" y="468"/>
                  <a:pt x="949" y="468"/>
                </a:cubicBezTo>
                <a:cubicBezTo>
                  <a:pt x="969" y="459"/>
                  <a:pt x="969" y="459"/>
                  <a:pt x="969" y="459"/>
                </a:cubicBezTo>
                <a:cubicBezTo>
                  <a:pt x="986" y="445"/>
                  <a:pt x="986" y="445"/>
                  <a:pt x="986" y="445"/>
                </a:cubicBezTo>
                <a:cubicBezTo>
                  <a:pt x="1022" y="426"/>
                  <a:pt x="1022" y="426"/>
                  <a:pt x="1022" y="426"/>
                </a:cubicBezTo>
                <a:cubicBezTo>
                  <a:pt x="1034" y="415"/>
                  <a:pt x="1034" y="415"/>
                  <a:pt x="1034" y="415"/>
                </a:cubicBezTo>
                <a:cubicBezTo>
                  <a:pt x="1034" y="415"/>
                  <a:pt x="1034" y="415"/>
                  <a:pt x="1034" y="415"/>
                </a:cubicBezTo>
                <a:cubicBezTo>
                  <a:pt x="1031" y="402"/>
                  <a:pt x="1031" y="402"/>
                  <a:pt x="1031" y="402"/>
                </a:cubicBezTo>
                <a:cubicBezTo>
                  <a:pt x="1031" y="401"/>
                  <a:pt x="1031" y="401"/>
                  <a:pt x="1031" y="401"/>
                </a:cubicBezTo>
                <a:cubicBezTo>
                  <a:pt x="1031" y="401"/>
                  <a:pt x="1031" y="401"/>
                  <a:pt x="1031" y="401"/>
                </a:cubicBezTo>
                <a:cubicBezTo>
                  <a:pt x="1018" y="406"/>
                  <a:pt x="1018" y="406"/>
                  <a:pt x="1018" y="406"/>
                </a:cubicBezTo>
                <a:cubicBezTo>
                  <a:pt x="1007" y="410"/>
                  <a:pt x="1007" y="410"/>
                  <a:pt x="1007" y="410"/>
                </a:cubicBezTo>
                <a:cubicBezTo>
                  <a:pt x="998" y="395"/>
                  <a:pt x="998" y="395"/>
                  <a:pt x="998" y="395"/>
                </a:cubicBezTo>
                <a:cubicBezTo>
                  <a:pt x="998" y="395"/>
                  <a:pt x="997" y="395"/>
                  <a:pt x="997" y="395"/>
                </a:cubicBezTo>
                <a:cubicBezTo>
                  <a:pt x="997" y="395"/>
                  <a:pt x="997" y="395"/>
                  <a:pt x="997" y="395"/>
                </a:cubicBezTo>
                <a:cubicBezTo>
                  <a:pt x="979" y="413"/>
                  <a:pt x="979" y="413"/>
                  <a:pt x="979" y="413"/>
                </a:cubicBezTo>
                <a:cubicBezTo>
                  <a:pt x="947" y="433"/>
                  <a:pt x="947" y="433"/>
                  <a:pt x="947" y="433"/>
                </a:cubicBezTo>
                <a:cubicBezTo>
                  <a:pt x="945" y="434"/>
                  <a:pt x="945" y="434"/>
                  <a:pt x="945" y="434"/>
                </a:cubicBezTo>
                <a:cubicBezTo>
                  <a:pt x="935" y="441"/>
                  <a:pt x="935" y="441"/>
                  <a:pt x="935" y="441"/>
                </a:cubicBezTo>
                <a:cubicBezTo>
                  <a:pt x="914" y="422"/>
                  <a:pt x="914" y="422"/>
                  <a:pt x="914" y="422"/>
                </a:cubicBezTo>
                <a:cubicBezTo>
                  <a:pt x="918" y="406"/>
                  <a:pt x="918" y="406"/>
                  <a:pt x="918" y="406"/>
                </a:cubicBezTo>
                <a:cubicBezTo>
                  <a:pt x="919" y="405"/>
                  <a:pt x="919" y="405"/>
                  <a:pt x="919" y="405"/>
                </a:cubicBezTo>
                <a:cubicBezTo>
                  <a:pt x="929" y="368"/>
                  <a:pt x="929" y="368"/>
                  <a:pt x="929" y="368"/>
                </a:cubicBezTo>
                <a:cubicBezTo>
                  <a:pt x="933" y="354"/>
                  <a:pt x="933" y="354"/>
                  <a:pt x="933" y="354"/>
                </a:cubicBezTo>
                <a:cubicBezTo>
                  <a:pt x="940" y="329"/>
                  <a:pt x="940" y="329"/>
                  <a:pt x="940" y="329"/>
                </a:cubicBezTo>
                <a:cubicBezTo>
                  <a:pt x="943" y="322"/>
                  <a:pt x="943" y="322"/>
                  <a:pt x="943" y="322"/>
                </a:cubicBezTo>
                <a:cubicBezTo>
                  <a:pt x="945" y="315"/>
                  <a:pt x="945" y="315"/>
                  <a:pt x="945" y="315"/>
                </a:cubicBezTo>
                <a:cubicBezTo>
                  <a:pt x="968" y="300"/>
                  <a:pt x="968" y="300"/>
                  <a:pt x="968" y="300"/>
                </a:cubicBezTo>
                <a:cubicBezTo>
                  <a:pt x="968" y="300"/>
                  <a:pt x="968" y="300"/>
                  <a:pt x="968" y="300"/>
                </a:cubicBezTo>
                <a:cubicBezTo>
                  <a:pt x="980" y="293"/>
                  <a:pt x="980" y="293"/>
                  <a:pt x="980" y="293"/>
                </a:cubicBezTo>
                <a:cubicBezTo>
                  <a:pt x="993" y="295"/>
                  <a:pt x="993" y="295"/>
                  <a:pt x="993" y="295"/>
                </a:cubicBezTo>
                <a:cubicBezTo>
                  <a:pt x="1001" y="297"/>
                  <a:pt x="1001" y="297"/>
                  <a:pt x="1001" y="297"/>
                </a:cubicBezTo>
                <a:cubicBezTo>
                  <a:pt x="1001" y="297"/>
                  <a:pt x="1001" y="297"/>
                  <a:pt x="1001" y="297"/>
                </a:cubicBezTo>
                <a:cubicBezTo>
                  <a:pt x="1001" y="297"/>
                  <a:pt x="1001" y="296"/>
                  <a:pt x="1001" y="296"/>
                </a:cubicBezTo>
                <a:cubicBezTo>
                  <a:pt x="1002" y="291"/>
                  <a:pt x="1002" y="291"/>
                  <a:pt x="1002" y="291"/>
                </a:cubicBezTo>
                <a:cubicBezTo>
                  <a:pt x="1003" y="281"/>
                  <a:pt x="1003" y="281"/>
                  <a:pt x="1003" y="281"/>
                </a:cubicBezTo>
                <a:cubicBezTo>
                  <a:pt x="1015" y="280"/>
                  <a:pt x="1015" y="280"/>
                  <a:pt x="1015" y="280"/>
                </a:cubicBezTo>
                <a:cubicBezTo>
                  <a:pt x="1047" y="277"/>
                  <a:pt x="1047" y="277"/>
                  <a:pt x="1047" y="277"/>
                </a:cubicBezTo>
                <a:cubicBezTo>
                  <a:pt x="1072" y="269"/>
                  <a:pt x="1072" y="269"/>
                  <a:pt x="1072" y="269"/>
                </a:cubicBezTo>
                <a:cubicBezTo>
                  <a:pt x="1072" y="269"/>
                  <a:pt x="1072" y="269"/>
                  <a:pt x="1072" y="269"/>
                </a:cubicBezTo>
                <a:cubicBezTo>
                  <a:pt x="1079" y="256"/>
                  <a:pt x="1079" y="256"/>
                  <a:pt x="1079" y="256"/>
                </a:cubicBezTo>
                <a:cubicBezTo>
                  <a:pt x="1079" y="256"/>
                  <a:pt x="1079" y="256"/>
                  <a:pt x="1079" y="256"/>
                </a:cubicBezTo>
                <a:cubicBezTo>
                  <a:pt x="1079" y="255"/>
                  <a:pt x="1079" y="255"/>
                  <a:pt x="1079" y="255"/>
                </a:cubicBezTo>
                <a:cubicBezTo>
                  <a:pt x="1047" y="252"/>
                  <a:pt x="1047" y="252"/>
                  <a:pt x="1047" y="252"/>
                </a:cubicBezTo>
                <a:cubicBezTo>
                  <a:pt x="1020" y="236"/>
                  <a:pt x="1020" y="236"/>
                  <a:pt x="1020" y="236"/>
                </a:cubicBezTo>
                <a:cubicBezTo>
                  <a:pt x="1048" y="233"/>
                  <a:pt x="1048" y="233"/>
                  <a:pt x="1048" y="233"/>
                </a:cubicBezTo>
                <a:cubicBezTo>
                  <a:pt x="1048" y="233"/>
                  <a:pt x="1048" y="233"/>
                  <a:pt x="1048" y="233"/>
                </a:cubicBezTo>
                <a:cubicBezTo>
                  <a:pt x="1048" y="233"/>
                  <a:pt x="1048" y="233"/>
                  <a:pt x="1048" y="233"/>
                </a:cubicBezTo>
                <a:cubicBezTo>
                  <a:pt x="1041" y="216"/>
                  <a:pt x="1041" y="216"/>
                  <a:pt x="1041" y="216"/>
                </a:cubicBezTo>
                <a:cubicBezTo>
                  <a:pt x="1058" y="199"/>
                  <a:pt x="1058" y="199"/>
                  <a:pt x="1058" y="199"/>
                </a:cubicBezTo>
                <a:cubicBezTo>
                  <a:pt x="1071" y="192"/>
                  <a:pt x="1071" y="192"/>
                  <a:pt x="1071" y="192"/>
                </a:cubicBezTo>
                <a:cubicBezTo>
                  <a:pt x="1105" y="176"/>
                  <a:pt x="1105" y="176"/>
                  <a:pt x="1105" y="176"/>
                </a:cubicBezTo>
                <a:cubicBezTo>
                  <a:pt x="1120" y="168"/>
                  <a:pt x="1120" y="168"/>
                  <a:pt x="1120" y="168"/>
                </a:cubicBezTo>
                <a:cubicBezTo>
                  <a:pt x="1142" y="167"/>
                  <a:pt x="1142" y="167"/>
                  <a:pt x="1142" y="167"/>
                </a:cubicBezTo>
                <a:cubicBezTo>
                  <a:pt x="1142" y="167"/>
                  <a:pt x="1143" y="167"/>
                  <a:pt x="1143" y="167"/>
                </a:cubicBezTo>
                <a:cubicBezTo>
                  <a:pt x="1153" y="155"/>
                  <a:pt x="1153" y="155"/>
                  <a:pt x="1153" y="155"/>
                </a:cubicBezTo>
                <a:cubicBezTo>
                  <a:pt x="1170" y="155"/>
                  <a:pt x="1170" y="155"/>
                  <a:pt x="1170" y="155"/>
                </a:cubicBezTo>
                <a:cubicBezTo>
                  <a:pt x="1185" y="162"/>
                  <a:pt x="1185" y="162"/>
                  <a:pt x="1185" y="162"/>
                </a:cubicBezTo>
                <a:cubicBezTo>
                  <a:pt x="1185" y="162"/>
                  <a:pt x="1185" y="162"/>
                  <a:pt x="1185" y="162"/>
                </a:cubicBezTo>
                <a:cubicBezTo>
                  <a:pt x="1186" y="162"/>
                  <a:pt x="1186" y="162"/>
                  <a:pt x="1186" y="162"/>
                </a:cubicBezTo>
                <a:cubicBezTo>
                  <a:pt x="1202" y="169"/>
                  <a:pt x="1202" y="169"/>
                  <a:pt x="1202" y="169"/>
                </a:cubicBezTo>
                <a:cubicBezTo>
                  <a:pt x="1202" y="169"/>
                  <a:pt x="1202" y="169"/>
                  <a:pt x="1202" y="169"/>
                </a:cubicBezTo>
                <a:cubicBezTo>
                  <a:pt x="1222" y="171"/>
                  <a:pt x="1222" y="171"/>
                  <a:pt x="1222" y="171"/>
                </a:cubicBezTo>
                <a:cubicBezTo>
                  <a:pt x="1232" y="179"/>
                  <a:pt x="1232" y="179"/>
                  <a:pt x="1232" y="179"/>
                </a:cubicBezTo>
                <a:cubicBezTo>
                  <a:pt x="1234" y="179"/>
                  <a:pt x="1234" y="179"/>
                  <a:pt x="1234" y="179"/>
                </a:cubicBezTo>
                <a:cubicBezTo>
                  <a:pt x="1251" y="191"/>
                  <a:pt x="1251" y="191"/>
                  <a:pt x="1251" y="191"/>
                </a:cubicBezTo>
                <a:cubicBezTo>
                  <a:pt x="1252" y="192"/>
                  <a:pt x="1252" y="192"/>
                  <a:pt x="1252" y="192"/>
                </a:cubicBezTo>
                <a:cubicBezTo>
                  <a:pt x="1254" y="194"/>
                  <a:pt x="1254" y="194"/>
                  <a:pt x="1254" y="194"/>
                </a:cubicBezTo>
                <a:cubicBezTo>
                  <a:pt x="1254" y="194"/>
                  <a:pt x="1255" y="194"/>
                  <a:pt x="1255" y="194"/>
                </a:cubicBezTo>
                <a:cubicBezTo>
                  <a:pt x="1255" y="194"/>
                  <a:pt x="1255" y="194"/>
                  <a:pt x="1255" y="194"/>
                </a:cubicBezTo>
                <a:cubicBezTo>
                  <a:pt x="1256" y="192"/>
                  <a:pt x="1256" y="192"/>
                  <a:pt x="1256" y="192"/>
                </a:cubicBezTo>
                <a:cubicBezTo>
                  <a:pt x="1257" y="185"/>
                  <a:pt x="1257" y="185"/>
                  <a:pt x="1257" y="185"/>
                </a:cubicBezTo>
                <a:cubicBezTo>
                  <a:pt x="1257" y="184"/>
                  <a:pt x="1257" y="184"/>
                  <a:pt x="1257" y="184"/>
                </a:cubicBezTo>
                <a:cubicBezTo>
                  <a:pt x="1258" y="180"/>
                  <a:pt x="1258" y="180"/>
                  <a:pt x="1258" y="180"/>
                </a:cubicBezTo>
                <a:cubicBezTo>
                  <a:pt x="1258" y="180"/>
                  <a:pt x="1258" y="180"/>
                  <a:pt x="1258" y="179"/>
                </a:cubicBezTo>
                <a:cubicBezTo>
                  <a:pt x="1240" y="164"/>
                  <a:pt x="1240" y="164"/>
                  <a:pt x="1240" y="164"/>
                </a:cubicBezTo>
                <a:cubicBezTo>
                  <a:pt x="1221" y="152"/>
                  <a:pt x="1221" y="152"/>
                  <a:pt x="1221" y="152"/>
                </a:cubicBezTo>
                <a:cubicBezTo>
                  <a:pt x="1221" y="151"/>
                  <a:pt x="1221" y="151"/>
                  <a:pt x="1221" y="151"/>
                </a:cubicBezTo>
                <a:cubicBezTo>
                  <a:pt x="1203" y="155"/>
                  <a:pt x="1203" y="155"/>
                  <a:pt x="1203" y="155"/>
                </a:cubicBezTo>
                <a:cubicBezTo>
                  <a:pt x="1195" y="149"/>
                  <a:pt x="1195" y="149"/>
                  <a:pt x="1195" y="149"/>
                </a:cubicBezTo>
                <a:cubicBezTo>
                  <a:pt x="1172" y="134"/>
                  <a:pt x="1172" y="134"/>
                  <a:pt x="1172" y="134"/>
                </a:cubicBezTo>
                <a:cubicBezTo>
                  <a:pt x="1172" y="134"/>
                  <a:pt x="1172" y="134"/>
                  <a:pt x="1172" y="134"/>
                </a:cubicBezTo>
                <a:cubicBezTo>
                  <a:pt x="1154" y="139"/>
                  <a:pt x="1154" y="139"/>
                  <a:pt x="1154" y="139"/>
                </a:cubicBezTo>
                <a:cubicBezTo>
                  <a:pt x="1134" y="150"/>
                  <a:pt x="1134" y="150"/>
                  <a:pt x="1134" y="150"/>
                </a:cubicBezTo>
                <a:cubicBezTo>
                  <a:pt x="1118" y="154"/>
                  <a:pt x="1118" y="154"/>
                  <a:pt x="1118" y="154"/>
                </a:cubicBezTo>
                <a:cubicBezTo>
                  <a:pt x="1093" y="165"/>
                  <a:pt x="1093" y="165"/>
                  <a:pt x="1093" y="165"/>
                </a:cubicBezTo>
                <a:cubicBezTo>
                  <a:pt x="1072" y="171"/>
                  <a:pt x="1072" y="171"/>
                  <a:pt x="1072" y="171"/>
                </a:cubicBezTo>
                <a:cubicBezTo>
                  <a:pt x="1056" y="180"/>
                  <a:pt x="1056" y="180"/>
                  <a:pt x="1056" y="180"/>
                </a:cubicBezTo>
                <a:cubicBezTo>
                  <a:pt x="1038" y="189"/>
                  <a:pt x="1038" y="189"/>
                  <a:pt x="1038" y="189"/>
                </a:cubicBezTo>
                <a:cubicBezTo>
                  <a:pt x="1033" y="191"/>
                  <a:pt x="1033" y="191"/>
                  <a:pt x="1033" y="191"/>
                </a:cubicBezTo>
                <a:cubicBezTo>
                  <a:pt x="1014" y="200"/>
                  <a:pt x="1014" y="200"/>
                  <a:pt x="1014" y="200"/>
                </a:cubicBezTo>
                <a:cubicBezTo>
                  <a:pt x="1014" y="200"/>
                  <a:pt x="1014" y="201"/>
                  <a:pt x="1014" y="201"/>
                </a:cubicBezTo>
                <a:cubicBezTo>
                  <a:pt x="1012" y="223"/>
                  <a:pt x="1012" y="223"/>
                  <a:pt x="1012" y="223"/>
                </a:cubicBezTo>
                <a:cubicBezTo>
                  <a:pt x="992" y="234"/>
                  <a:pt x="992" y="234"/>
                  <a:pt x="992" y="234"/>
                </a:cubicBezTo>
                <a:cubicBezTo>
                  <a:pt x="965" y="242"/>
                  <a:pt x="965" y="242"/>
                  <a:pt x="965" y="242"/>
                </a:cubicBezTo>
                <a:cubicBezTo>
                  <a:pt x="962" y="242"/>
                  <a:pt x="962" y="242"/>
                  <a:pt x="962" y="242"/>
                </a:cubicBezTo>
                <a:cubicBezTo>
                  <a:pt x="962" y="242"/>
                  <a:pt x="962" y="242"/>
                  <a:pt x="962" y="243"/>
                </a:cubicBezTo>
                <a:cubicBezTo>
                  <a:pt x="959" y="248"/>
                  <a:pt x="959" y="248"/>
                  <a:pt x="959" y="248"/>
                </a:cubicBezTo>
                <a:cubicBezTo>
                  <a:pt x="953" y="265"/>
                  <a:pt x="953" y="265"/>
                  <a:pt x="953" y="265"/>
                </a:cubicBezTo>
                <a:cubicBezTo>
                  <a:pt x="934" y="281"/>
                  <a:pt x="934" y="281"/>
                  <a:pt x="934" y="281"/>
                </a:cubicBezTo>
                <a:cubicBezTo>
                  <a:pt x="898" y="294"/>
                  <a:pt x="898" y="294"/>
                  <a:pt x="898" y="294"/>
                </a:cubicBezTo>
                <a:cubicBezTo>
                  <a:pt x="893" y="296"/>
                  <a:pt x="893" y="296"/>
                  <a:pt x="893" y="296"/>
                </a:cubicBezTo>
                <a:cubicBezTo>
                  <a:pt x="874" y="292"/>
                  <a:pt x="874" y="292"/>
                  <a:pt x="874" y="292"/>
                </a:cubicBezTo>
                <a:cubicBezTo>
                  <a:pt x="890" y="284"/>
                  <a:pt x="890" y="284"/>
                  <a:pt x="890" y="284"/>
                </a:cubicBezTo>
                <a:cubicBezTo>
                  <a:pt x="932" y="264"/>
                  <a:pt x="932" y="264"/>
                  <a:pt x="932" y="264"/>
                </a:cubicBezTo>
                <a:cubicBezTo>
                  <a:pt x="932" y="264"/>
                  <a:pt x="933" y="264"/>
                  <a:pt x="933" y="264"/>
                </a:cubicBezTo>
                <a:cubicBezTo>
                  <a:pt x="936" y="247"/>
                  <a:pt x="936" y="247"/>
                  <a:pt x="936" y="247"/>
                </a:cubicBezTo>
                <a:cubicBezTo>
                  <a:pt x="936" y="247"/>
                  <a:pt x="936" y="247"/>
                  <a:pt x="936" y="247"/>
                </a:cubicBezTo>
                <a:cubicBezTo>
                  <a:pt x="936" y="247"/>
                  <a:pt x="935" y="246"/>
                  <a:pt x="935" y="246"/>
                </a:cubicBezTo>
                <a:cubicBezTo>
                  <a:pt x="895" y="242"/>
                  <a:pt x="895" y="242"/>
                  <a:pt x="895" y="242"/>
                </a:cubicBezTo>
                <a:cubicBezTo>
                  <a:pt x="904" y="223"/>
                  <a:pt x="904" y="223"/>
                  <a:pt x="904" y="223"/>
                </a:cubicBezTo>
                <a:cubicBezTo>
                  <a:pt x="911" y="221"/>
                  <a:pt x="911" y="221"/>
                  <a:pt x="911" y="221"/>
                </a:cubicBezTo>
                <a:cubicBezTo>
                  <a:pt x="962" y="207"/>
                  <a:pt x="962" y="207"/>
                  <a:pt x="962" y="207"/>
                </a:cubicBezTo>
                <a:cubicBezTo>
                  <a:pt x="989" y="197"/>
                  <a:pt x="989" y="197"/>
                  <a:pt x="989" y="197"/>
                </a:cubicBezTo>
                <a:cubicBezTo>
                  <a:pt x="989" y="196"/>
                  <a:pt x="989" y="196"/>
                  <a:pt x="989" y="196"/>
                </a:cubicBezTo>
                <a:cubicBezTo>
                  <a:pt x="989" y="196"/>
                  <a:pt x="989" y="196"/>
                  <a:pt x="989" y="196"/>
                </a:cubicBezTo>
                <a:cubicBezTo>
                  <a:pt x="967" y="195"/>
                  <a:pt x="967" y="195"/>
                  <a:pt x="967" y="195"/>
                </a:cubicBezTo>
                <a:cubicBezTo>
                  <a:pt x="942" y="196"/>
                  <a:pt x="942" y="196"/>
                  <a:pt x="942" y="196"/>
                </a:cubicBezTo>
                <a:cubicBezTo>
                  <a:pt x="910" y="204"/>
                  <a:pt x="910" y="204"/>
                  <a:pt x="910" y="204"/>
                </a:cubicBezTo>
                <a:cubicBezTo>
                  <a:pt x="904" y="206"/>
                  <a:pt x="904" y="206"/>
                  <a:pt x="904" y="206"/>
                </a:cubicBezTo>
                <a:cubicBezTo>
                  <a:pt x="913" y="192"/>
                  <a:pt x="913" y="192"/>
                  <a:pt x="913" y="192"/>
                </a:cubicBezTo>
                <a:cubicBezTo>
                  <a:pt x="914" y="190"/>
                  <a:pt x="914" y="190"/>
                  <a:pt x="914" y="190"/>
                </a:cubicBezTo>
                <a:cubicBezTo>
                  <a:pt x="942" y="167"/>
                  <a:pt x="942" y="167"/>
                  <a:pt x="942" y="167"/>
                </a:cubicBezTo>
                <a:cubicBezTo>
                  <a:pt x="958" y="157"/>
                  <a:pt x="958" y="157"/>
                  <a:pt x="958" y="157"/>
                </a:cubicBezTo>
                <a:cubicBezTo>
                  <a:pt x="963" y="163"/>
                  <a:pt x="963" y="163"/>
                  <a:pt x="963" y="163"/>
                </a:cubicBezTo>
                <a:cubicBezTo>
                  <a:pt x="973" y="174"/>
                  <a:pt x="973" y="174"/>
                  <a:pt x="973" y="174"/>
                </a:cubicBezTo>
                <a:cubicBezTo>
                  <a:pt x="973" y="175"/>
                  <a:pt x="973" y="175"/>
                  <a:pt x="974" y="175"/>
                </a:cubicBezTo>
                <a:cubicBezTo>
                  <a:pt x="990" y="170"/>
                  <a:pt x="990" y="170"/>
                  <a:pt x="990" y="170"/>
                </a:cubicBezTo>
                <a:cubicBezTo>
                  <a:pt x="990" y="170"/>
                  <a:pt x="990" y="170"/>
                  <a:pt x="990" y="170"/>
                </a:cubicBezTo>
                <a:cubicBezTo>
                  <a:pt x="990" y="170"/>
                  <a:pt x="990" y="170"/>
                  <a:pt x="990" y="170"/>
                </a:cubicBezTo>
                <a:cubicBezTo>
                  <a:pt x="981" y="150"/>
                  <a:pt x="981" y="150"/>
                  <a:pt x="981" y="150"/>
                </a:cubicBezTo>
                <a:cubicBezTo>
                  <a:pt x="981" y="148"/>
                  <a:pt x="981" y="148"/>
                  <a:pt x="981" y="148"/>
                </a:cubicBezTo>
                <a:cubicBezTo>
                  <a:pt x="992" y="143"/>
                  <a:pt x="992" y="143"/>
                  <a:pt x="992" y="143"/>
                </a:cubicBezTo>
                <a:cubicBezTo>
                  <a:pt x="996" y="141"/>
                  <a:pt x="996" y="141"/>
                  <a:pt x="996" y="141"/>
                </a:cubicBezTo>
                <a:cubicBezTo>
                  <a:pt x="1018" y="140"/>
                  <a:pt x="1018" y="140"/>
                  <a:pt x="1018" y="140"/>
                </a:cubicBezTo>
                <a:cubicBezTo>
                  <a:pt x="1039" y="142"/>
                  <a:pt x="1039" y="142"/>
                  <a:pt x="1039" y="142"/>
                </a:cubicBezTo>
                <a:cubicBezTo>
                  <a:pt x="1039" y="142"/>
                  <a:pt x="1039" y="141"/>
                  <a:pt x="1039" y="141"/>
                </a:cubicBezTo>
                <a:cubicBezTo>
                  <a:pt x="1058" y="126"/>
                  <a:pt x="1058" y="126"/>
                  <a:pt x="1058" y="126"/>
                </a:cubicBezTo>
                <a:cubicBezTo>
                  <a:pt x="1058" y="126"/>
                  <a:pt x="1058" y="126"/>
                  <a:pt x="1058" y="126"/>
                </a:cubicBezTo>
                <a:cubicBezTo>
                  <a:pt x="1058" y="125"/>
                  <a:pt x="1058" y="125"/>
                  <a:pt x="1058" y="125"/>
                </a:cubicBezTo>
                <a:cubicBezTo>
                  <a:pt x="1039" y="121"/>
                  <a:pt x="1039" y="121"/>
                  <a:pt x="1039" y="121"/>
                </a:cubicBezTo>
                <a:cubicBezTo>
                  <a:pt x="1009" y="121"/>
                  <a:pt x="1009" y="121"/>
                  <a:pt x="1009" y="121"/>
                </a:cubicBezTo>
                <a:cubicBezTo>
                  <a:pt x="1018" y="105"/>
                  <a:pt x="1018" y="105"/>
                  <a:pt x="1018" y="105"/>
                </a:cubicBezTo>
                <a:cubicBezTo>
                  <a:pt x="1025" y="98"/>
                  <a:pt x="1025" y="98"/>
                  <a:pt x="1025" y="98"/>
                </a:cubicBezTo>
                <a:cubicBezTo>
                  <a:pt x="1039" y="97"/>
                  <a:pt x="1039" y="97"/>
                  <a:pt x="1039" y="97"/>
                </a:cubicBezTo>
                <a:cubicBezTo>
                  <a:pt x="1040" y="97"/>
                  <a:pt x="1040" y="97"/>
                  <a:pt x="1040" y="97"/>
                </a:cubicBezTo>
                <a:cubicBezTo>
                  <a:pt x="1040" y="97"/>
                  <a:pt x="1040" y="97"/>
                  <a:pt x="1040" y="97"/>
                </a:cubicBezTo>
                <a:cubicBezTo>
                  <a:pt x="1041" y="97"/>
                  <a:pt x="1041" y="97"/>
                  <a:pt x="1041" y="97"/>
                </a:cubicBezTo>
                <a:cubicBezTo>
                  <a:pt x="1068" y="110"/>
                  <a:pt x="1068" y="110"/>
                  <a:pt x="1068" y="110"/>
                </a:cubicBezTo>
                <a:cubicBezTo>
                  <a:pt x="1068" y="110"/>
                  <a:pt x="1068" y="110"/>
                  <a:pt x="1068" y="110"/>
                </a:cubicBezTo>
                <a:cubicBezTo>
                  <a:pt x="1077" y="104"/>
                  <a:pt x="1077" y="104"/>
                  <a:pt x="1077" y="104"/>
                </a:cubicBezTo>
                <a:cubicBezTo>
                  <a:pt x="1085" y="97"/>
                  <a:pt x="1085" y="97"/>
                  <a:pt x="1085" y="97"/>
                </a:cubicBezTo>
                <a:cubicBezTo>
                  <a:pt x="1100" y="83"/>
                  <a:pt x="1100" y="83"/>
                  <a:pt x="1100" y="83"/>
                </a:cubicBezTo>
                <a:cubicBezTo>
                  <a:pt x="1100" y="83"/>
                  <a:pt x="1100" y="83"/>
                  <a:pt x="1100" y="82"/>
                </a:cubicBezTo>
                <a:cubicBezTo>
                  <a:pt x="1095" y="75"/>
                  <a:pt x="1095" y="75"/>
                  <a:pt x="1095" y="75"/>
                </a:cubicBezTo>
                <a:cubicBezTo>
                  <a:pt x="1094" y="74"/>
                  <a:pt x="1094" y="74"/>
                  <a:pt x="1094" y="74"/>
                </a:cubicBezTo>
                <a:cubicBezTo>
                  <a:pt x="1090" y="76"/>
                  <a:pt x="1090" y="76"/>
                  <a:pt x="1090" y="76"/>
                </a:cubicBezTo>
                <a:cubicBezTo>
                  <a:pt x="1077" y="83"/>
                  <a:pt x="1077" y="83"/>
                  <a:pt x="1077" y="83"/>
                </a:cubicBezTo>
                <a:cubicBezTo>
                  <a:pt x="1063" y="93"/>
                  <a:pt x="1063" y="93"/>
                  <a:pt x="1063" y="93"/>
                </a:cubicBezTo>
                <a:cubicBezTo>
                  <a:pt x="1055" y="86"/>
                  <a:pt x="1055" y="86"/>
                  <a:pt x="1055" y="86"/>
                </a:cubicBezTo>
                <a:cubicBezTo>
                  <a:pt x="1057" y="82"/>
                  <a:pt x="1057" y="82"/>
                  <a:pt x="1057" y="82"/>
                </a:cubicBezTo>
                <a:cubicBezTo>
                  <a:pt x="1058" y="81"/>
                  <a:pt x="1058" y="81"/>
                  <a:pt x="1058" y="81"/>
                </a:cubicBezTo>
                <a:cubicBezTo>
                  <a:pt x="1058" y="79"/>
                  <a:pt x="1058" y="79"/>
                  <a:pt x="1058" y="79"/>
                </a:cubicBezTo>
                <a:cubicBezTo>
                  <a:pt x="1063" y="68"/>
                  <a:pt x="1063" y="68"/>
                  <a:pt x="1063" y="68"/>
                </a:cubicBezTo>
                <a:cubicBezTo>
                  <a:pt x="1078" y="44"/>
                  <a:pt x="1078" y="44"/>
                  <a:pt x="1078" y="44"/>
                </a:cubicBezTo>
                <a:cubicBezTo>
                  <a:pt x="1106" y="12"/>
                  <a:pt x="1106" y="12"/>
                  <a:pt x="1106" y="12"/>
                </a:cubicBezTo>
                <a:cubicBezTo>
                  <a:pt x="1106" y="12"/>
                  <a:pt x="1106" y="12"/>
                  <a:pt x="1106" y="12"/>
                </a:cubicBezTo>
                <a:cubicBezTo>
                  <a:pt x="1107" y="12"/>
                  <a:pt x="1107" y="12"/>
                  <a:pt x="1107" y="12"/>
                </a:cubicBezTo>
                <a:cubicBezTo>
                  <a:pt x="1116" y="4"/>
                  <a:pt x="1116" y="4"/>
                  <a:pt x="1116" y="4"/>
                </a:cubicBezTo>
                <a:cubicBezTo>
                  <a:pt x="1119" y="0"/>
                  <a:pt x="1119" y="0"/>
                  <a:pt x="1119" y="0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9" name="Freeform 47">
            <a:extLst>
              <a:ext uri="{FF2B5EF4-FFF2-40B4-BE49-F238E27FC236}">
                <a16:creationId xmlns:a16="http://schemas.microsoft.com/office/drawing/2014/main" id="{D8804A4A-B1FB-932A-B31B-DC83FE2913CA}"/>
              </a:ext>
            </a:extLst>
          </p:cNvPr>
          <p:cNvSpPr>
            <a:spLocks/>
          </p:cNvSpPr>
          <p:nvPr/>
        </p:nvSpPr>
        <p:spPr bwMode="auto">
          <a:xfrm>
            <a:off x="5803900" y="336550"/>
            <a:ext cx="538163" cy="355600"/>
          </a:xfrm>
          <a:custGeom>
            <a:avLst/>
            <a:gdLst>
              <a:gd name="T0" fmla="*/ 133 w 174"/>
              <a:gd name="T1" fmla="*/ 115 h 115"/>
              <a:gd name="T2" fmla="*/ 133 w 174"/>
              <a:gd name="T3" fmla="*/ 115 h 115"/>
              <a:gd name="T4" fmla="*/ 98 w 174"/>
              <a:gd name="T5" fmla="*/ 97 h 115"/>
              <a:gd name="T6" fmla="*/ 98 w 174"/>
              <a:gd name="T7" fmla="*/ 97 h 115"/>
              <a:gd name="T8" fmla="*/ 94 w 174"/>
              <a:gd name="T9" fmla="*/ 86 h 115"/>
              <a:gd name="T10" fmla="*/ 90 w 174"/>
              <a:gd name="T11" fmla="*/ 74 h 115"/>
              <a:gd name="T12" fmla="*/ 70 w 174"/>
              <a:gd name="T13" fmla="*/ 86 h 115"/>
              <a:gd name="T14" fmla="*/ 42 w 174"/>
              <a:gd name="T15" fmla="*/ 104 h 115"/>
              <a:gd name="T16" fmla="*/ 42 w 174"/>
              <a:gd name="T17" fmla="*/ 104 h 115"/>
              <a:gd name="T18" fmla="*/ 0 w 174"/>
              <a:gd name="T19" fmla="*/ 100 h 115"/>
              <a:gd name="T20" fmla="*/ 0 w 174"/>
              <a:gd name="T21" fmla="*/ 100 h 115"/>
              <a:gd name="T22" fmla="*/ 0 w 174"/>
              <a:gd name="T23" fmla="*/ 99 h 115"/>
              <a:gd name="T24" fmla="*/ 1 w 174"/>
              <a:gd name="T25" fmla="*/ 97 h 115"/>
              <a:gd name="T26" fmla="*/ 3 w 174"/>
              <a:gd name="T27" fmla="*/ 86 h 115"/>
              <a:gd name="T28" fmla="*/ 7 w 174"/>
              <a:gd name="T29" fmla="*/ 47 h 115"/>
              <a:gd name="T30" fmla="*/ 8 w 174"/>
              <a:gd name="T31" fmla="*/ 47 h 115"/>
              <a:gd name="T32" fmla="*/ 38 w 174"/>
              <a:gd name="T33" fmla="*/ 31 h 115"/>
              <a:gd name="T34" fmla="*/ 38 w 174"/>
              <a:gd name="T35" fmla="*/ 31 h 115"/>
              <a:gd name="T36" fmla="*/ 38 w 174"/>
              <a:gd name="T37" fmla="*/ 31 h 115"/>
              <a:gd name="T38" fmla="*/ 42 w 174"/>
              <a:gd name="T39" fmla="*/ 43 h 115"/>
              <a:gd name="T40" fmla="*/ 122 w 174"/>
              <a:gd name="T41" fmla="*/ 0 h 115"/>
              <a:gd name="T42" fmla="*/ 123 w 174"/>
              <a:gd name="T43" fmla="*/ 1 h 115"/>
              <a:gd name="T44" fmla="*/ 127 w 174"/>
              <a:gd name="T45" fmla="*/ 7 h 115"/>
              <a:gd name="T46" fmla="*/ 173 w 174"/>
              <a:gd name="T47" fmla="*/ 69 h 115"/>
              <a:gd name="T48" fmla="*/ 173 w 174"/>
              <a:gd name="T49" fmla="*/ 69 h 115"/>
              <a:gd name="T50" fmla="*/ 174 w 174"/>
              <a:gd name="T51" fmla="*/ 79 h 115"/>
              <a:gd name="T52" fmla="*/ 174 w 174"/>
              <a:gd name="T53" fmla="*/ 80 h 115"/>
              <a:gd name="T54" fmla="*/ 170 w 174"/>
              <a:gd name="T55" fmla="*/ 86 h 115"/>
              <a:gd name="T56" fmla="*/ 170 w 174"/>
              <a:gd name="T57" fmla="*/ 86 h 115"/>
              <a:gd name="T58" fmla="*/ 160 w 174"/>
              <a:gd name="T59" fmla="*/ 98 h 115"/>
              <a:gd name="T60" fmla="*/ 160 w 174"/>
              <a:gd name="T61" fmla="*/ 98 h 115"/>
              <a:gd name="T62" fmla="*/ 134 w 174"/>
              <a:gd name="T63" fmla="*/ 115 h 115"/>
              <a:gd name="T64" fmla="*/ 133 w 174"/>
              <a:gd name="T65" fmla="*/ 115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74" h="115">
                <a:moveTo>
                  <a:pt x="133" y="115"/>
                </a:moveTo>
                <a:cubicBezTo>
                  <a:pt x="133" y="115"/>
                  <a:pt x="133" y="115"/>
                  <a:pt x="133" y="115"/>
                </a:cubicBezTo>
                <a:cubicBezTo>
                  <a:pt x="98" y="97"/>
                  <a:pt x="98" y="97"/>
                  <a:pt x="98" y="97"/>
                </a:cubicBezTo>
                <a:cubicBezTo>
                  <a:pt x="98" y="97"/>
                  <a:pt x="98" y="97"/>
                  <a:pt x="98" y="97"/>
                </a:cubicBezTo>
                <a:cubicBezTo>
                  <a:pt x="94" y="86"/>
                  <a:pt x="94" y="86"/>
                  <a:pt x="94" y="86"/>
                </a:cubicBezTo>
                <a:cubicBezTo>
                  <a:pt x="90" y="74"/>
                  <a:pt x="90" y="74"/>
                  <a:pt x="90" y="74"/>
                </a:cubicBezTo>
                <a:cubicBezTo>
                  <a:pt x="70" y="86"/>
                  <a:pt x="70" y="86"/>
                  <a:pt x="70" y="86"/>
                </a:cubicBezTo>
                <a:cubicBezTo>
                  <a:pt x="42" y="104"/>
                  <a:pt x="42" y="104"/>
                  <a:pt x="42" y="104"/>
                </a:cubicBezTo>
                <a:cubicBezTo>
                  <a:pt x="42" y="104"/>
                  <a:pt x="42" y="104"/>
                  <a:pt x="42" y="104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0"/>
                  <a:pt x="0" y="99"/>
                  <a:pt x="0" y="99"/>
                </a:cubicBezTo>
                <a:cubicBezTo>
                  <a:pt x="1" y="97"/>
                  <a:pt x="1" y="97"/>
                  <a:pt x="1" y="97"/>
                </a:cubicBezTo>
                <a:cubicBezTo>
                  <a:pt x="3" y="86"/>
                  <a:pt x="3" y="86"/>
                  <a:pt x="3" y="86"/>
                </a:cubicBezTo>
                <a:cubicBezTo>
                  <a:pt x="7" y="47"/>
                  <a:pt x="7" y="47"/>
                  <a:pt x="7" y="47"/>
                </a:cubicBezTo>
                <a:cubicBezTo>
                  <a:pt x="7" y="47"/>
                  <a:pt x="8" y="47"/>
                  <a:pt x="8" y="47"/>
                </a:cubicBezTo>
                <a:cubicBezTo>
                  <a:pt x="38" y="31"/>
                  <a:pt x="38" y="31"/>
                  <a:pt x="38" y="31"/>
                </a:cubicBezTo>
                <a:cubicBezTo>
                  <a:pt x="38" y="31"/>
                  <a:pt x="38" y="31"/>
                  <a:pt x="38" y="31"/>
                </a:cubicBezTo>
                <a:cubicBezTo>
                  <a:pt x="38" y="31"/>
                  <a:pt x="38" y="31"/>
                  <a:pt x="38" y="31"/>
                </a:cubicBezTo>
                <a:cubicBezTo>
                  <a:pt x="42" y="43"/>
                  <a:pt x="42" y="43"/>
                  <a:pt x="42" y="43"/>
                </a:cubicBezTo>
                <a:cubicBezTo>
                  <a:pt x="122" y="0"/>
                  <a:pt x="122" y="0"/>
                  <a:pt x="122" y="0"/>
                </a:cubicBezTo>
                <a:cubicBezTo>
                  <a:pt x="122" y="0"/>
                  <a:pt x="123" y="0"/>
                  <a:pt x="123" y="1"/>
                </a:cubicBezTo>
                <a:cubicBezTo>
                  <a:pt x="127" y="7"/>
                  <a:pt x="127" y="7"/>
                  <a:pt x="127" y="7"/>
                </a:cubicBezTo>
                <a:cubicBezTo>
                  <a:pt x="173" y="69"/>
                  <a:pt x="173" y="69"/>
                  <a:pt x="173" y="69"/>
                </a:cubicBezTo>
                <a:cubicBezTo>
                  <a:pt x="173" y="69"/>
                  <a:pt x="173" y="69"/>
                  <a:pt x="173" y="69"/>
                </a:cubicBezTo>
                <a:cubicBezTo>
                  <a:pt x="174" y="79"/>
                  <a:pt x="174" y="79"/>
                  <a:pt x="174" y="79"/>
                </a:cubicBezTo>
                <a:cubicBezTo>
                  <a:pt x="174" y="80"/>
                  <a:pt x="174" y="80"/>
                  <a:pt x="174" y="80"/>
                </a:cubicBezTo>
                <a:cubicBezTo>
                  <a:pt x="170" y="86"/>
                  <a:pt x="170" y="86"/>
                  <a:pt x="170" y="86"/>
                </a:cubicBezTo>
                <a:cubicBezTo>
                  <a:pt x="170" y="86"/>
                  <a:pt x="170" y="86"/>
                  <a:pt x="170" y="86"/>
                </a:cubicBezTo>
                <a:cubicBezTo>
                  <a:pt x="160" y="98"/>
                  <a:pt x="160" y="98"/>
                  <a:pt x="160" y="98"/>
                </a:cubicBezTo>
                <a:cubicBezTo>
                  <a:pt x="160" y="98"/>
                  <a:pt x="160" y="98"/>
                  <a:pt x="160" y="98"/>
                </a:cubicBezTo>
                <a:cubicBezTo>
                  <a:pt x="134" y="115"/>
                  <a:pt x="134" y="115"/>
                  <a:pt x="134" y="115"/>
                </a:cubicBezTo>
                <a:cubicBezTo>
                  <a:pt x="134" y="115"/>
                  <a:pt x="133" y="115"/>
                  <a:pt x="133" y="115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0" name="Freeform 48">
            <a:extLst>
              <a:ext uri="{FF2B5EF4-FFF2-40B4-BE49-F238E27FC236}">
                <a16:creationId xmlns:a16="http://schemas.microsoft.com/office/drawing/2014/main" id="{2D841DE5-0D46-5607-B1C3-076EB92523E0}"/>
              </a:ext>
            </a:extLst>
          </p:cNvPr>
          <p:cNvSpPr>
            <a:spLocks/>
          </p:cNvSpPr>
          <p:nvPr/>
        </p:nvSpPr>
        <p:spPr bwMode="auto">
          <a:xfrm>
            <a:off x="6567488" y="61913"/>
            <a:ext cx="268288" cy="188913"/>
          </a:xfrm>
          <a:custGeom>
            <a:avLst/>
            <a:gdLst>
              <a:gd name="T0" fmla="*/ 15 w 87"/>
              <a:gd name="T1" fmla="*/ 61 h 61"/>
              <a:gd name="T2" fmla="*/ 15 w 87"/>
              <a:gd name="T3" fmla="*/ 60 h 61"/>
              <a:gd name="T4" fmla="*/ 0 w 87"/>
              <a:gd name="T5" fmla="*/ 47 h 61"/>
              <a:gd name="T6" fmla="*/ 0 w 87"/>
              <a:gd name="T7" fmla="*/ 46 h 61"/>
              <a:gd name="T8" fmla="*/ 12 w 87"/>
              <a:gd name="T9" fmla="*/ 16 h 61"/>
              <a:gd name="T10" fmla="*/ 12 w 87"/>
              <a:gd name="T11" fmla="*/ 16 h 61"/>
              <a:gd name="T12" fmla="*/ 47 w 87"/>
              <a:gd name="T13" fmla="*/ 0 h 61"/>
              <a:gd name="T14" fmla="*/ 47 w 87"/>
              <a:gd name="T15" fmla="*/ 0 h 61"/>
              <a:gd name="T16" fmla="*/ 87 w 87"/>
              <a:gd name="T17" fmla="*/ 16 h 61"/>
              <a:gd name="T18" fmla="*/ 87 w 87"/>
              <a:gd name="T19" fmla="*/ 16 h 61"/>
              <a:gd name="T20" fmla="*/ 87 w 87"/>
              <a:gd name="T21" fmla="*/ 17 h 61"/>
              <a:gd name="T22" fmla="*/ 16 w 87"/>
              <a:gd name="T23" fmla="*/ 60 h 61"/>
              <a:gd name="T24" fmla="*/ 15 w 87"/>
              <a:gd name="T25" fmla="*/ 61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7" h="61">
                <a:moveTo>
                  <a:pt x="15" y="61"/>
                </a:moveTo>
                <a:cubicBezTo>
                  <a:pt x="15" y="61"/>
                  <a:pt x="15" y="60"/>
                  <a:pt x="15" y="60"/>
                </a:cubicBezTo>
                <a:cubicBezTo>
                  <a:pt x="0" y="47"/>
                  <a:pt x="0" y="47"/>
                  <a:pt x="0" y="47"/>
                </a:cubicBezTo>
                <a:cubicBezTo>
                  <a:pt x="0" y="47"/>
                  <a:pt x="0" y="46"/>
                  <a:pt x="0" y="46"/>
                </a:cubicBezTo>
                <a:cubicBezTo>
                  <a:pt x="12" y="16"/>
                  <a:pt x="12" y="16"/>
                  <a:pt x="12" y="16"/>
                </a:cubicBezTo>
                <a:cubicBezTo>
                  <a:pt x="12" y="16"/>
                  <a:pt x="12" y="16"/>
                  <a:pt x="12" y="16"/>
                </a:cubicBezTo>
                <a:cubicBezTo>
                  <a:pt x="47" y="0"/>
                  <a:pt x="47" y="0"/>
                  <a:pt x="47" y="0"/>
                </a:cubicBezTo>
                <a:cubicBezTo>
                  <a:pt x="47" y="0"/>
                  <a:pt x="47" y="0"/>
                  <a:pt x="47" y="0"/>
                </a:cubicBezTo>
                <a:cubicBezTo>
                  <a:pt x="87" y="16"/>
                  <a:pt x="87" y="16"/>
                  <a:pt x="87" y="16"/>
                </a:cubicBezTo>
                <a:cubicBezTo>
                  <a:pt x="87" y="16"/>
                  <a:pt x="87" y="16"/>
                  <a:pt x="87" y="16"/>
                </a:cubicBezTo>
                <a:cubicBezTo>
                  <a:pt x="87" y="17"/>
                  <a:pt x="87" y="17"/>
                  <a:pt x="87" y="17"/>
                </a:cubicBezTo>
                <a:cubicBezTo>
                  <a:pt x="16" y="60"/>
                  <a:pt x="16" y="60"/>
                  <a:pt x="16" y="60"/>
                </a:cubicBezTo>
                <a:cubicBezTo>
                  <a:pt x="16" y="60"/>
                  <a:pt x="15" y="61"/>
                  <a:pt x="15" y="61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1" name="Freeform 49">
            <a:extLst>
              <a:ext uri="{FF2B5EF4-FFF2-40B4-BE49-F238E27FC236}">
                <a16:creationId xmlns:a16="http://schemas.microsoft.com/office/drawing/2014/main" id="{DFF3DD8A-05A2-0C8F-1137-DA08BC621FF0}"/>
              </a:ext>
            </a:extLst>
          </p:cNvPr>
          <p:cNvSpPr>
            <a:spLocks/>
          </p:cNvSpPr>
          <p:nvPr/>
        </p:nvSpPr>
        <p:spPr bwMode="auto">
          <a:xfrm>
            <a:off x="6192838" y="1050925"/>
            <a:ext cx="158750" cy="163513"/>
          </a:xfrm>
          <a:custGeom>
            <a:avLst/>
            <a:gdLst>
              <a:gd name="T0" fmla="*/ 50 w 51"/>
              <a:gd name="T1" fmla="*/ 53 h 53"/>
              <a:gd name="T2" fmla="*/ 50 w 51"/>
              <a:gd name="T3" fmla="*/ 53 h 53"/>
              <a:gd name="T4" fmla="*/ 21 w 51"/>
              <a:gd name="T5" fmla="*/ 29 h 53"/>
              <a:gd name="T6" fmla="*/ 1 w 51"/>
              <a:gd name="T7" fmla="*/ 12 h 53"/>
              <a:gd name="T8" fmla="*/ 1 w 51"/>
              <a:gd name="T9" fmla="*/ 11 h 53"/>
              <a:gd name="T10" fmla="*/ 1 w 51"/>
              <a:gd name="T11" fmla="*/ 11 h 53"/>
              <a:gd name="T12" fmla="*/ 48 w 51"/>
              <a:gd name="T13" fmla="*/ 0 h 53"/>
              <a:gd name="T14" fmla="*/ 48 w 51"/>
              <a:gd name="T15" fmla="*/ 0 h 53"/>
              <a:gd name="T16" fmla="*/ 48 w 51"/>
              <a:gd name="T17" fmla="*/ 0 h 53"/>
              <a:gd name="T18" fmla="*/ 49 w 51"/>
              <a:gd name="T19" fmla="*/ 10 h 53"/>
              <a:gd name="T20" fmla="*/ 51 w 51"/>
              <a:gd name="T21" fmla="*/ 52 h 53"/>
              <a:gd name="T22" fmla="*/ 51 w 51"/>
              <a:gd name="T23" fmla="*/ 52 h 53"/>
              <a:gd name="T24" fmla="*/ 50 w 51"/>
              <a:gd name="T25" fmla="*/ 53 h 53"/>
              <a:gd name="T26" fmla="*/ 50 w 51"/>
              <a:gd name="T27" fmla="*/ 53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51" h="53">
                <a:moveTo>
                  <a:pt x="50" y="53"/>
                </a:moveTo>
                <a:cubicBezTo>
                  <a:pt x="50" y="53"/>
                  <a:pt x="50" y="53"/>
                  <a:pt x="50" y="53"/>
                </a:cubicBezTo>
                <a:cubicBezTo>
                  <a:pt x="21" y="29"/>
                  <a:pt x="21" y="29"/>
                  <a:pt x="21" y="29"/>
                </a:cubicBezTo>
                <a:cubicBezTo>
                  <a:pt x="1" y="12"/>
                  <a:pt x="1" y="12"/>
                  <a:pt x="1" y="12"/>
                </a:cubicBezTo>
                <a:cubicBezTo>
                  <a:pt x="1" y="11"/>
                  <a:pt x="0" y="11"/>
                  <a:pt x="1" y="11"/>
                </a:cubicBezTo>
                <a:cubicBezTo>
                  <a:pt x="1" y="11"/>
                  <a:pt x="1" y="11"/>
                  <a:pt x="1" y="11"/>
                </a:cubicBezTo>
                <a:cubicBezTo>
                  <a:pt x="48" y="0"/>
                  <a:pt x="48" y="0"/>
                  <a:pt x="48" y="0"/>
                </a:cubicBezTo>
                <a:cubicBezTo>
                  <a:pt x="48" y="0"/>
                  <a:pt x="48" y="0"/>
                  <a:pt x="48" y="0"/>
                </a:cubicBezTo>
                <a:cubicBezTo>
                  <a:pt x="48" y="0"/>
                  <a:pt x="48" y="0"/>
                  <a:pt x="48" y="0"/>
                </a:cubicBezTo>
                <a:cubicBezTo>
                  <a:pt x="49" y="10"/>
                  <a:pt x="49" y="10"/>
                  <a:pt x="49" y="10"/>
                </a:cubicBezTo>
                <a:cubicBezTo>
                  <a:pt x="51" y="52"/>
                  <a:pt x="51" y="52"/>
                  <a:pt x="51" y="52"/>
                </a:cubicBezTo>
                <a:cubicBezTo>
                  <a:pt x="51" y="52"/>
                  <a:pt x="51" y="52"/>
                  <a:pt x="51" y="52"/>
                </a:cubicBezTo>
                <a:cubicBezTo>
                  <a:pt x="51" y="52"/>
                  <a:pt x="51" y="53"/>
                  <a:pt x="50" y="53"/>
                </a:cubicBezTo>
                <a:cubicBezTo>
                  <a:pt x="50" y="53"/>
                  <a:pt x="50" y="53"/>
                  <a:pt x="50" y="53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2" name="Freeform 50">
            <a:extLst>
              <a:ext uri="{FF2B5EF4-FFF2-40B4-BE49-F238E27FC236}">
                <a16:creationId xmlns:a16="http://schemas.microsoft.com/office/drawing/2014/main" id="{CCCCA31F-14E8-999E-314C-17E744E49DB1}"/>
              </a:ext>
            </a:extLst>
          </p:cNvPr>
          <p:cNvSpPr>
            <a:spLocks/>
          </p:cNvSpPr>
          <p:nvPr/>
        </p:nvSpPr>
        <p:spPr bwMode="auto">
          <a:xfrm>
            <a:off x="6091238" y="1100138"/>
            <a:ext cx="358775" cy="398463"/>
          </a:xfrm>
          <a:custGeom>
            <a:avLst/>
            <a:gdLst>
              <a:gd name="T0" fmla="*/ 101 w 116"/>
              <a:gd name="T1" fmla="*/ 129 h 129"/>
              <a:gd name="T2" fmla="*/ 79 w 116"/>
              <a:gd name="T3" fmla="*/ 129 h 129"/>
              <a:gd name="T4" fmla="*/ 79 w 116"/>
              <a:gd name="T5" fmla="*/ 129 h 129"/>
              <a:gd name="T6" fmla="*/ 74 w 116"/>
              <a:gd name="T7" fmla="*/ 119 h 129"/>
              <a:gd name="T8" fmla="*/ 63 w 116"/>
              <a:gd name="T9" fmla="*/ 95 h 129"/>
              <a:gd name="T10" fmla="*/ 46 w 116"/>
              <a:gd name="T11" fmla="*/ 99 h 129"/>
              <a:gd name="T12" fmla="*/ 31 w 116"/>
              <a:gd name="T13" fmla="*/ 102 h 129"/>
              <a:gd name="T14" fmla="*/ 31 w 116"/>
              <a:gd name="T15" fmla="*/ 102 h 129"/>
              <a:gd name="T16" fmla="*/ 30 w 116"/>
              <a:gd name="T17" fmla="*/ 102 h 129"/>
              <a:gd name="T18" fmla="*/ 24 w 116"/>
              <a:gd name="T19" fmla="*/ 69 h 129"/>
              <a:gd name="T20" fmla="*/ 24 w 116"/>
              <a:gd name="T21" fmla="*/ 69 h 129"/>
              <a:gd name="T22" fmla="*/ 29 w 116"/>
              <a:gd name="T23" fmla="*/ 65 h 129"/>
              <a:gd name="T24" fmla="*/ 34 w 116"/>
              <a:gd name="T25" fmla="*/ 61 h 129"/>
              <a:gd name="T26" fmla="*/ 34 w 116"/>
              <a:gd name="T27" fmla="*/ 59 h 129"/>
              <a:gd name="T28" fmla="*/ 28 w 116"/>
              <a:gd name="T29" fmla="*/ 45 h 129"/>
              <a:gd name="T30" fmla="*/ 22 w 116"/>
              <a:gd name="T31" fmla="*/ 43 h 129"/>
              <a:gd name="T32" fmla="*/ 0 w 116"/>
              <a:gd name="T33" fmla="*/ 34 h 129"/>
              <a:gd name="T34" fmla="*/ 0 w 116"/>
              <a:gd name="T35" fmla="*/ 33 h 129"/>
              <a:gd name="T36" fmla="*/ 0 w 116"/>
              <a:gd name="T37" fmla="*/ 27 h 129"/>
              <a:gd name="T38" fmla="*/ 5 w 116"/>
              <a:gd name="T39" fmla="*/ 3 h 129"/>
              <a:gd name="T40" fmla="*/ 5 w 116"/>
              <a:gd name="T41" fmla="*/ 3 h 129"/>
              <a:gd name="T42" fmla="*/ 19 w 116"/>
              <a:gd name="T43" fmla="*/ 0 h 129"/>
              <a:gd name="T44" fmla="*/ 20 w 116"/>
              <a:gd name="T45" fmla="*/ 1 h 129"/>
              <a:gd name="T46" fmla="*/ 32 w 116"/>
              <a:gd name="T47" fmla="*/ 16 h 129"/>
              <a:gd name="T48" fmla="*/ 32 w 116"/>
              <a:gd name="T49" fmla="*/ 16 h 129"/>
              <a:gd name="T50" fmla="*/ 32 w 116"/>
              <a:gd name="T51" fmla="*/ 17 h 129"/>
              <a:gd name="T52" fmla="*/ 35 w 116"/>
              <a:gd name="T53" fmla="*/ 22 h 129"/>
              <a:gd name="T54" fmla="*/ 37 w 116"/>
              <a:gd name="T55" fmla="*/ 22 h 129"/>
              <a:gd name="T56" fmla="*/ 38 w 116"/>
              <a:gd name="T57" fmla="*/ 23 h 129"/>
              <a:gd name="T58" fmla="*/ 41 w 116"/>
              <a:gd name="T59" fmla="*/ 27 h 129"/>
              <a:gd name="T60" fmla="*/ 51 w 116"/>
              <a:gd name="T61" fmla="*/ 29 h 129"/>
              <a:gd name="T62" fmla="*/ 51 w 116"/>
              <a:gd name="T63" fmla="*/ 29 h 129"/>
              <a:gd name="T64" fmla="*/ 77 w 116"/>
              <a:gd name="T65" fmla="*/ 60 h 129"/>
              <a:gd name="T66" fmla="*/ 78 w 116"/>
              <a:gd name="T67" fmla="*/ 60 h 129"/>
              <a:gd name="T68" fmla="*/ 75 w 116"/>
              <a:gd name="T69" fmla="*/ 80 h 129"/>
              <a:gd name="T70" fmla="*/ 99 w 116"/>
              <a:gd name="T71" fmla="*/ 92 h 129"/>
              <a:gd name="T72" fmla="*/ 116 w 116"/>
              <a:gd name="T73" fmla="*/ 100 h 129"/>
              <a:gd name="T74" fmla="*/ 116 w 116"/>
              <a:gd name="T75" fmla="*/ 100 h 129"/>
              <a:gd name="T76" fmla="*/ 116 w 116"/>
              <a:gd name="T77" fmla="*/ 100 h 129"/>
              <a:gd name="T78" fmla="*/ 102 w 116"/>
              <a:gd name="T79" fmla="*/ 129 h 129"/>
              <a:gd name="T80" fmla="*/ 101 w 116"/>
              <a:gd name="T81" fmla="*/ 129 h 1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116" h="129">
                <a:moveTo>
                  <a:pt x="101" y="129"/>
                </a:moveTo>
                <a:cubicBezTo>
                  <a:pt x="79" y="129"/>
                  <a:pt x="79" y="129"/>
                  <a:pt x="79" y="129"/>
                </a:cubicBezTo>
                <a:cubicBezTo>
                  <a:pt x="79" y="129"/>
                  <a:pt x="79" y="129"/>
                  <a:pt x="79" y="129"/>
                </a:cubicBezTo>
                <a:cubicBezTo>
                  <a:pt x="74" y="119"/>
                  <a:pt x="74" y="119"/>
                  <a:pt x="74" y="119"/>
                </a:cubicBezTo>
                <a:cubicBezTo>
                  <a:pt x="63" y="95"/>
                  <a:pt x="63" y="95"/>
                  <a:pt x="63" y="95"/>
                </a:cubicBezTo>
                <a:cubicBezTo>
                  <a:pt x="46" y="99"/>
                  <a:pt x="46" y="99"/>
                  <a:pt x="46" y="99"/>
                </a:cubicBezTo>
                <a:cubicBezTo>
                  <a:pt x="31" y="102"/>
                  <a:pt x="31" y="102"/>
                  <a:pt x="31" y="102"/>
                </a:cubicBezTo>
                <a:cubicBezTo>
                  <a:pt x="31" y="102"/>
                  <a:pt x="31" y="102"/>
                  <a:pt x="31" y="102"/>
                </a:cubicBezTo>
                <a:cubicBezTo>
                  <a:pt x="30" y="102"/>
                  <a:pt x="30" y="102"/>
                  <a:pt x="30" y="102"/>
                </a:cubicBezTo>
                <a:cubicBezTo>
                  <a:pt x="24" y="69"/>
                  <a:pt x="24" y="69"/>
                  <a:pt x="24" y="69"/>
                </a:cubicBezTo>
                <a:cubicBezTo>
                  <a:pt x="24" y="69"/>
                  <a:pt x="24" y="69"/>
                  <a:pt x="24" y="69"/>
                </a:cubicBezTo>
                <a:cubicBezTo>
                  <a:pt x="29" y="65"/>
                  <a:pt x="29" y="65"/>
                  <a:pt x="29" y="65"/>
                </a:cubicBezTo>
                <a:cubicBezTo>
                  <a:pt x="34" y="61"/>
                  <a:pt x="34" y="61"/>
                  <a:pt x="34" y="61"/>
                </a:cubicBezTo>
                <a:cubicBezTo>
                  <a:pt x="34" y="59"/>
                  <a:pt x="34" y="59"/>
                  <a:pt x="34" y="59"/>
                </a:cubicBezTo>
                <a:cubicBezTo>
                  <a:pt x="28" y="45"/>
                  <a:pt x="28" y="45"/>
                  <a:pt x="28" y="45"/>
                </a:cubicBezTo>
                <a:cubicBezTo>
                  <a:pt x="22" y="43"/>
                  <a:pt x="22" y="43"/>
                  <a:pt x="22" y="43"/>
                </a:cubicBezTo>
                <a:cubicBezTo>
                  <a:pt x="0" y="34"/>
                  <a:pt x="0" y="34"/>
                  <a:pt x="0" y="34"/>
                </a:cubicBezTo>
                <a:cubicBezTo>
                  <a:pt x="0" y="34"/>
                  <a:pt x="0" y="34"/>
                  <a:pt x="0" y="33"/>
                </a:cubicBezTo>
                <a:cubicBezTo>
                  <a:pt x="0" y="27"/>
                  <a:pt x="0" y="27"/>
                  <a:pt x="0" y="27"/>
                </a:cubicBezTo>
                <a:cubicBezTo>
                  <a:pt x="5" y="3"/>
                  <a:pt x="5" y="3"/>
                  <a:pt x="5" y="3"/>
                </a:cubicBezTo>
                <a:cubicBezTo>
                  <a:pt x="5" y="3"/>
                  <a:pt x="5" y="3"/>
                  <a:pt x="5" y="3"/>
                </a:cubicBezTo>
                <a:cubicBezTo>
                  <a:pt x="19" y="0"/>
                  <a:pt x="19" y="0"/>
                  <a:pt x="19" y="0"/>
                </a:cubicBezTo>
                <a:cubicBezTo>
                  <a:pt x="19" y="0"/>
                  <a:pt x="20" y="0"/>
                  <a:pt x="20" y="1"/>
                </a:cubicBezTo>
                <a:cubicBezTo>
                  <a:pt x="32" y="16"/>
                  <a:pt x="32" y="16"/>
                  <a:pt x="32" y="16"/>
                </a:cubicBezTo>
                <a:cubicBezTo>
                  <a:pt x="32" y="16"/>
                  <a:pt x="32" y="16"/>
                  <a:pt x="32" y="16"/>
                </a:cubicBezTo>
                <a:cubicBezTo>
                  <a:pt x="32" y="17"/>
                  <a:pt x="32" y="17"/>
                  <a:pt x="32" y="17"/>
                </a:cubicBezTo>
                <a:cubicBezTo>
                  <a:pt x="35" y="22"/>
                  <a:pt x="35" y="22"/>
                  <a:pt x="35" y="22"/>
                </a:cubicBezTo>
                <a:cubicBezTo>
                  <a:pt x="37" y="22"/>
                  <a:pt x="37" y="22"/>
                  <a:pt x="37" y="22"/>
                </a:cubicBezTo>
                <a:cubicBezTo>
                  <a:pt x="37" y="22"/>
                  <a:pt x="38" y="23"/>
                  <a:pt x="38" y="23"/>
                </a:cubicBezTo>
                <a:cubicBezTo>
                  <a:pt x="41" y="27"/>
                  <a:pt x="41" y="27"/>
                  <a:pt x="41" y="27"/>
                </a:cubicBezTo>
                <a:cubicBezTo>
                  <a:pt x="51" y="29"/>
                  <a:pt x="51" y="29"/>
                  <a:pt x="51" y="29"/>
                </a:cubicBezTo>
                <a:cubicBezTo>
                  <a:pt x="51" y="29"/>
                  <a:pt x="51" y="29"/>
                  <a:pt x="51" y="29"/>
                </a:cubicBezTo>
                <a:cubicBezTo>
                  <a:pt x="77" y="60"/>
                  <a:pt x="77" y="60"/>
                  <a:pt x="77" y="60"/>
                </a:cubicBezTo>
                <a:cubicBezTo>
                  <a:pt x="78" y="60"/>
                  <a:pt x="78" y="60"/>
                  <a:pt x="78" y="60"/>
                </a:cubicBezTo>
                <a:cubicBezTo>
                  <a:pt x="75" y="80"/>
                  <a:pt x="75" y="80"/>
                  <a:pt x="75" y="80"/>
                </a:cubicBezTo>
                <a:cubicBezTo>
                  <a:pt x="99" y="92"/>
                  <a:pt x="99" y="92"/>
                  <a:pt x="99" y="92"/>
                </a:cubicBezTo>
                <a:cubicBezTo>
                  <a:pt x="116" y="100"/>
                  <a:pt x="116" y="100"/>
                  <a:pt x="116" y="100"/>
                </a:cubicBezTo>
                <a:cubicBezTo>
                  <a:pt x="116" y="100"/>
                  <a:pt x="116" y="100"/>
                  <a:pt x="116" y="100"/>
                </a:cubicBezTo>
                <a:cubicBezTo>
                  <a:pt x="116" y="100"/>
                  <a:pt x="116" y="100"/>
                  <a:pt x="116" y="100"/>
                </a:cubicBezTo>
                <a:cubicBezTo>
                  <a:pt x="102" y="129"/>
                  <a:pt x="102" y="129"/>
                  <a:pt x="102" y="129"/>
                </a:cubicBezTo>
                <a:cubicBezTo>
                  <a:pt x="102" y="129"/>
                  <a:pt x="101" y="129"/>
                  <a:pt x="101" y="129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3" name="Freeform 51">
            <a:extLst>
              <a:ext uri="{FF2B5EF4-FFF2-40B4-BE49-F238E27FC236}">
                <a16:creationId xmlns:a16="http://schemas.microsoft.com/office/drawing/2014/main" id="{C9092E0C-2E69-1B46-F958-0555CE407938}"/>
              </a:ext>
            </a:extLst>
          </p:cNvPr>
          <p:cNvSpPr>
            <a:spLocks/>
          </p:cNvSpPr>
          <p:nvPr/>
        </p:nvSpPr>
        <p:spPr bwMode="auto">
          <a:xfrm>
            <a:off x="2847975" y="4303713"/>
            <a:ext cx="663575" cy="307975"/>
          </a:xfrm>
          <a:custGeom>
            <a:avLst/>
            <a:gdLst>
              <a:gd name="T0" fmla="*/ 33 w 215"/>
              <a:gd name="T1" fmla="*/ 100 h 100"/>
              <a:gd name="T2" fmla="*/ 25 w 215"/>
              <a:gd name="T3" fmla="*/ 92 h 100"/>
              <a:gd name="T4" fmla="*/ 17 w 215"/>
              <a:gd name="T5" fmla="*/ 85 h 100"/>
              <a:gd name="T6" fmla="*/ 15 w 215"/>
              <a:gd name="T7" fmla="*/ 83 h 100"/>
              <a:gd name="T8" fmla="*/ 17 w 215"/>
              <a:gd name="T9" fmla="*/ 67 h 100"/>
              <a:gd name="T10" fmla="*/ 17 w 215"/>
              <a:gd name="T11" fmla="*/ 61 h 100"/>
              <a:gd name="T12" fmla="*/ 17 w 215"/>
              <a:gd name="T13" fmla="*/ 61 h 100"/>
              <a:gd name="T14" fmla="*/ 5 w 215"/>
              <a:gd name="T15" fmla="*/ 36 h 100"/>
              <a:gd name="T16" fmla="*/ 0 w 215"/>
              <a:gd name="T17" fmla="*/ 19 h 100"/>
              <a:gd name="T18" fmla="*/ 20 w 215"/>
              <a:gd name="T19" fmla="*/ 23 h 100"/>
              <a:gd name="T20" fmla="*/ 39 w 215"/>
              <a:gd name="T21" fmla="*/ 41 h 100"/>
              <a:gd name="T22" fmla="*/ 41 w 215"/>
              <a:gd name="T23" fmla="*/ 43 h 100"/>
              <a:gd name="T24" fmla="*/ 41 w 215"/>
              <a:gd name="T25" fmla="*/ 43 h 100"/>
              <a:gd name="T26" fmla="*/ 42 w 215"/>
              <a:gd name="T27" fmla="*/ 42 h 100"/>
              <a:gd name="T28" fmla="*/ 39 w 215"/>
              <a:gd name="T29" fmla="*/ 14 h 100"/>
              <a:gd name="T30" fmla="*/ 58 w 215"/>
              <a:gd name="T31" fmla="*/ 11 h 100"/>
              <a:gd name="T32" fmla="*/ 63 w 215"/>
              <a:gd name="T33" fmla="*/ 10 h 100"/>
              <a:gd name="T34" fmla="*/ 70 w 215"/>
              <a:gd name="T35" fmla="*/ 14 h 100"/>
              <a:gd name="T36" fmla="*/ 79 w 215"/>
              <a:gd name="T37" fmla="*/ 20 h 100"/>
              <a:gd name="T38" fmla="*/ 80 w 215"/>
              <a:gd name="T39" fmla="*/ 20 h 100"/>
              <a:gd name="T40" fmla="*/ 99 w 215"/>
              <a:gd name="T41" fmla="*/ 23 h 100"/>
              <a:gd name="T42" fmla="*/ 114 w 215"/>
              <a:gd name="T43" fmla="*/ 25 h 100"/>
              <a:gd name="T44" fmla="*/ 121 w 215"/>
              <a:gd name="T45" fmla="*/ 31 h 100"/>
              <a:gd name="T46" fmla="*/ 144 w 215"/>
              <a:gd name="T47" fmla="*/ 49 h 100"/>
              <a:gd name="T48" fmla="*/ 145 w 215"/>
              <a:gd name="T49" fmla="*/ 49 h 100"/>
              <a:gd name="T50" fmla="*/ 146 w 215"/>
              <a:gd name="T51" fmla="*/ 49 h 100"/>
              <a:gd name="T52" fmla="*/ 157 w 215"/>
              <a:gd name="T53" fmla="*/ 44 h 100"/>
              <a:gd name="T54" fmla="*/ 157 w 215"/>
              <a:gd name="T55" fmla="*/ 43 h 100"/>
              <a:gd name="T56" fmla="*/ 157 w 215"/>
              <a:gd name="T57" fmla="*/ 43 h 100"/>
              <a:gd name="T58" fmla="*/ 157 w 215"/>
              <a:gd name="T59" fmla="*/ 43 h 100"/>
              <a:gd name="T60" fmla="*/ 143 w 215"/>
              <a:gd name="T61" fmla="*/ 14 h 100"/>
              <a:gd name="T62" fmla="*/ 164 w 215"/>
              <a:gd name="T63" fmla="*/ 5 h 100"/>
              <a:gd name="T64" fmla="*/ 203 w 215"/>
              <a:gd name="T65" fmla="*/ 1 h 100"/>
              <a:gd name="T66" fmla="*/ 215 w 215"/>
              <a:gd name="T67" fmla="*/ 0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215" h="100">
                <a:moveTo>
                  <a:pt x="33" y="100"/>
                </a:moveTo>
                <a:cubicBezTo>
                  <a:pt x="25" y="92"/>
                  <a:pt x="25" y="92"/>
                  <a:pt x="25" y="92"/>
                </a:cubicBezTo>
                <a:cubicBezTo>
                  <a:pt x="17" y="85"/>
                  <a:pt x="17" y="85"/>
                  <a:pt x="17" y="85"/>
                </a:cubicBezTo>
                <a:cubicBezTo>
                  <a:pt x="15" y="83"/>
                  <a:pt x="15" y="83"/>
                  <a:pt x="15" y="83"/>
                </a:cubicBezTo>
                <a:cubicBezTo>
                  <a:pt x="17" y="67"/>
                  <a:pt x="17" y="67"/>
                  <a:pt x="17" y="67"/>
                </a:cubicBezTo>
                <a:cubicBezTo>
                  <a:pt x="17" y="61"/>
                  <a:pt x="17" y="61"/>
                  <a:pt x="17" y="61"/>
                </a:cubicBezTo>
                <a:cubicBezTo>
                  <a:pt x="17" y="61"/>
                  <a:pt x="17" y="61"/>
                  <a:pt x="17" y="61"/>
                </a:cubicBezTo>
                <a:cubicBezTo>
                  <a:pt x="5" y="36"/>
                  <a:pt x="5" y="36"/>
                  <a:pt x="5" y="36"/>
                </a:cubicBezTo>
                <a:cubicBezTo>
                  <a:pt x="0" y="19"/>
                  <a:pt x="0" y="19"/>
                  <a:pt x="0" y="19"/>
                </a:cubicBezTo>
                <a:cubicBezTo>
                  <a:pt x="20" y="23"/>
                  <a:pt x="20" y="23"/>
                  <a:pt x="20" y="23"/>
                </a:cubicBezTo>
                <a:cubicBezTo>
                  <a:pt x="39" y="41"/>
                  <a:pt x="39" y="41"/>
                  <a:pt x="39" y="41"/>
                </a:cubicBezTo>
                <a:cubicBezTo>
                  <a:pt x="41" y="43"/>
                  <a:pt x="41" y="43"/>
                  <a:pt x="41" y="43"/>
                </a:cubicBezTo>
                <a:cubicBezTo>
                  <a:pt x="41" y="43"/>
                  <a:pt x="41" y="43"/>
                  <a:pt x="41" y="43"/>
                </a:cubicBezTo>
                <a:cubicBezTo>
                  <a:pt x="42" y="43"/>
                  <a:pt x="42" y="43"/>
                  <a:pt x="42" y="42"/>
                </a:cubicBezTo>
                <a:cubicBezTo>
                  <a:pt x="39" y="14"/>
                  <a:pt x="39" y="14"/>
                  <a:pt x="39" y="14"/>
                </a:cubicBezTo>
                <a:cubicBezTo>
                  <a:pt x="58" y="11"/>
                  <a:pt x="58" y="11"/>
                  <a:pt x="58" y="11"/>
                </a:cubicBezTo>
                <a:cubicBezTo>
                  <a:pt x="63" y="10"/>
                  <a:pt x="63" y="10"/>
                  <a:pt x="63" y="10"/>
                </a:cubicBezTo>
                <a:cubicBezTo>
                  <a:pt x="70" y="14"/>
                  <a:pt x="70" y="14"/>
                  <a:pt x="70" y="14"/>
                </a:cubicBezTo>
                <a:cubicBezTo>
                  <a:pt x="79" y="20"/>
                  <a:pt x="79" y="20"/>
                  <a:pt x="79" y="20"/>
                </a:cubicBezTo>
                <a:cubicBezTo>
                  <a:pt x="79" y="20"/>
                  <a:pt x="79" y="20"/>
                  <a:pt x="80" y="20"/>
                </a:cubicBezTo>
                <a:cubicBezTo>
                  <a:pt x="99" y="23"/>
                  <a:pt x="99" y="23"/>
                  <a:pt x="99" y="23"/>
                </a:cubicBezTo>
                <a:cubicBezTo>
                  <a:pt x="114" y="25"/>
                  <a:pt x="114" y="25"/>
                  <a:pt x="114" y="25"/>
                </a:cubicBezTo>
                <a:cubicBezTo>
                  <a:pt x="121" y="31"/>
                  <a:pt x="121" y="31"/>
                  <a:pt x="121" y="31"/>
                </a:cubicBezTo>
                <a:cubicBezTo>
                  <a:pt x="144" y="49"/>
                  <a:pt x="144" y="49"/>
                  <a:pt x="144" y="49"/>
                </a:cubicBezTo>
                <a:cubicBezTo>
                  <a:pt x="145" y="49"/>
                  <a:pt x="145" y="49"/>
                  <a:pt x="145" y="49"/>
                </a:cubicBezTo>
                <a:cubicBezTo>
                  <a:pt x="146" y="49"/>
                  <a:pt x="146" y="49"/>
                  <a:pt x="146" y="49"/>
                </a:cubicBezTo>
                <a:cubicBezTo>
                  <a:pt x="157" y="44"/>
                  <a:pt x="157" y="44"/>
                  <a:pt x="157" y="44"/>
                </a:cubicBezTo>
                <a:cubicBezTo>
                  <a:pt x="157" y="44"/>
                  <a:pt x="157" y="43"/>
                  <a:pt x="157" y="43"/>
                </a:cubicBezTo>
                <a:cubicBezTo>
                  <a:pt x="157" y="43"/>
                  <a:pt x="157" y="43"/>
                  <a:pt x="157" y="43"/>
                </a:cubicBezTo>
                <a:cubicBezTo>
                  <a:pt x="157" y="43"/>
                  <a:pt x="157" y="43"/>
                  <a:pt x="157" y="43"/>
                </a:cubicBezTo>
                <a:cubicBezTo>
                  <a:pt x="143" y="14"/>
                  <a:pt x="143" y="14"/>
                  <a:pt x="143" y="14"/>
                </a:cubicBezTo>
                <a:cubicBezTo>
                  <a:pt x="164" y="5"/>
                  <a:pt x="164" y="5"/>
                  <a:pt x="164" y="5"/>
                </a:cubicBezTo>
                <a:cubicBezTo>
                  <a:pt x="203" y="1"/>
                  <a:pt x="203" y="1"/>
                  <a:pt x="203" y="1"/>
                </a:cubicBezTo>
                <a:cubicBezTo>
                  <a:pt x="215" y="0"/>
                  <a:pt x="215" y="0"/>
                  <a:pt x="215" y="0"/>
                </a:cubicBezTo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4" name="Freeform 52">
            <a:extLst>
              <a:ext uri="{FF2B5EF4-FFF2-40B4-BE49-F238E27FC236}">
                <a16:creationId xmlns:a16="http://schemas.microsoft.com/office/drawing/2014/main" id="{00ABE3D2-7B03-A32D-F21E-C5C81D37B798}"/>
              </a:ext>
            </a:extLst>
          </p:cNvPr>
          <p:cNvSpPr>
            <a:spLocks/>
          </p:cNvSpPr>
          <p:nvPr/>
        </p:nvSpPr>
        <p:spPr bwMode="auto">
          <a:xfrm>
            <a:off x="3511550" y="4229100"/>
            <a:ext cx="215900" cy="74613"/>
          </a:xfrm>
          <a:custGeom>
            <a:avLst/>
            <a:gdLst>
              <a:gd name="T0" fmla="*/ 29 w 70"/>
              <a:gd name="T1" fmla="*/ 2 h 24"/>
              <a:gd name="T2" fmla="*/ 55 w 70"/>
              <a:gd name="T3" fmla="*/ 0 h 24"/>
              <a:gd name="T4" fmla="*/ 56 w 70"/>
              <a:gd name="T5" fmla="*/ 0 h 24"/>
              <a:gd name="T6" fmla="*/ 64 w 70"/>
              <a:gd name="T7" fmla="*/ 3 h 24"/>
              <a:gd name="T8" fmla="*/ 64 w 70"/>
              <a:gd name="T9" fmla="*/ 3 h 24"/>
              <a:gd name="T10" fmla="*/ 70 w 70"/>
              <a:gd name="T11" fmla="*/ 7 h 24"/>
              <a:gd name="T12" fmla="*/ 70 w 70"/>
              <a:gd name="T13" fmla="*/ 8 h 24"/>
              <a:gd name="T14" fmla="*/ 70 w 70"/>
              <a:gd name="T15" fmla="*/ 8 h 24"/>
              <a:gd name="T16" fmla="*/ 61 w 70"/>
              <a:gd name="T17" fmla="*/ 16 h 24"/>
              <a:gd name="T18" fmla="*/ 61 w 70"/>
              <a:gd name="T19" fmla="*/ 16 h 24"/>
              <a:gd name="T20" fmla="*/ 24 w 70"/>
              <a:gd name="T21" fmla="*/ 22 h 24"/>
              <a:gd name="T22" fmla="*/ 0 w 70"/>
              <a:gd name="T23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70" h="24">
                <a:moveTo>
                  <a:pt x="29" y="2"/>
                </a:moveTo>
                <a:cubicBezTo>
                  <a:pt x="55" y="0"/>
                  <a:pt x="55" y="0"/>
                  <a:pt x="55" y="0"/>
                </a:cubicBezTo>
                <a:cubicBezTo>
                  <a:pt x="56" y="0"/>
                  <a:pt x="56" y="0"/>
                  <a:pt x="56" y="0"/>
                </a:cubicBezTo>
                <a:cubicBezTo>
                  <a:pt x="64" y="3"/>
                  <a:pt x="64" y="3"/>
                  <a:pt x="64" y="3"/>
                </a:cubicBezTo>
                <a:cubicBezTo>
                  <a:pt x="64" y="3"/>
                  <a:pt x="64" y="3"/>
                  <a:pt x="64" y="3"/>
                </a:cubicBezTo>
                <a:cubicBezTo>
                  <a:pt x="70" y="7"/>
                  <a:pt x="70" y="7"/>
                  <a:pt x="70" y="7"/>
                </a:cubicBezTo>
                <a:cubicBezTo>
                  <a:pt x="70" y="8"/>
                  <a:pt x="70" y="8"/>
                  <a:pt x="70" y="8"/>
                </a:cubicBezTo>
                <a:cubicBezTo>
                  <a:pt x="70" y="8"/>
                  <a:pt x="70" y="8"/>
                  <a:pt x="70" y="8"/>
                </a:cubicBezTo>
                <a:cubicBezTo>
                  <a:pt x="61" y="16"/>
                  <a:pt x="61" y="16"/>
                  <a:pt x="61" y="16"/>
                </a:cubicBezTo>
                <a:cubicBezTo>
                  <a:pt x="61" y="16"/>
                  <a:pt x="61" y="16"/>
                  <a:pt x="61" y="16"/>
                </a:cubicBezTo>
                <a:cubicBezTo>
                  <a:pt x="24" y="22"/>
                  <a:pt x="24" y="22"/>
                  <a:pt x="24" y="22"/>
                </a:cubicBezTo>
                <a:cubicBezTo>
                  <a:pt x="0" y="24"/>
                  <a:pt x="0" y="24"/>
                  <a:pt x="0" y="24"/>
                </a:cubicBezTo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" name="Freeform 53">
            <a:extLst>
              <a:ext uri="{FF2B5EF4-FFF2-40B4-BE49-F238E27FC236}">
                <a16:creationId xmlns:a16="http://schemas.microsoft.com/office/drawing/2014/main" id="{BB2F71E4-4467-DC5A-4272-4554F376268F}"/>
              </a:ext>
            </a:extLst>
          </p:cNvPr>
          <p:cNvSpPr>
            <a:spLocks noEditPoints="1"/>
          </p:cNvSpPr>
          <p:nvPr/>
        </p:nvSpPr>
        <p:spPr bwMode="auto">
          <a:xfrm>
            <a:off x="4648200" y="4056063"/>
            <a:ext cx="877888" cy="735013"/>
          </a:xfrm>
          <a:custGeom>
            <a:avLst/>
            <a:gdLst>
              <a:gd name="T0" fmla="*/ 16 w 284"/>
              <a:gd name="T1" fmla="*/ 118 h 238"/>
              <a:gd name="T2" fmla="*/ 73 w 284"/>
              <a:gd name="T3" fmla="*/ 100 h 238"/>
              <a:gd name="T4" fmla="*/ 81 w 284"/>
              <a:gd name="T5" fmla="*/ 105 h 238"/>
              <a:gd name="T6" fmla="*/ 112 w 284"/>
              <a:gd name="T7" fmla="*/ 56 h 238"/>
              <a:gd name="T8" fmla="*/ 129 w 284"/>
              <a:gd name="T9" fmla="*/ 23 h 238"/>
              <a:gd name="T10" fmla="*/ 38 w 284"/>
              <a:gd name="T11" fmla="*/ 237 h 238"/>
              <a:gd name="T12" fmla="*/ 24 w 284"/>
              <a:gd name="T13" fmla="*/ 188 h 238"/>
              <a:gd name="T14" fmla="*/ 7 w 284"/>
              <a:gd name="T15" fmla="*/ 187 h 238"/>
              <a:gd name="T16" fmla="*/ 7 w 284"/>
              <a:gd name="T17" fmla="*/ 186 h 238"/>
              <a:gd name="T18" fmla="*/ 0 w 284"/>
              <a:gd name="T19" fmla="*/ 139 h 238"/>
              <a:gd name="T20" fmla="*/ 284 w 284"/>
              <a:gd name="T21" fmla="*/ 162 h 238"/>
              <a:gd name="T22" fmla="*/ 231 w 284"/>
              <a:gd name="T23" fmla="*/ 199 h 238"/>
              <a:gd name="T24" fmla="*/ 228 w 284"/>
              <a:gd name="T25" fmla="*/ 200 h 238"/>
              <a:gd name="T26" fmla="*/ 178 w 284"/>
              <a:gd name="T27" fmla="*/ 204 h 238"/>
              <a:gd name="T28" fmla="*/ 140 w 284"/>
              <a:gd name="T29" fmla="*/ 208 h 238"/>
              <a:gd name="T30" fmla="*/ 129 w 284"/>
              <a:gd name="T31" fmla="*/ 209 h 238"/>
              <a:gd name="T32" fmla="*/ 124 w 284"/>
              <a:gd name="T33" fmla="*/ 209 h 238"/>
              <a:gd name="T34" fmla="*/ 67 w 284"/>
              <a:gd name="T35" fmla="*/ 231 h 238"/>
              <a:gd name="T36" fmla="*/ 39 w 284"/>
              <a:gd name="T37" fmla="*/ 238 h 238"/>
              <a:gd name="T38" fmla="*/ 38 w 284"/>
              <a:gd name="T39" fmla="*/ 237 h 238"/>
              <a:gd name="T40" fmla="*/ 278 w 284"/>
              <a:gd name="T41" fmla="*/ 148 h 238"/>
              <a:gd name="T42" fmla="*/ 284 w 284"/>
              <a:gd name="T43" fmla="*/ 162 h 238"/>
              <a:gd name="T44" fmla="*/ 129 w 284"/>
              <a:gd name="T45" fmla="*/ 2 h 238"/>
              <a:gd name="T46" fmla="*/ 129 w 284"/>
              <a:gd name="T47" fmla="*/ 1 h 238"/>
              <a:gd name="T48" fmla="*/ 139 w 284"/>
              <a:gd name="T49" fmla="*/ 4 h 238"/>
              <a:gd name="T50" fmla="*/ 147 w 284"/>
              <a:gd name="T51" fmla="*/ 17 h 238"/>
              <a:gd name="T52" fmla="*/ 171 w 284"/>
              <a:gd name="T53" fmla="*/ 19 h 238"/>
              <a:gd name="T54" fmla="*/ 179 w 284"/>
              <a:gd name="T55" fmla="*/ 28 h 238"/>
              <a:gd name="T56" fmla="*/ 186 w 284"/>
              <a:gd name="T57" fmla="*/ 36 h 238"/>
              <a:gd name="T58" fmla="*/ 214 w 284"/>
              <a:gd name="T59" fmla="*/ 94 h 238"/>
              <a:gd name="T60" fmla="*/ 227 w 284"/>
              <a:gd name="T61" fmla="*/ 102 h 238"/>
              <a:gd name="T62" fmla="*/ 257 w 284"/>
              <a:gd name="T63" fmla="*/ 145 h 2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84" h="238">
                <a:moveTo>
                  <a:pt x="16" y="118"/>
                </a:moveTo>
                <a:cubicBezTo>
                  <a:pt x="16" y="118"/>
                  <a:pt x="16" y="118"/>
                  <a:pt x="16" y="118"/>
                </a:cubicBezTo>
                <a:cubicBezTo>
                  <a:pt x="38" y="122"/>
                  <a:pt x="38" y="122"/>
                  <a:pt x="38" y="122"/>
                </a:cubicBezTo>
                <a:cubicBezTo>
                  <a:pt x="73" y="100"/>
                  <a:pt x="73" y="100"/>
                  <a:pt x="73" y="100"/>
                </a:cubicBezTo>
                <a:cubicBezTo>
                  <a:pt x="73" y="100"/>
                  <a:pt x="74" y="100"/>
                  <a:pt x="74" y="100"/>
                </a:cubicBezTo>
                <a:cubicBezTo>
                  <a:pt x="81" y="105"/>
                  <a:pt x="81" y="105"/>
                  <a:pt x="81" y="105"/>
                </a:cubicBezTo>
                <a:cubicBezTo>
                  <a:pt x="95" y="98"/>
                  <a:pt x="95" y="98"/>
                  <a:pt x="95" y="98"/>
                </a:cubicBezTo>
                <a:cubicBezTo>
                  <a:pt x="112" y="56"/>
                  <a:pt x="112" y="56"/>
                  <a:pt x="112" y="56"/>
                </a:cubicBezTo>
                <a:cubicBezTo>
                  <a:pt x="116" y="47"/>
                  <a:pt x="116" y="47"/>
                  <a:pt x="116" y="47"/>
                </a:cubicBezTo>
                <a:cubicBezTo>
                  <a:pt x="129" y="23"/>
                  <a:pt x="129" y="23"/>
                  <a:pt x="129" y="23"/>
                </a:cubicBezTo>
                <a:cubicBezTo>
                  <a:pt x="120" y="14"/>
                  <a:pt x="120" y="14"/>
                  <a:pt x="120" y="14"/>
                </a:cubicBezTo>
                <a:moveTo>
                  <a:pt x="38" y="237"/>
                </a:moveTo>
                <a:cubicBezTo>
                  <a:pt x="34" y="221"/>
                  <a:pt x="34" y="221"/>
                  <a:pt x="34" y="221"/>
                </a:cubicBezTo>
                <a:cubicBezTo>
                  <a:pt x="24" y="188"/>
                  <a:pt x="24" y="188"/>
                  <a:pt x="24" y="188"/>
                </a:cubicBezTo>
                <a:cubicBezTo>
                  <a:pt x="16" y="180"/>
                  <a:pt x="16" y="180"/>
                  <a:pt x="16" y="180"/>
                </a:cubicBezTo>
                <a:cubicBezTo>
                  <a:pt x="7" y="187"/>
                  <a:pt x="7" y="187"/>
                  <a:pt x="7" y="187"/>
                </a:cubicBezTo>
                <a:cubicBezTo>
                  <a:pt x="7" y="187"/>
                  <a:pt x="7" y="187"/>
                  <a:pt x="7" y="187"/>
                </a:cubicBezTo>
                <a:cubicBezTo>
                  <a:pt x="7" y="187"/>
                  <a:pt x="7" y="187"/>
                  <a:pt x="7" y="186"/>
                </a:cubicBezTo>
                <a:cubicBezTo>
                  <a:pt x="0" y="140"/>
                  <a:pt x="0" y="140"/>
                  <a:pt x="0" y="140"/>
                </a:cubicBezTo>
                <a:cubicBezTo>
                  <a:pt x="0" y="139"/>
                  <a:pt x="0" y="139"/>
                  <a:pt x="0" y="139"/>
                </a:cubicBezTo>
                <a:cubicBezTo>
                  <a:pt x="16" y="118"/>
                  <a:pt x="16" y="118"/>
                  <a:pt x="16" y="118"/>
                </a:cubicBezTo>
                <a:moveTo>
                  <a:pt x="284" y="162"/>
                </a:moveTo>
                <a:cubicBezTo>
                  <a:pt x="261" y="179"/>
                  <a:pt x="261" y="179"/>
                  <a:pt x="261" y="179"/>
                </a:cubicBezTo>
                <a:cubicBezTo>
                  <a:pt x="231" y="199"/>
                  <a:pt x="231" y="199"/>
                  <a:pt x="231" y="199"/>
                </a:cubicBezTo>
                <a:cubicBezTo>
                  <a:pt x="231" y="199"/>
                  <a:pt x="231" y="200"/>
                  <a:pt x="231" y="200"/>
                </a:cubicBezTo>
                <a:cubicBezTo>
                  <a:pt x="228" y="200"/>
                  <a:pt x="228" y="200"/>
                  <a:pt x="228" y="200"/>
                </a:cubicBezTo>
                <a:cubicBezTo>
                  <a:pt x="223" y="200"/>
                  <a:pt x="223" y="200"/>
                  <a:pt x="223" y="200"/>
                </a:cubicBezTo>
                <a:cubicBezTo>
                  <a:pt x="178" y="204"/>
                  <a:pt x="178" y="204"/>
                  <a:pt x="178" y="204"/>
                </a:cubicBezTo>
                <a:cubicBezTo>
                  <a:pt x="150" y="206"/>
                  <a:pt x="150" y="206"/>
                  <a:pt x="150" y="206"/>
                </a:cubicBezTo>
                <a:cubicBezTo>
                  <a:pt x="140" y="208"/>
                  <a:pt x="140" y="208"/>
                  <a:pt x="140" y="208"/>
                </a:cubicBezTo>
                <a:cubicBezTo>
                  <a:pt x="132" y="208"/>
                  <a:pt x="132" y="208"/>
                  <a:pt x="132" y="208"/>
                </a:cubicBezTo>
                <a:cubicBezTo>
                  <a:pt x="129" y="209"/>
                  <a:pt x="129" y="209"/>
                  <a:pt x="129" y="209"/>
                </a:cubicBezTo>
                <a:cubicBezTo>
                  <a:pt x="129" y="209"/>
                  <a:pt x="129" y="209"/>
                  <a:pt x="129" y="209"/>
                </a:cubicBezTo>
                <a:cubicBezTo>
                  <a:pt x="124" y="209"/>
                  <a:pt x="124" y="209"/>
                  <a:pt x="124" y="209"/>
                </a:cubicBezTo>
                <a:cubicBezTo>
                  <a:pt x="85" y="212"/>
                  <a:pt x="85" y="212"/>
                  <a:pt x="85" y="212"/>
                </a:cubicBezTo>
                <a:cubicBezTo>
                  <a:pt x="67" y="231"/>
                  <a:pt x="67" y="231"/>
                  <a:pt x="67" y="231"/>
                </a:cubicBezTo>
                <a:cubicBezTo>
                  <a:pt x="67" y="231"/>
                  <a:pt x="67" y="231"/>
                  <a:pt x="67" y="231"/>
                </a:cubicBezTo>
                <a:cubicBezTo>
                  <a:pt x="39" y="238"/>
                  <a:pt x="39" y="238"/>
                  <a:pt x="39" y="238"/>
                </a:cubicBezTo>
                <a:cubicBezTo>
                  <a:pt x="39" y="238"/>
                  <a:pt x="39" y="238"/>
                  <a:pt x="39" y="238"/>
                </a:cubicBezTo>
                <a:cubicBezTo>
                  <a:pt x="39" y="238"/>
                  <a:pt x="38" y="237"/>
                  <a:pt x="38" y="237"/>
                </a:cubicBezTo>
                <a:moveTo>
                  <a:pt x="277" y="148"/>
                </a:moveTo>
                <a:cubicBezTo>
                  <a:pt x="277" y="148"/>
                  <a:pt x="277" y="148"/>
                  <a:pt x="278" y="148"/>
                </a:cubicBezTo>
                <a:cubicBezTo>
                  <a:pt x="284" y="161"/>
                  <a:pt x="284" y="161"/>
                  <a:pt x="284" y="161"/>
                </a:cubicBezTo>
                <a:cubicBezTo>
                  <a:pt x="284" y="161"/>
                  <a:pt x="284" y="162"/>
                  <a:pt x="284" y="162"/>
                </a:cubicBezTo>
                <a:moveTo>
                  <a:pt x="135" y="5"/>
                </a:moveTo>
                <a:cubicBezTo>
                  <a:pt x="129" y="2"/>
                  <a:pt x="129" y="2"/>
                  <a:pt x="129" y="2"/>
                </a:cubicBezTo>
                <a:cubicBezTo>
                  <a:pt x="128" y="1"/>
                  <a:pt x="128" y="1"/>
                  <a:pt x="128" y="1"/>
                </a:cubicBezTo>
                <a:cubicBezTo>
                  <a:pt x="128" y="1"/>
                  <a:pt x="129" y="0"/>
                  <a:pt x="129" y="1"/>
                </a:cubicBezTo>
                <a:cubicBezTo>
                  <a:pt x="138" y="3"/>
                  <a:pt x="138" y="3"/>
                  <a:pt x="138" y="3"/>
                </a:cubicBezTo>
                <a:cubicBezTo>
                  <a:pt x="139" y="4"/>
                  <a:pt x="139" y="4"/>
                  <a:pt x="139" y="4"/>
                </a:cubicBezTo>
                <a:cubicBezTo>
                  <a:pt x="139" y="4"/>
                  <a:pt x="139" y="4"/>
                  <a:pt x="139" y="4"/>
                </a:cubicBezTo>
                <a:cubicBezTo>
                  <a:pt x="147" y="17"/>
                  <a:pt x="147" y="17"/>
                  <a:pt x="147" y="17"/>
                </a:cubicBezTo>
                <a:cubicBezTo>
                  <a:pt x="153" y="31"/>
                  <a:pt x="153" y="31"/>
                  <a:pt x="153" y="31"/>
                </a:cubicBezTo>
                <a:cubicBezTo>
                  <a:pt x="171" y="19"/>
                  <a:pt x="171" y="19"/>
                  <a:pt x="171" y="19"/>
                </a:cubicBezTo>
                <a:cubicBezTo>
                  <a:pt x="171" y="19"/>
                  <a:pt x="172" y="19"/>
                  <a:pt x="172" y="19"/>
                </a:cubicBezTo>
                <a:cubicBezTo>
                  <a:pt x="179" y="28"/>
                  <a:pt x="179" y="28"/>
                  <a:pt x="179" y="28"/>
                </a:cubicBezTo>
                <a:cubicBezTo>
                  <a:pt x="186" y="35"/>
                  <a:pt x="186" y="35"/>
                  <a:pt x="186" y="35"/>
                </a:cubicBezTo>
                <a:cubicBezTo>
                  <a:pt x="186" y="35"/>
                  <a:pt x="186" y="36"/>
                  <a:pt x="186" y="36"/>
                </a:cubicBezTo>
                <a:cubicBezTo>
                  <a:pt x="169" y="64"/>
                  <a:pt x="169" y="64"/>
                  <a:pt x="169" y="64"/>
                </a:cubicBezTo>
                <a:cubicBezTo>
                  <a:pt x="214" y="94"/>
                  <a:pt x="214" y="94"/>
                  <a:pt x="214" y="94"/>
                </a:cubicBezTo>
                <a:cubicBezTo>
                  <a:pt x="227" y="102"/>
                  <a:pt x="227" y="102"/>
                  <a:pt x="227" y="102"/>
                </a:cubicBezTo>
                <a:cubicBezTo>
                  <a:pt x="227" y="102"/>
                  <a:pt x="227" y="102"/>
                  <a:pt x="227" y="102"/>
                </a:cubicBezTo>
                <a:cubicBezTo>
                  <a:pt x="233" y="110"/>
                  <a:pt x="233" y="110"/>
                  <a:pt x="233" y="110"/>
                </a:cubicBezTo>
                <a:cubicBezTo>
                  <a:pt x="257" y="145"/>
                  <a:pt x="257" y="145"/>
                  <a:pt x="257" y="145"/>
                </a:cubicBezTo>
                <a:cubicBezTo>
                  <a:pt x="277" y="148"/>
                  <a:pt x="277" y="148"/>
                  <a:pt x="277" y="148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" name="Freeform 54">
            <a:extLst>
              <a:ext uri="{FF2B5EF4-FFF2-40B4-BE49-F238E27FC236}">
                <a16:creationId xmlns:a16="http://schemas.microsoft.com/office/drawing/2014/main" id="{84166CC0-3B89-DFDC-A6C1-2E06DB6E9BD2}"/>
              </a:ext>
            </a:extLst>
          </p:cNvPr>
          <p:cNvSpPr>
            <a:spLocks noEditPoints="1"/>
          </p:cNvSpPr>
          <p:nvPr/>
        </p:nvSpPr>
        <p:spPr bwMode="auto">
          <a:xfrm>
            <a:off x="4111625" y="4878388"/>
            <a:ext cx="925513" cy="969963"/>
          </a:xfrm>
          <a:custGeom>
            <a:avLst/>
            <a:gdLst>
              <a:gd name="T0" fmla="*/ 201 w 300"/>
              <a:gd name="T1" fmla="*/ 12 h 314"/>
              <a:gd name="T2" fmla="*/ 148 w 300"/>
              <a:gd name="T3" fmla="*/ 3 h 314"/>
              <a:gd name="T4" fmla="*/ 133 w 300"/>
              <a:gd name="T5" fmla="*/ 0 h 314"/>
              <a:gd name="T6" fmla="*/ 130 w 300"/>
              <a:gd name="T7" fmla="*/ 0 h 314"/>
              <a:gd name="T8" fmla="*/ 61 w 300"/>
              <a:gd name="T9" fmla="*/ 50 h 314"/>
              <a:gd name="T10" fmla="*/ 60 w 300"/>
              <a:gd name="T11" fmla="*/ 50 h 314"/>
              <a:gd name="T12" fmla="*/ 35 w 300"/>
              <a:gd name="T13" fmla="*/ 36 h 314"/>
              <a:gd name="T14" fmla="*/ 14 w 300"/>
              <a:gd name="T15" fmla="*/ 52 h 314"/>
              <a:gd name="T16" fmla="*/ 300 w 300"/>
              <a:gd name="T17" fmla="*/ 220 h 314"/>
              <a:gd name="T18" fmla="*/ 300 w 300"/>
              <a:gd name="T19" fmla="*/ 197 h 314"/>
              <a:gd name="T20" fmla="*/ 257 w 300"/>
              <a:gd name="T21" fmla="*/ 171 h 314"/>
              <a:gd name="T22" fmla="*/ 257 w 300"/>
              <a:gd name="T23" fmla="*/ 170 h 314"/>
              <a:gd name="T24" fmla="*/ 252 w 300"/>
              <a:gd name="T25" fmla="*/ 142 h 314"/>
              <a:gd name="T26" fmla="*/ 249 w 300"/>
              <a:gd name="T27" fmla="*/ 121 h 314"/>
              <a:gd name="T28" fmla="*/ 243 w 300"/>
              <a:gd name="T29" fmla="*/ 89 h 314"/>
              <a:gd name="T30" fmla="*/ 235 w 300"/>
              <a:gd name="T31" fmla="*/ 75 h 314"/>
              <a:gd name="T32" fmla="*/ 228 w 300"/>
              <a:gd name="T33" fmla="*/ 62 h 314"/>
              <a:gd name="T34" fmla="*/ 215 w 300"/>
              <a:gd name="T35" fmla="*/ 38 h 314"/>
              <a:gd name="T36" fmla="*/ 201 w 300"/>
              <a:gd name="T37" fmla="*/ 12 h 314"/>
              <a:gd name="T38" fmla="*/ 0 w 300"/>
              <a:gd name="T39" fmla="*/ 106 h 314"/>
              <a:gd name="T40" fmla="*/ 37 w 300"/>
              <a:gd name="T41" fmla="*/ 125 h 314"/>
              <a:gd name="T42" fmla="*/ 46 w 300"/>
              <a:gd name="T43" fmla="*/ 129 h 314"/>
              <a:gd name="T44" fmla="*/ 47 w 300"/>
              <a:gd name="T45" fmla="*/ 129 h 314"/>
              <a:gd name="T46" fmla="*/ 46 w 300"/>
              <a:gd name="T47" fmla="*/ 139 h 314"/>
              <a:gd name="T48" fmla="*/ 63 w 300"/>
              <a:gd name="T49" fmla="*/ 156 h 314"/>
              <a:gd name="T50" fmla="*/ 97 w 300"/>
              <a:gd name="T51" fmla="*/ 190 h 314"/>
              <a:gd name="T52" fmla="*/ 110 w 300"/>
              <a:gd name="T53" fmla="*/ 173 h 314"/>
              <a:gd name="T54" fmla="*/ 110 w 300"/>
              <a:gd name="T55" fmla="*/ 173 h 314"/>
              <a:gd name="T56" fmla="*/ 111 w 300"/>
              <a:gd name="T57" fmla="*/ 173 h 314"/>
              <a:gd name="T58" fmla="*/ 132 w 300"/>
              <a:gd name="T59" fmla="*/ 192 h 314"/>
              <a:gd name="T60" fmla="*/ 143 w 300"/>
              <a:gd name="T61" fmla="*/ 193 h 314"/>
              <a:gd name="T62" fmla="*/ 154 w 300"/>
              <a:gd name="T63" fmla="*/ 188 h 314"/>
              <a:gd name="T64" fmla="*/ 155 w 300"/>
              <a:gd name="T65" fmla="*/ 188 h 314"/>
              <a:gd name="T66" fmla="*/ 164 w 300"/>
              <a:gd name="T67" fmla="*/ 201 h 314"/>
              <a:gd name="T68" fmla="*/ 171 w 300"/>
              <a:gd name="T69" fmla="*/ 210 h 314"/>
              <a:gd name="T70" fmla="*/ 171 w 300"/>
              <a:gd name="T71" fmla="*/ 211 h 314"/>
              <a:gd name="T72" fmla="*/ 167 w 300"/>
              <a:gd name="T73" fmla="*/ 220 h 314"/>
              <a:gd name="T74" fmla="*/ 166 w 300"/>
              <a:gd name="T75" fmla="*/ 225 h 314"/>
              <a:gd name="T76" fmla="*/ 182 w 300"/>
              <a:gd name="T77" fmla="*/ 239 h 314"/>
              <a:gd name="T78" fmla="*/ 182 w 300"/>
              <a:gd name="T79" fmla="*/ 239 h 314"/>
              <a:gd name="T80" fmla="*/ 180 w 300"/>
              <a:gd name="T81" fmla="*/ 246 h 314"/>
              <a:gd name="T82" fmla="*/ 175 w 300"/>
              <a:gd name="T83" fmla="*/ 257 h 314"/>
              <a:gd name="T84" fmla="*/ 184 w 300"/>
              <a:gd name="T85" fmla="*/ 314 h 3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300" h="314">
                <a:moveTo>
                  <a:pt x="201" y="12"/>
                </a:moveTo>
                <a:cubicBezTo>
                  <a:pt x="148" y="3"/>
                  <a:pt x="148" y="3"/>
                  <a:pt x="148" y="3"/>
                </a:cubicBezTo>
                <a:cubicBezTo>
                  <a:pt x="133" y="0"/>
                  <a:pt x="133" y="0"/>
                  <a:pt x="133" y="0"/>
                </a:cubicBezTo>
                <a:cubicBezTo>
                  <a:pt x="130" y="0"/>
                  <a:pt x="130" y="0"/>
                  <a:pt x="130" y="0"/>
                </a:cubicBezTo>
                <a:cubicBezTo>
                  <a:pt x="61" y="50"/>
                  <a:pt x="61" y="50"/>
                  <a:pt x="61" y="50"/>
                </a:cubicBezTo>
                <a:cubicBezTo>
                  <a:pt x="61" y="50"/>
                  <a:pt x="60" y="50"/>
                  <a:pt x="60" y="50"/>
                </a:cubicBezTo>
                <a:cubicBezTo>
                  <a:pt x="35" y="36"/>
                  <a:pt x="35" y="36"/>
                  <a:pt x="35" y="36"/>
                </a:cubicBezTo>
                <a:cubicBezTo>
                  <a:pt x="14" y="52"/>
                  <a:pt x="14" y="52"/>
                  <a:pt x="14" y="52"/>
                </a:cubicBezTo>
                <a:moveTo>
                  <a:pt x="300" y="220"/>
                </a:moveTo>
                <a:cubicBezTo>
                  <a:pt x="300" y="197"/>
                  <a:pt x="300" y="197"/>
                  <a:pt x="300" y="197"/>
                </a:cubicBezTo>
                <a:cubicBezTo>
                  <a:pt x="257" y="171"/>
                  <a:pt x="257" y="171"/>
                  <a:pt x="257" y="171"/>
                </a:cubicBezTo>
                <a:cubicBezTo>
                  <a:pt x="257" y="170"/>
                  <a:pt x="257" y="170"/>
                  <a:pt x="257" y="170"/>
                </a:cubicBezTo>
                <a:cubicBezTo>
                  <a:pt x="252" y="142"/>
                  <a:pt x="252" y="142"/>
                  <a:pt x="252" y="142"/>
                </a:cubicBezTo>
                <a:cubicBezTo>
                  <a:pt x="249" y="121"/>
                  <a:pt x="249" y="121"/>
                  <a:pt x="249" y="121"/>
                </a:cubicBezTo>
                <a:cubicBezTo>
                  <a:pt x="243" y="89"/>
                  <a:pt x="243" y="89"/>
                  <a:pt x="243" y="89"/>
                </a:cubicBezTo>
                <a:cubicBezTo>
                  <a:pt x="235" y="75"/>
                  <a:pt x="235" y="75"/>
                  <a:pt x="235" y="75"/>
                </a:cubicBezTo>
                <a:cubicBezTo>
                  <a:pt x="228" y="62"/>
                  <a:pt x="228" y="62"/>
                  <a:pt x="228" y="62"/>
                </a:cubicBezTo>
                <a:cubicBezTo>
                  <a:pt x="215" y="38"/>
                  <a:pt x="215" y="38"/>
                  <a:pt x="215" y="38"/>
                </a:cubicBezTo>
                <a:cubicBezTo>
                  <a:pt x="201" y="12"/>
                  <a:pt x="201" y="12"/>
                  <a:pt x="201" y="12"/>
                </a:cubicBezTo>
                <a:moveTo>
                  <a:pt x="0" y="106"/>
                </a:moveTo>
                <a:cubicBezTo>
                  <a:pt x="37" y="125"/>
                  <a:pt x="37" y="125"/>
                  <a:pt x="37" y="125"/>
                </a:cubicBezTo>
                <a:cubicBezTo>
                  <a:pt x="46" y="129"/>
                  <a:pt x="46" y="129"/>
                  <a:pt x="46" y="129"/>
                </a:cubicBezTo>
                <a:cubicBezTo>
                  <a:pt x="47" y="129"/>
                  <a:pt x="47" y="129"/>
                  <a:pt x="47" y="129"/>
                </a:cubicBezTo>
                <a:cubicBezTo>
                  <a:pt x="46" y="139"/>
                  <a:pt x="46" y="139"/>
                  <a:pt x="46" y="139"/>
                </a:cubicBezTo>
                <a:cubicBezTo>
                  <a:pt x="63" y="156"/>
                  <a:pt x="63" y="156"/>
                  <a:pt x="63" y="156"/>
                </a:cubicBezTo>
                <a:cubicBezTo>
                  <a:pt x="97" y="190"/>
                  <a:pt x="97" y="190"/>
                  <a:pt x="97" y="190"/>
                </a:cubicBezTo>
                <a:cubicBezTo>
                  <a:pt x="110" y="173"/>
                  <a:pt x="110" y="173"/>
                  <a:pt x="110" y="173"/>
                </a:cubicBezTo>
                <a:cubicBezTo>
                  <a:pt x="110" y="173"/>
                  <a:pt x="110" y="173"/>
                  <a:pt x="110" y="173"/>
                </a:cubicBezTo>
                <a:cubicBezTo>
                  <a:pt x="110" y="173"/>
                  <a:pt x="110" y="173"/>
                  <a:pt x="111" y="173"/>
                </a:cubicBezTo>
                <a:cubicBezTo>
                  <a:pt x="132" y="192"/>
                  <a:pt x="132" y="192"/>
                  <a:pt x="132" y="192"/>
                </a:cubicBezTo>
                <a:cubicBezTo>
                  <a:pt x="143" y="193"/>
                  <a:pt x="143" y="193"/>
                  <a:pt x="143" y="193"/>
                </a:cubicBezTo>
                <a:cubicBezTo>
                  <a:pt x="154" y="188"/>
                  <a:pt x="154" y="188"/>
                  <a:pt x="154" y="188"/>
                </a:cubicBezTo>
                <a:cubicBezTo>
                  <a:pt x="155" y="188"/>
                  <a:pt x="155" y="188"/>
                  <a:pt x="155" y="188"/>
                </a:cubicBezTo>
                <a:cubicBezTo>
                  <a:pt x="164" y="201"/>
                  <a:pt x="164" y="201"/>
                  <a:pt x="164" y="201"/>
                </a:cubicBezTo>
                <a:cubicBezTo>
                  <a:pt x="171" y="210"/>
                  <a:pt x="171" y="210"/>
                  <a:pt x="171" y="210"/>
                </a:cubicBezTo>
                <a:cubicBezTo>
                  <a:pt x="171" y="210"/>
                  <a:pt x="171" y="210"/>
                  <a:pt x="171" y="211"/>
                </a:cubicBezTo>
                <a:cubicBezTo>
                  <a:pt x="167" y="220"/>
                  <a:pt x="167" y="220"/>
                  <a:pt x="167" y="220"/>
                </a:cubicBezTo>
                <a:cubicBezTo>
                  <a:pt x="166" y="225"/>
                  <a:pt x="166" y="225"/>
                  <a:pt x="166" y="225"/>
                </a:cubicBezTo>
                <a:cubicBezTo>
                  <a:pt x="182" y="239"/>
                  <a:pt x="182" y="239"/>
                  <a:pt x="182" y="239"/>
                </a:cubicBezTo>
                <a:cubicBezTo>
                  <a:pt x="182" y="239"/>
                  <a:pt x="182" y="239"/>
                  <a:pt x="182" y="239"/>
                </a:cubicBezTo>
                <a:cubicBezTo>
                  <a:pt x="180" y="246"/>
                  <a:pt x="180" y="246"/>
                  <a:pt x="180" y="246"/>
                </a:cubicBezTo>
                <a:cubicBezTo>
                  <a:pt x="175" y="257"/>
                  <a:pt x="175" y="257"/>
                  <a:pt x="175" y="257"/>
                </a:cubicBezTo>
                <a:cubicBezTo>
                  <a:pt x="184" y="314"/>
                  <a:pt x="184" y="314"/>
                  <a:pt x="184" y="314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" name="Freeform 55">
            <a:extLst>
              <a:ext uri="{FF2B5EF4-FFF2-40B4-BE49-F238E27FC236}">
                <a16:creationId xmlns:a16="http://schemas.microsoft.com/office/drawing/2014/main" id="{D47BC18A-AA64-8BB3-296A-AD31E37625D3}"/>
              </a:ext>
            </a:extLst>
          </p:cNvPr>
          <p:cNvSpPr>
            <a:spLocks/>
          </p:cNvSpPr>
          <p:nvPr/>
        </p:nvSpPr>
        <p:spPr bwMode="auto">
          <a:xfrm>
            <a:off x="5559425" y="4144963"/>
            <a:ext cx="250825" cy="68263"/>
          </a:xfrm>
          <a:custGeom>
            <a:avLst/>
            <a:gdLst>
              <a:gd name="T0" fmla="*/ 81 w 81"/>
              <a:gd name="T1" fmla="*/ 0 h 22"/>
              <a:gd name="T2" fmla="*/ 17 w 81"/>
              <a:gd name="T3" fmla="*/ 22 h 22"/>
              <a:gd name="T4" fmla="*/ 16 w 81"/>
              <a:gd name="T5" fmla="*/ 22 h 22"/>
              <a:gd name="T6" fmla="*/ 0 w 81"/>
              <a:gd name="T7" fmla="*/ 1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1" h="22">
                <a:moveTo>
                  <a:pt x="81" y="0"/>
                </a:moveTo>
                <a:cubicBezTo>
                  <a:pt x="17" y="22"/>
                  <a:pt x="17" y="22"/>
                  <a:pt x="17" y="22"/>
                </a:cubicBezTo>
                <a:cubicBezTo>
                  <a:pt x="17" y="22"/>
                  <a:pt x="16" y="22"/>
                  <a:pt x="16" y="22"/>
                </a:cubicBezTo>
                <a:cubicBezTo>
                  <a:pt x="0" y="12"/>
                  <a:pt x="0" y="12"/>
                  <a:pt x="0" y="12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8" name="Freeform 56">
            <a:extLst>
              <a:ext uri="{FF2B5EF4-FFF2-40B4-BE49-F238E27FC236}">
                <a16:creationId xmlns:a16="http://schemas.microsoft.com/office/drawing/2014/main" id="{F385E118-293F-780F-68A2-82F524A8C35A}"/>
              </a:ext>
            </a:extLst>
          </p:cNvPr>
          <p:cNvSpPr>
            <a:spLocks noEditPoints="1"/>
          </p:cNvSpPr>
          <p:nvPr/>
        </p:nvSpPr>
        <p:spPr bwMode="auto">
          <a:xfrm>
            <a:off x="5016500" y="2366963"/>
            <a:ext cx="819150" cy="719138"/>
          </a:xfrm>
          <a:custGeom>
            <a:avLst/>
            <a:gdLst>
              <a:gd name="T0" fmla="*/ 35 w 265"/>
              <a:gd name="T1" fmla="*/ 169 h 233"/>
              <a:gd name="T2" fmla="*/ 33 w 265"/>
              <a:gd name="T3" fmla="*/ 185 h 233"/>
              <a:gd name="T4" fmla="*/ 30 w 265"/>
              <a:gd name="T5" fmla="*/ 207 h 233"/>
              <a:gd name="T6" fmla="*/ 30 w 265"/>
              <a:gd name="T7" fmla="*/ 207 h 233"/>
              <a:gd name="T8" fmla="*/ 12 w 265"/>
              <a:gd name="T9" fmla="*/ 214 h 233"/>
              <a:gd name="T10" fmla="*/ 0 w 265"/>
              <a:gd name="T11" fmla="*/ 219 h 233"/>
              <a:gd name="T12" fmla="*/ 35 w 265"/>
              <a:gd name="T13" fmla="*/ 169 h 233"/>
              <a:gd name="T14" fmla="*/ 35 w 265"/>
              <a:gd name="T15" fmla="*/ 168 h 233"/>
              <a:gd name="T16" fmla="*/ 49 w 265"/>
              <a:gd name="T17" fmla="*/ 166 h 233"/>
              <a:gd name="T18" fmla="*/ 76 w 265"/>
              <a:gd name="T19" fmla="*/ 162 h 233"/>
              <a:gd name="T20" fmla="*/ 98 w 265"/>
              <a:gd name="T21" fmla="*/ 186 h 233"/>
              <a:gd name="T22" fmla="*/ 104 w 265"/>
              <a:gd name="T23" fmla="*/ 220 h 233"/>
              <a:gd name="T24" fmla="*/ 109 w 265"/>
              <a:gd name="T25" fmla="*/ 233 h 233"/>
              <a:gd name="T26" fmla="*/ 168 w 265"/>
              <a:gd name="T27" fmla="*/ 135 h 233"/>
              <a:gd name="T28" fmla="*/ 168 w 265"/>
              <a:gd name="T29" fmla="*/ 135 h 233"/>
              <a:gd name="T30" fmla="*/ 203 w 265"/>
              <a:gd name="T31" fmla="*/ 113 h 233"/>
              <a:gd name="T32" fmla="*/ 224 w 265"/>
              <a:gd name="T33" fmla="*/ 82 h 233"/>
              <a:gd name="T34" fmla="*/ 224 w 265"/>
              <a:gd name="T35" fmla="*/ 49 h 233"/>
              <a:gd name="T36" fmla="*/ 224 w 265"/>
              <a:gd name="T37" fmla="*/ 49 h 233"/>
              <a:gd name="T38" fmla="*/ 238 w 265"/>
              <a:gd name="T39" fmla="*/ 34 h 233"/>
              <a:gd name="T40" fmla="*/ 242 w 265"/>
              <a:gd name="T41" fmla="*/ 30 h 233"/>
              <a:gd name="T42" fmla="*/ 249 w 265"/>
              <a:gd name="T43" fmla="*/ 4 h 233"/>
              <a:gd name="T44" fmla="*/ 249 w 265"/>
              <a:gd name="T45" fmla="*/ 4 h 233"/>
              <a:gd name="T46" fmla="*/ 251 w 265"/>
              <a:gd name="T47" fmla="*/ 3 h 233"/>
              <a:gd name="T48" fmla="*/ 265 w 265"/>
              <a:gd name="T49" fmla="*/ 0 h 2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65" h="233">
                <a:moveTo>
                  <a:pt x="35" y="169"/>
                </a:moveTo>
                <a:cubicBezTo>
                  <a:pt x="33" y="185"/>
                  <a:pt x="33" y="185"/>
                  <a:pt x="33" y="185"/>
                </a:cubicBezTo>
                <a:cubicBezTo>
                  <a:pt x="30" y="207"/>
                  <a:pt x="30" y="207"/>
                  <a:pt x="30" y="207"/>
                </a:cubicBezTo>
                <a:cubicBezTo>
                  <a:pt x="30" y="207"/>
                  <a:pt x="30" y="207"/>
                  <a:pt x="30" y="207"/>
                </a:cubicBezTo>
                <a:cubicBezTo>
                  <a:pt x="12" y="214"/>
                  <a:pt x="12" y="214"/>
                  <a:pt x="12" y="214"/>
                </a:cubicBezTo>
                <a:cubicBezTo>
                  <a:pt x="0" y="219"/>
                  <a:pt x="0" y="219"/>
                  <a:pt x="0" y="219"/>
                </a:cubicBezTo>
                <a:moveTo>
                  <a:pt x="35" y="169"/>
                </a:moveTo>
                <a:cubicBezTo>
                  <a:pt x="35" y="168"/>
                  <a:pt x="35" y="168"/>
                  <a:pt x="35" y="168"/>
                </a:cubicBezTo>
                <a:cubicBezTo>
                  <a:pt x="49" y="166"/>
                  <a:pt x="49" y="166"/>
                  <a:pt x="49" y="166"/>
                </a:cubicBezTo>
                <a:cubicBezTo>
                  <a:pt x="76" y="162"/>
                  <a:pt x="76" y="162"/>
                  <a:pt x="76" y="162"/>
                </a:cubicBezTo>
                <a:cubicBezTo>
                  <a:pt x="98" y="186"/>
                  <a:pt x="98" y="186"/>
                  <a:pt x="98" y="186"/>
                </a:cubicBezTo>
                <a:cubicBezTo>
                  <a:pt x="104" y="220"/>
                  <a:pt x="104" y="220"/>
                  <a:pt x="104" y="220"/>
                </a:cubicBezTo>
                <a:cubicBezTo>
                  <a:pt x="109" y="233"/>
                  <a:pt x="109" y="233"/>
                  <a:pt x="109" y="233"/>
                </a:cubicBezTo>
                <a:cubicBezTo>
                  <a:pt x="168" y="135"/>
                  <a:pt x="168" y="135"/>
                  <a:pt x="168" y="135"/>
                </a:cubicBezTo>
                <a:cubicBezTo>
                  <a:pt x="168" y="135"/>
                  <a:pt x="168" y="135"/>
                  <a:pt x="168" y="135"/>
                </a:cubicBezTo>
                <a:cubicBezTo>
                  <a:pt x="203" y="113"/>
                  <a:pt x="203" y="113"/>
                  <a:pt x="203" y="113"/>
                </a:cubicBezTo>
                <a:cubicBezTo>
                  <a:pt x="224" y="82"/>
                  <a:pt x="224" y="82"/>
                  <a:pt x="224" y="82"/>
                </a:cubicBezTo>
                <a:cubicBezTo>
                  <a:pt x="224" y="49"/>
                  <a:pt x="224" y="49"/>
                  <a:pt x="224" y="49"/>
                </a:cubicBezTo>
                <a:cubicBezTo>
                  <a:pt x="224" y="49"/>
                  <a:pt x="224" y="49"/>
                  <a:pt x="224" y="49"/>
                </a:cubicBezTo>
                <a:cubicBezTo>
                  <a:pt x="238" y="34"/>
                  <a:pt x="238" y="34"/>
                  <a:pt x="238" y="34"/>
                </a:cubicBezTo>
                <a:cubicBezTo>
                  <a:pt x="242" y="30"/>
                  <a:pt x="242" y="30"/>
                  <a:pt x="242" y="30"/>
                </a:cubicBezTo>
                <a:cubicBezTo>
                  <a:pt x="249" y="4"/>
                  <a:pt x="249" y="4"/>
                  <a:pt x="249" y="4"/>
                </a:cubicBezTo>
                <a:cubicBezTo>
                  <a:pt x="249" y="4"/>
                  <a:pt x="249" y="4"/>
                  <a:pt x="249" y="4"/>
                </a:cubicBezTo>
                <a:cubicBezTo>
                  <a:pt x="251" y="3"/>
                  <a:pt x="251" y="3"/>
                  <a:pt x="251" y="3"/>
                </a:cubicBezTo>
                <a:cubicBezTo>
                  <a:pt x="265" y="0"/>
                  <a:pt x="265" y="0"/>
                  <a:pt x="265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9" name="Freeform 57">
            <a:extLst>
              <a:ext uri="{FF2B5EF4-FFF2-40B4-BE49-F238E27FC236}">
                <a16:creationId xmlns:a16="http://schemas.microsoft.com/office/drawing/2014/main" id="{112CD8E0-5C3B-749B-70E7-4BCB6D21B6A8}"/>
              </a:ext>
            </a:extLst>
          </p:cNvPr>
          <p:cNvSpPr>
            <a:spLocks/>
          </p:cNvSpPr>
          <p:nvPr/>
        </p:nvSpPr>
        <p:spPr bwMode="auto">
          <a:xfrm>
            <a:off x="4889500" y="2782888"/>
            <a:ext cx="234950" cy="104775"/>
          </a:xfrm>
          <a:custGeom>
            <a:avLst/>
            <a:gdLst>
              <a:gd name="T0" fmla="*/ 0 w 76"/>
              <a:gd name="T1" fmla="*/ 0 h 34"/>
              <a:gd name="T2" fmla="*/ 6 w 76"/>
              <a:gd name="T3" fmla="*/ 6 h 34"/>
              <a:gd name="T4" fmla="*/ 28 w 76"/>
              <a:gd name="T5" fmla="*/ 9 h 34"/>
              <a:gd name="T6" fmla="*/ 39 w 76"/>
              <a:gd name="T7" fmla="*/ 10 h 34"/>
              <a:gd name="T8" fmla="*/ 39 w 76"/>
              <a:gd name="T9" fmla="*/ 10 h 34"/>
              <a:gd name="T10" fmla="*/ 58 w 76"/>
              <a:gd name="T11" fmla="*/ 24 h 34"/>
              <a:gd name="T12" fmla="*/ 72 w 76"/>
              <a:gd name="T13" fmla="*/ 18 h 34"/>
              <a:gd name="T14" fmla="*/ 73 w 76"/>
              <a:gd name="T15" fmla="*/ 19 h 34"/>
              <a:gd name="T16" fmla="*/ 73 w 76"/>
              <a:gd name="T17" fmla="*/ 19 h 34"/>
              <a:gd name="T18" fmla="*/ 76 w 76"/>
              <a:gd name="T19" fmla="*/ 33 h 34"/>
              <a:gd name="T20" fmla="*/ 76 w 76"/>
              <a:gd name="T21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76" h="34">
                <a:moveTo>
                  <a:pt x="0" y="0"/>
                </a:moveTo>
                <a:cubicBezTo>
                  <a:pt x="6" y="6"/>
                  <a:pt x="6" y="6"/>
                  <a:pt x="6" y="6"/>
                </a:cubicBezTo>
                <a:cubicBezTo>
                  <a:pt x="28" y="9"/>
                  <a:pt x="28" y="9"/>
                  <a:pt x="28" y="9"/>
                </a:cubicBezTo>
                <a:cubicBezTo>
                  <a:pt x="39" y="10"/>
                  <a:pt x="39" y="10"/>
                  <a:pt x="39" y="10"/>
                </a:cubicBezTo>
                <a:cubicBezTo>
                  <a:pt x="39" y="10"/>
                  <a:pt x="39" y="10"/>
                  <a:pt x="39" y="10"/>
                </a:cubicBezTo>
                <a:cubicBezTo>
                  <a:pt x="58" y="24"/>
                  <a:pt x="58" y="24"/>
                  <a:pt x="58" y="24"/>
                </a:cubicBezTo>
                <a:cubicBezTo>
                  <a:pt x="72" y="18"/>
                  <a:pt x="72" y="18"/>
                  <a:pt x="72" y="18"/>
                </a:cubicBezTo>
                <a:cubicBezTo>
                  <a:pt x="73" y="18"/>
                  <a:pt x="73" y="18"/>
                  <a:pt x="73" y="19"/>
                </a:cubicBezTo>
                <a:cubicBezTo>
                  <a:pt x="73" y="19"/>
                  <a:pt x="73" y="19"/>
                  <a:pt x="73" y="19"/>
                </a:cubicBezTo>
                <a:cubicBezTo>
                  <a:pt x="76" y="33"/>
                  <a:pt x="76" y="33"/>
                  <a:pt x="76" y="33"/>
                </a:cubicBezTo>
                <a:cubicBezTo>
                  <a:pt x="76" y="33"/>
                  <a:pt x="76" y="33"/>
                  <a:pt x="76" y="34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0" name="Freeform 58">
            <a:extLst>
              <a:ext uri="{FF2B5EF4-FFF2-40B4-BE49-F238E27FC236}">
                <a16:creationId xmlns:a16="http://schemas.microsoft.com/office/drawing/2014/main" id="{87753DD3-17E2-895A-2E49-A7F9EC8EBE39}"/>
              </a:ext>
            </a:extLst>
          </p:cNvPr>
          <p:cNvSpPr>
            <a:spLocks/>
          </p:cNvSpPr>
          <p:nvPr/>
        </p:nvSpPr>
        <p:spPr bwMode="auto">
          <a:xfrm>
            <a:off x="5421313" y="3876675"/>
            <a:ext cx="138113" cy="303213"/>
          </a:xfrm>
          <a:custGeom>
            <a:avLst/>
            <a:gdLst>
              <a:gd name="T0" fmla="*/ 0 w 45"/>
              <a:gd name="T1" fmla="*/ 0 h 98"/>
              <a:gd name="T2" fmla="*/ 14 w 45"/>
              <a:gd name="T3" fmla="*/ 40 h 98"/>
              <a:gd name="T4" fmla="*/ 26 w 45"/>
              <a:gd name="T5" fmla="*/ 54 h 98"/>
              <a:gd name="T6" fmla="*/ 26 w 45"/>
              <a:gd name="T7" fmla="*/ 55 h 98"/>
              <a:gd name="T8" fmla="*/ 22 w 45"/>
              <a:gd name="T9" fmla="*/ 59 h 98"/>
              <a:gd name="T10" fmla="*/ 29 w 45"/>
              <a:gd name="T11" fmla="*/ 55 h 98"/>
              <a:gd name="T12" fmla="*/ 30 w 45"/>
              <a:gd name="T13" fmla="*/ 55 h 98"/>
              <a:gd name="T14" fmla="*/ 38 w 45"/>
              <a:gd name="T15" fmla="*/ 67 h 98"/>
              <a:gd name="T16" fmla="*/ 39 w 45"/>
              <a:gd name="T17" fmla="*/ 67 h 98"/>
              <a:gd name="T18" fmla="*/ 34 w 45"/>
              <a:gd name="T19" fmla="*/ 82 h 98"/>
              <a:gd name="T20" fmla="*/ 45 w 45"/>
              <a:gd name="T21" fmla="*/ 98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5" h="98">
                <a:moveTo>
                  <a:pt x="0" y="0"/>
                </a:moveTo>
                <a:cubicBezTo>
                  <a:pt x="14" y="40"/>
                  <a:pt x="14" y="40"/>
                  <a:pt x="14" y="40"/>
                </a:cubicBezTo>
                <a:cubicBezTo>
                  <a:pt x="26" y="54"/>
                  <a:pt x="26" y="54"/>
                  <a:pt x="26" y="54"/>
                </a:cubicBezTo>
                <a:cubicBezTo>
                  <a:pt x="26" y="54"/>
                  <a:pt x="26" y="55"/>
                  <a:pt x="26" y="55"/>
                </a:cubicBezTo>
                <a:cubicBezTo>
                  <a:pt x="22" y="59"/>
                  <a:pt x="22" y="59"/>
                  <a:pt x="22" y="59"/>
                </a:cubicBezTo>
                <a:cubicBezTo>
                  <a:pt x="29" y="55"/>
                  <a:pt x="29" y="55"/>
                  <a:pt x="29" y="55"/>
                </a:cubicBezTo>
                <a:cubicBezTo>
                  <a:pt x="29" y="54"/>
                  <a:pt x="30" y="54"/>
                  <a:pt x="30" y="55"/>
                </a:cubicBezTo>
                <a:cubicBezTo>
                  <a:pt x="38" y="67"/>
                  <a:pt x="38" y="67"/>
                  <a:pt x="38" y="67"/>
                </a:cubicBezTo>
                <a:cubicBezTo>
                  <a:pt x="39" y="67"/>
                  <a:pt x="39" y="67"/>
                  <a:pt x="39" y="67"/>
                </a:cubicBezTo>
                <a:cubicBezTo>
                  <a:pt x="34" y="82"/>
                  <a:pt x="34" y="82"/>
                  <a:pt x="34" y="82"/>
                </a:cubicBezTo>
                <a:cubicBezTo>
                  <a:pt x="45" y="98"/>
                  <a:pt x="45" y="98"/>
                  <a:pt x="45" y="98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1" name="Freeform 59">
            <a:extLst>
              <a:ext uri="{FF2B5EF4-FFF2-40B4-BE49-F238E27FC236}">
                <a16:creationId xmlns:a16="http://schemas.microsoft.com/office/drawing/2014/main" id="{D68FDE37-C720-6675-0B2E-80F63F51F3E2}"/>
              </a:ext>
            </a:extLst>
          </p:cNvPr>
          <p:cNvSpPr>
            <a:spLocks/>
          </p:cNvSpPr>
          <p:nvPr/>
        </p:nvSpPr>
        <p:spPr bwMode="auto">
          <a:xfrm>
            <a:off x="5356225" y="1900238"/>
            <a:ext cx="352425" cy="296863"/>
          </a:xfrm>
          <a:custGeom>
            <a:avLst/>
            <a:gdLst>
              <a:gd name="T0" fmla="*/ 114 w 114"/>
              <a:gd name="T1" fmla="*/ 89 h 96"/>
              <a:gd name="T2" fmla="*/ 63 w 114"/>
              <a:gd name="T3" fmla="*/ 96 h 96"/>
              <a:gd name="T4" fmla="*/ 63 w 114"/>
              <a:gd name="T5" fmla="*/ 96 h 96"/>
              <a:gd name="T6" fmla="*/ 62 w 114"/>
              <a:gd name="T7" fmla="*/ 95 h 96"/>
              <a:gd name="T8" fmla="*/ 69 w 114"/>
              <a:gd name="T9" fmla="*/ 74 h 96"/>
              <a:gd name="T10" fmla="*/ 28 w 114"/>
              <a:gd name="T11" fmla="*/ 42 h 96"/>
              <a:gd name="T12" fmla="*/ 11 w 114"/>
              <a:gd name="T13" fmla="*/ 30 h 96"/>
              <a:gd name="T14" fmla="*/ 11 w 114"/>
              <a:gd name="T15" fmla="*/ 29 h 96"/>
              <a:gd name="T16" fmla="*/ 5 w 114"/>
              <a:gd name="T17" fmla="*/ 14 h 96"/>
              <a:gd name="T18" fmla="*/ 0 w 114"/>
              <a:gd name="T19" fmla="*/ 0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4" h="96">
                <a:moveTo>
                  <a:pt x="114" y="89"/>
                </a:moveTo>
                <a:cubicBezTo>
                  <a:pt x="63" y="96"/>
                  <a:pt x="63" y="96"/>
                  <a:pt x="63" y="96"/>
                </a:cubicBezTo>
                <a:cubicBezTo>
                  <a:pt x="63" y="96"/>
                  <a:pt x="63" y="96"/>
                  <a:pt x="63" y="96"/>
                </a:cubicBezTo>
                <a:cubicBezTo>
                  <a:pt x="62" y="96"/>
                  <a:pt x="62" y="96"/>
                  <a:pt x="62" y="95"/>
                </a:cubicBezTo>
                <a:cubicBezTo>
                  <a:pt x="69" y="74"/>
                  <a:pt x="69" y="74"/>
                  <a:pt x="69" y="74"/>
                </a:cubicBezTo>
                <a:cubicBezTo>
                  <a:pt x="28" y="42"/>
                  <a:pt x="28" y="42"/>
                  <a:pt x="28" y="42"/>
                </a:cubicBezTo>
                <a:cubicBezTo>
                  <a:pt x="11" y="30"/>
                  <a:pt x="11" y="30"/>
                  <a:pt x="11" y="30"/>
                </a:cubicBezTo>
                <a:cubicBezTo>
                  <a:pt x="11" y="30"/>
                  <a:pt x="11" y="30"/>
                  <a:pt x="11" y="29"/>
                </a:cubicBezTo>
                <a:cubicBezTo>
                  <a:pt x="5" y="14"/>
                  <a:pt x="5" y="14"/>
                  <a:pt x="5" y="14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2" name="Freeform 60">
            <a:extLst>
              <a:ext uri="{FF2B5EF4-FFF2-40B4-BE49-F238E27FC236}">
                <a16:creationId xmlns:a16="http://schemas.microsoft.com/office/drawing/2014/main" id="{E92D021E-87BB-FADB-0EE8-246795195F49}"/>
              </a:ext>
            </a:extLst>
          </p:cNvPr>
          <p:cNvSpPr>
            <a:spLocks/>
          </p:cNvSpPr>
          <p:nvPr/>
        </p:nvSpPr>
        <p:spPr bwMode="auto">
          <a:xfrm>
            <a:off x="4686300" y="4089400"/>
            <a:ext cx="33338" cy="331788"/>
          </a:xfrm>
          <a:custGeom>
            <a:avLst/>
            <a:gdLst>
              <a:gd name="T0" fmla="*/ 4 w 11"/>
              <a:gd name="T1" fmla="*/ 107 h 107"/>
              <a:gd name="T2" fmla="*/ 7 w 11"/>
              <a:gd name="T3" fmla="*/ 80 h 107"/>
              <a:gd name="T4" fmla="*/ 0 w 11"/>
              <a:gd name="T5" fmla="*/ 47 h 107"/>
              <a:gd name="T6" fmla="*/ 0 w 11"/>
              <a:gd name="T7" fmla="*/ 46 h 107"/>
              <a:gd name="T8" fmla="*/ 2 w 11"/>
              <a:gd name="T9" fmla="*/ 38 h 107"/>
              <a:gd name="T10" fmla="*/ 11 w 11"/>
              <a:gd name="T11" fmla="*/ 18 h 107"/>
              <a:gd name="T12" fmla="*/ 5 w 11"/>
              <a:gd name="T13" fmla="*/ 19 h 107"/>
              <a:gd name="T14" fmla="*/ 5 w 11"/>
              <a:gd name="T15" fmla="*/ 19 h 107"/>
              <a:gd name="T16" fmla="*/ 4 w 11"/>
              <a:gd name="T17" fmla="*/ 18 h 107"/>
              <a:gd name="T18" fmla="*/ 4 w 11"/>
              <a:gd name="T19" fmla="*/ 0 h 1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" h="107">
                <a:moveTo>
                  <a:pt x="4" y="107"/>
                </a:moveTo>
                <a:cubicBezTo>
                  <a:pt x="7" y="80"/>
                  <a:pt x="7" y="80"/>
                  <a:pt x="7" y="80"/>
                </a:cubicBezTo>
                <a:cubicBezTo>
                  <a:pt x="0" y="47"/>
                  <a:pt x="0" y="47"/>
                  <a:pt x="0" y="47"/>
                </a:cubicBezTo>
                <a:cubicBezTo>
                  <a:pt x="0" y="47"/>
                  <a:pt x="0" y="47"/>
                  <a:pt x="0" y="46"/>
                </a:cubicBezTo>
                <a:cubicBezTo>
                  <a:pt x="2" y="38"/>
                  <a:pt x="2" y="38"/>
                  <a:pt x="2" y="38"/>
                </a:cubicBezTo>
                <a:cubicBezTo>
                  <a:pt x="11" y="18"/>
                  <a:pt x="11" y="18"/>
                  <a:pt x="11" y="18"/>
                </a:cubicBezTo>
                <a:cubicBezTo>
                  <a:pt x="5" y="19"/>
                  <a:pt x="5" y="19"/>
                  <a:pt x="5" y="19"/>
                </a:cubicBezTo>
                <a:cubicBezTo>
                  <a:pt x="5" y="19"/>
                  <a:pt x="5" y="19"/>
                  <a:pt x="5" y="19"/>
                </a:cubicBezTo>
                <a:cubicBezTo>
                  <a:pt x="4" y="19"/>
                  <a:pt x="4" y="18"/>
                  <a:pt x="4" y="18"/>
                </a:cubicBezTo>
                <a:cubicBezTo>
                  <a:pt x="4" y="0"/>
                  <a:pt x="4" y="0"/>
                  <a:pt x="4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3" name="Freeform 61">
            <a:extLst>
              <a:ext uri="{FF2B5EF4-FFF2-40B4-BE49-F238E27FC236}">
                <a16:creationId xmlns:a16="http://schemas.microsoft.com/office/drawing/2014/main" id="{AB81839D-E020-4085-EF6C-B0BFCE10049A}"/>
              </a:ext>
            </a:extLst>
          </p:cNvPr>
          <p:cNvSpPr>
            <a:spLocks noEditPoints="1"/>
          </p:cNvSpPr>
          <p:nvPr/>
        </p:nvSpPr>
        <p:spPr bwMode="auto">
          <a:xfrm>
            <a:off x="4735513" y="4556125"/>
            <a:ext cx="1068388" cy="1074738"/>
          </a:xfrm>
          <a:custGeom>
            <a:avLst/>
            <a:gdLst>
              <a:gd name="T0" fmla="*/ 11 w 346"/>
              <a:gd name="T1" fmla="*/ 75 h 348"/>
              <a:gd name="T2" fmla="*/ 5 w 346"/>
              <a:gd name="T3" fmla="*/ 98 h 348"/>
              <a:gd name="T4" fmla="*/ 0 w 346"/>
              <a:gd name="T5" fmla="*/ 115 h 348"/>
              <a:gd name="T6" fmla="*/ 346 w 346"/>
              <a:gd name="T7" fmla="*/ 67 h 348"/>
              <a:gd name="T8" fmla="*/ 336 w 346"/>
              <a:gd name="T9" fmla="*/ 65 h 348"/>
              <a:gd name="T10" fmla="*/ 322 w 346"/>
              <a:gd name="T11" fmla="*/ 61 h 348"/>
              <a:gd name="T12" fmla="*/ 321 w 346"/>
              <a:gd name="T13" fmla="*/ 61 h 348"/>
              <a:gd name="T14" fmla="*/ 320 w 346"/>
              <a:gd name="T15" fmla="*/ 59 h 348"/>
              <a:gd name="T16" fmla="*/ 309 w 346"/>
              <a:gd name="T17" fmla="*/ 49 h 348"/>
              <a:gd name="T18" fmla="*/ 255 w 346"/>
              <a:gd name="T19" fmla="*/ 0 h 348"/>
              <a:gd name="T20" fmla="*/ 258 w 346"/>
              <a:gd name="T21" fmla="*/ 348 h 348"/>
              <a:gd name="T22" fmla="*/ 296 w 346"/>
              <a:gd name="T23" fmla="*/ 274 h 348"/>
              <a:gd name="T24" fmla="*/ 297 w 346"/>
              <a:gd name="T25" fmla="*/ 273 h 348"/>
              <a:gd name="T26" fmla="*/ 309 w 346"/>
              <a:gd name="T27" fmla="*/ 271 h 348"/>
              <a:gd name="T28" fmla="*/ 315 w 346"/>
              <a:gd name="T29" fmla="*/ 270 h 348"/>
              <a:gd name="T30" fmla="*/ 306 w 346"/>
              <a:gd name="T31" fmla="*/ 222 h 348"/>
              <a:gd name="T32" fmla="*/ 306 w 346"/>
              <a:gd name="T33" fmla="*/ 221 h 348"/>
              <a:gd name="T34" fmla="*/ 325 w 346"/>
              <a:gd name="T35" fmla="*/ 195 h 348"/>
              <a:gd name="T36" fmla="*/ 325 w 346"/>
              <a:gd name="T37" fmla="*/ 189 h 348"/>
              <a:gd name="T38" fmla="*/ 324 w 346"/>
              <a:gd name="T39" fmla="*/ 154 h 348"/>
              <a:gd name="T40" fmla="*/ 323 w 346"/>
              <a:gd name="T41" fmla="*/ 134 h 348"/>
              <a:gd name="T42" fmla="*/ 323 w 346"/>
              <a:gd name="T43" fmla="*/ 134 h 348"/>
              <a:gd name="T44" fmla="*/ 324 w 346"/>
              <a:gd name="T45" fmla="*/ 133 h 348"/>
              <a:gd name="T46" fmla="*/ 326 w 346"/>
              <a:gd name="T47" fmla="*/ 128 h 348"/>
              <a:gd name="T48" fmla="*/ 327 w 346"/>
              <a:gd name="T49" fmla="*/ 123 h 348"/>
              <a:gd name="T50" fmla="*/ 329 w 346"/>
              <a:gd name="T51" fmla="*/ 119 h 348"/>
              <a:gd name="T52" fmla="*/ 346 w 346"/>
              <a:gd name="T53" fmla="*/ 67 h 3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346" h="348">
                <a:moveTo>
                  <a:pt x="11" y="75"/>
                </a:moveTo>
                <a:cubicBezTo>
                  <a:pt x="5" y="98"/>
                  <a:pt x="5" y="98"/>
                  <a:pt x="5" y="98"/>
                </a:cubicBezTo>
                <a:cubicBezTo>
                  <a:pt x="0" y="115"/>
                  <a:pt x="0" y="115"/>
                  <a:pt x="0" y="115"/>
                </a:cubicBezTo>
                <a:moveTo>
                  <a:pt x="346" y="67"/>
                </a:moveTo>
                <a:cubicBezTo>
                  <a:pt x="336" y="65"/>
                  <a:pt x="336" y="65"/>
                  <a:pt x="336" y="65"/>
                </a:cubicBezTo>
                <a:cubicBezTo>
                  <a:pt x="322" y="61"/>
                  <a:pt x="322" y="61"/>
                  <a:pt x="322" y="61"/>
                </a:cubicBezTo>
                <a:cubicBezTo>
                  <a:pt x="321" y="61"/>
                  <a:pt x="321" y="61"/>
                  <a:pt x="321" y="61"/>
                </a:cubicBezTo>
                <a:cubicBezTo>
                  <a:pt x="320" y="59"/>
                  <a:pt x="320" y="59"/>
                  <a:pt x="320" y="59"/>
                </a:cubicBezTo>
                <a:cubicBezTo>
                  <a:pt x="309" y="49"/>
                  <a:pt x="309" y="49"/>
                  <a:pt x="309" y="49"/>
                </a:cubicBezTo>
                <a:cubicBezTo>
                  <a:pt x="255" y="0"/>
                  <a:pt x="255" y="0"/>
                  <a:pt x="255" y="0"/>
                </a:cubicBezTo>
                <a:moveTo>
                  <a:pt x="258" y="348"/>
                </a:moveTo>
                <a:cubicBezTo>
                  <a:pt x="296" y="274"/>
                  <a:pt x="296" y="274"/>
                  <a:pt x="296" y="274"/>
                </a:cubicBezTo>
                <a:cubicBezTo>
                  <a:pt x="296" y="274"/>
                  <a:pt x="297" y="274"/>
                  <a:pt x="297" y="273"/>
                </a:cubicBezTo>
                <a:cubicBezTo>
                  <a:pt x="309" y="271"/>
                  <a:pt x="309" y="271"/>
                  <a:pt x="309" y="271"/>
                </a:cubicBezTo>
                <a:cubicBezTo>
                  <a:pt x="315" y="270"/>
                  <a:pt x="315" y="270"/>
                  <a:pt x="315" y="270"/>
                </a:cubicBezTo>
                <a:cubicBezTo>
                  <a:pt x="306" y="222"/>
                  <a:pt x="306" y="222"/>
                  <a:pt x="306" y="222"/>
                </a:cubicBezTo>
                <a:cubicBezTo>
                  <a:pt x="306" y="221"/>
                  <a:pt x="306" y="221"/>
                  <a:pt x="306" y="221"/>
                </a:cubicBezTo>
                <a:cubicBezTo>
                  <a:pt x="325" y="195"/>
                  <a:pt x="325" y="195"/>
                  <a:pt x="325" y="195"/>
                </a:cubicBezTo>
                <a:cubicBezTo>
                  <a:pt x="325" y="189"/>
                  <a:pt x="325" y="189"/>
                  <a:pt x="325" y="189"/>
                </a:cubicBezTo>
                <a:cubicBezTo>
                  <a:pt x="324" y="154"/>
                  <a:pt x="324" y="154"/>
                  <a:pt x="324" y="154"/>
                </a:cubicBezTo>
                <a:cubicBezTo>
                  <a:pt x="323" y="134"/>
                  <a:pt x="323" y="134"/>
                  <a:pt x="323" y="134"/>
                </a:cubicBezTo>
                <a:cubicBezTo>
                  <a:pt x="323" y="134"/>
                  <a:pt x="323" y="134"/>
                  <a:pt x="323" y="134"/>
                </a:cubicBezTo>
                <a:cubicBezTo>
                  <a:pt x="324" y="133"/>
                  <a:pt x="324" y="133"/>
                  <a:pt x="324" y="133"/>
                </a:cubicBezTo>
                <a:cubicBezTo>
                  <a:pt x="326" y="128"/>
                  <a:pt x="326" y="128"/>
                  <a:pt x="326" y="128"/>
                </a:cubicBezTo>
                <a:cubicBezTo>
                  <a:pt x="327" y="123"/>
                  <a:pt x="327" y="123"/>
                  <a:pt x="327" y="123"/>
                </a:cubicBezTo>
                <a:cubicBezTo>
                  <a:pt x="329" y="119"/>
                  <a:pt x="329" y="119"/>
                  <a:pt x="329" y="119"/>
                </a:cubicBezTo>
                <a:cubicBezTo>
                  <a:pt x="346" y="67"/>
                  <a:pt x="346" y="67"/>
                  <a:pt x="346" y="67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" name="Freeform 62">
            <a:extLst>
              <a:ext uri="{FF2B5EF4-FFF2-40B4-BE49-F238E27FC236}">
                <a16:creationId xmlns:a16="http://schemas.microsoft.com/office/drawing/2014/main" id="{700598E1-B266-9FFA-0E7A-1BE4FA3FBA01}"/>
              </a:ext>
            </a:extLst>
          </p:cNvPr>
          <p:cNvSpPr>
            <a:spLocks/>
          </p:cNvSpPr>
          <p:nvPr/>
        </p:nvSpPr>
        <p:spPr bwMode="auto">
          <a:xfrm>
            <a:off x="5448300" y="4179888"/>
            <a:ext cx="111125" cy="336550"/>
          </a:xfrm>
          <a:custGeom>
            <a:avLst/>
            <a:gdLst>
              <a:gd name="T0" fmla="*/ 36 w 36"/>
              <a:gd name="T1" fmla="*/ 1 h 109"/>
              <a:gd name="T2" fmla="*/ 36 w 36"/>
              <a:gd name="T3" fmla="*/ 1 h 109"/>
              <a:gd name="T4" fmla="*/ 15 w 36"/>
              <a:gd name="T5" fmla="*/ 0 h 109"/>
              <a:gd name="T6" fmla="*/ 0 w 36"/>
              <a:gd name="T7" fmla="*/ 15 h 109"/>
              <a:gd name="T8" fmla="*/ 3 w 36"/>
              <a:gd name="T9" fmla="*/ 18 h 109"/>
              <a:gd name="T10" fmla="*/ 11 w 36"/>
              <a:gd name="T11" fmla="*/ 28 h 109"/>
              <a:gd name="T12" fmla="*/ 11 w 36"/>
              <a:gd name="T13" fmla="*/ 28 h 109"/>
              <a:gd name="T14" fmla="*/ 12 w 36"/>
              <a:gd name="T15" fmla="*/ 34 h 109"/>
              <a:gd name="T16" fmla="*/ 13 w 36"/>
              <a:gd name="T17" fmla="*/ 48 h 109"/>
              <a:gd name="T18" fmla="*/ 17 w 36"/>
              <a:gd name="T19" fmla="*/ 89 h 109"/>
              <a:gd name="T20" fmla="*/ 19 w 36"/>
              <a:gd name="T21" fmla="*/ 109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6" h="109">
                <a:moveTo>
                  <a:pt x="36" y="1"/>
                </a:moveTo>
                <a:cubicBezTo>
                  <a:pt x="36" y="1"/>
                  <a:pt x="36" y="1"/>
                  <a:pt x="36" y="1"/>
                </a:cubicBezTo>
                <a:cubicBezTo>
                  <a:pt x="15" y="0"/>
                  <a:pt x="15" y="0"/>
                  <a:pt x="15" y="0"/>
                </a:cubicBezTo>
                <a:cubicBezTo>
                  <a:pt x="0" y="15"/>
                  <a:pt x="0" y="15"/>
                  <a:pt x="0" y="15"/>
                </a:cubicBezTo>
                <a:cubicBezTo>
                  <a:pt x="3" y="18"/>
                  <a:pt x="3" y="18"/>
                  <a:pt x="3" y="18"/>
                </a:cubicBezTo>
                <a:cubicBezTo>
                  <a:pt x="11" y="28"/>
                  <a:pt x="11" y="28"/>
                  <a:pt x="11" y="28"/>
                </a:cubicBezTo>
                <a:cubicBezTo>
                  <a:pt x="11" y="28"/>
                  <a:pt x="11" y="28"/>
                  <a:pt x="11" y="28"/>
                </a:cubicBezTo>
                <a:cubicBezTo>
                  <a:pt x="12" y="34"/>
                  <a:pt x="12" y="34"/>
                  <a:pt x="12" y="34"/>
                </a:cubicBezTo>
                <a:cubicBezTo>
                  <a:pt x="13" y="48"/>
                  <a:pt x="13" y="48"/>
                  <a:pt x="13" y="48"/>
                </a:cubicBezTo>
                <a:cubicBezTo>
                  <a:pt x="17" y="89"/>
                  <a:pt x="17" y="89"/>
                  <a:pt x="17" y="89"/>
                </a:cubicBezTo>
                <a:cubicBezTo>
                  <a:pt x="19" y="109"/>
                  <a:pt x="19" y="109"/>
                  <a:pt x="19" y="109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" name="Freeform 63">
            <a:extLst>
              <a:ext uri="{FF2B5EF4-FFF2-40B4-BE49-F238E27FC236}">
                <a16:creationId xmlns:a16="http://schemas.microsoft.com/office/drawing/2014/main" id="{FDC98A22-A161-1CFF-615B-E270123A448C}"/>
              </a:ext>
            </a:extLst>
          </p:cNvPr>
          <p:cNvSpPr>
            <a:spLocks noEditPoints="1"/>
          </p:cNvSpPr>
          <p:nvPr/>
        </p:nvSpPr>
        <p:spPr bwMode="auto">
          <a:xfrm>
            <a:off x="5807075" y="4764088"/>
            <a:ext cx="819150" cy="925513"/>
          </a:xfrm>
          <a:custGeom>
            <a:avLst/>
            <a:gdLst>
              <a:gd name="T0" fmla="*/ 90 w 265"/>
              <a:gd name="T1" fmla="*/ 49 h 300"/>
              <a:gd name="T2" fmla="*/ 62 w 265"/>
              <a:gd name="T3" fmla="*/ 41 h 300"/>
              <a:gd name="T4" fmla="*/ 62 w 265"/>
              <a:gd name="T5" fmla="*/ 40 h 300"/>
              <a:gd name="T6" fmla="*/ 50 w 265"/>
              <a:gd name="T7" fmla="*/ 2 h 300"/>
              <a:gd name="T8" fmla="*/ 35 w 265"/>
              <a:gd name="T9" fmla="*/ 1 h 300"/>
              <a:gd name="T10" fmla="*/ 9 w 265"/>
              <a:gd name="T11" fmla="*/ 1 h 300"/>
              <a:gd name="T12" fmla="*/ 0 w 265"/>
              <a:gd name="T13" fmla="*/ 0 h 300"/>
              <a:gd name="T14" fmla="*/ 265 w 265"/>
              <a:gd name="T15" fmla="*/ 189 h 300"/>
              <a:gd name="T16" fmla="*/ 264 w 265"/>
              <a:gd name="T17" fmla="*/ 181 h 300"/>
              <a:gd name="T18" fmla="*/ 259 w 265"/>
              <a:gd name="T19" fmla="*/ 140 h 300"/>
              <a:gd name="T20" fmla="*/ 190 w 265"/>
              <a:gd name="T21" fmla="*/ 148 h 300"/>
              <a:gd name="T22" fmla="*/ 189 w 265"/>
              <a:gd name="T23" fmla="*/ 147 h 300"/>
              <a:gd name="T24" fmla="*/ 166 w 265"/>
              <a:gd name="T25" fmla="*/ 114 h 300"/>
              <a:gd name="T26" fmla="*/ 166 w 265"/>
              <a:gd name="T27" fmla="*/ 114 h 300"/>
              <a:gd name="T28" fmla="*/ 154 w 265"/>
              <a:gd name="T29" fmla="*/ 74 h 300"/>
              <a:gd name="T30" fmla="*/ 90 w 265"/>
              <a:gd name="T31" fmla="*/ 49 h 300"/>
              <a:gd name="T32" fmla="*/ 24 w 265"/>
              <a:gd name="T33" fmla="*/ 300 h 300"/>
              <a:gd name="T34" fmla="*/ 25 w 265"/>
              <a:gd name="T35" fmla="*/ 298 h 300"/>
              <a:gd name="T36" fmla="*/ 28 w 265"/>
              <a:gd name="T37" fmla="*/ 289 h 300"/>
              <a:gd name="T38" fmla="*/ 28 w 265"/>
              <a:gd name="T39" fmla="*/ 288 h 300"/>
              <a:gd name="T40" fmla="*/ 28 w 265"/>
              <a:gd name="T41" fmla="*/ 288 h 300"/>
              <a:gd name="T42" fmla="*/ 28 w 265"/>
              <a:gd name="T43" fmla="*/ 288 h 300"/>
              <a:gd name="T44" fmla="*/ 41 w 265"/>
              <a:gd name="T45" fmla="*/ 291 h 300"/>
              <a:gd name="T46" fmla="*/ 48 w 265"/>
              <a:gd name="T47" fmla="*/ 283 h 300"/>
              <a:gd name="T48" fmla="*/ 61 w 265"/>
              <a:gd name="T49" fmla="*/ 269 h 300"/>
              <a:gd name="T50" fmla="*/ 61 w 265"/>
              <a:gd name="T51" fmla="*/ 269 h 300"/>
              <a:gd name="T52" fmla="*/ 84 w 265"/>
              <a:gd name="T53" fmla="*/ 264 h 300"/>
              <a:gd name="T54" fmla="*/ 88 w 265"/>
              <a:gd name="T55" fmla="*/ 247 h 300"/>
              <a:gd name="T56" fmla="*/ 89 w 265"/>
              <a:gd name="T57" fmla="*/ 247 h 300"/>
              <a:gd name="T58" fmla="*/ 90 w 265"/>
              <a:gd name="T59" fmla="*/ 246 h 300"/>
              <a:gd name="T60" fmla="*/ 101 w 265"/>
              <a:gd name="T61" fmla="*/ 242 h 300"/>
              <a:gd name="T62" fmla="*/ 102 w 265"/>
              <a:gd name="T63" fmla="*/ 242 h 300"/>
              <a:gd name="T64" fmla="*/ 104 w 265"/>
              <a:gd name="T65" fmla="*/ 242 h 300"/>
              <a:gd name="T66" fmla="*/ 112 w 265"/>
              <a:gd name="T67" fmla="*/ 244 h 300"/>
              <a:gd name="T68" fmla="*/ 114 w 265"/>
              <a:gd name="T69" fmla="*/ 245 h 300"/>
              <a:gd name="T70" fmla="*/ 121 w 265"/>
              <a:gd name="T71" fmla="*/ 247 h 300"/>
              <a:gd name="T72" fmla="*/ 127 w 265"/>
              <a:gd name="T73" fmla="*/ 236 h 300"/>
              <a:gd name="T74" fmla="*/ 128 w 265"/>
              <a:gd name="T75" fmla="*/ 235 h 300"/>
              <a:gd name="T76" fmla="*/ 147 w 265"/>
              <a:gd name="T77" fmla="*/ 242 h 300"/>
              <a:gd name="T78" fmla="*/ 177 w 265"/>
              <a:gd name="T79" fmla="*/ 227 h 300"/>
              <a:gd name="T80" fmla="*/ 178 w 265"/>
              <a:gd name="T81" fmla="*/ 227 h 300"/>
              <a:gd name="T82" fmla="*/ 217 w 265"/>
              <a:gd name="T83" fmla="*/ 230 h 300"/>
              <a:gd name="T84" fmla="*/ 255 w 265"/>
              <a:gd name="T85" fmla="*/ 197 h 300"/>
              <a:gd name="T86" fmla="*/ 265 w 265"/>
              <a:gd name="T87" fmla="*/ 189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265" h="300">
                <a:moveTo>
                  <a:pt x="90" y="49"/>
                </a:moveTo>
                <a:cubicBezTo>
                  <a:pt x="62" y="41"/>
                  <a:pt x="62" y="41"/>
                  <a:pt x="62" y="41"/>
                </a:cubicBezTo>
                <a:cubicBezTo>
                  <a:pt x="62" y="41"/>
                  <a:pt x="62" y="41"/>
                  <a:pt x="62" y="40"/>
                </a:cubicBezTo>
                <a:cubicBezTo>
                  <a:pt x="50" y="2"/>
                  <a:pt x="50" y="2"/>
                  <a:pt x="50" y="2"/>
                </a:cubicBezTo>
                <a:cubicBezTo>
                  <a:pt x="35" y="1"/>
                  <a:pt x="35" y="1"/>
                  <a:pt x="35" y="1"/>
                </a:cubicBezTo>
                <a:cubicBezTo>
                  <a:pt x="9" y="1"/>
                  <a:pt x="9" y="1"/>
                  <a:pt x="9" y="1"/>
                </a:cubicBezTo>
                <a:cubicBezTo>
                  <a:pt x="0" y="0"/>
                  <a:pt x="0" y="0"/>
                  <a:pt x="0" y="0"/>
                </a:cubicBezTo>
                <a:moveTo>
                  <a:pt x="265" y="189"/>
                </a:moveTo>
                <a:cubicBezTo>
                  <a:pt x="264" y="181"/>
                  <a:pt x="264" y="181"/>
                  <a:pt x="264" y="181"/>
                </a:cubicBezTo>
                <a:cubicBezTo>
                  <a:pt x="259" y="140"/>
                  <a:pt x="259" y="140"/>
                  <a:pt x="259" y="140"/>
                </a:cubicBezTo>
                <a:cubicBezTo>
                  <a:pt x="190" y="148"/>
                  <a:pt x="190" y="148"/>
                  <a:pt x="190" y="148"/>
                </a:cubicBezTo>
                <a:cubicBezTo>
                  <a:pt x="190" y="148"/>
                  <a:pt x="189" y="148"/>
                  <a:pt x="189" y="147"/>
                </a:cubicBezTo>
                <a:cubicBezTo>
                  <a:pt x="166" y="114"/>
                  <a:pt x="166" y="114"/>
                  <a:pt x="166" y="114"/>
                </a:cubicBezTo>
                <a:cubicBezTo>
                  <a:pt x="166" y="114"/>
                  <a:pt x="166" y="114"/>
                  <a:pt x="166" y="114"/>
                </a:cubicBezTo>
                <a:cubicBezTo>
                  <a:pt x="154" y="74"/>
                  <a:pt x="154" y="74"/>
                  <a:pt x="154" y="74"/>
                </a:cubicBezTo>
                <a:cubicBezTo>
                  <a:pt x="90" y="49"/>
                  <a:pt x="90" y="49"/>
                  <a:pt x="90" y="49"/>
                </a:cubicBezTo>
                <a:moveTo>
                  <a:pt x="24" y="300"/>
                </a:moveTo>
                <a:cubicBezTo>
                  <a:pt x="25" y="298"/>
                  <a:pt x="25" y="298"/>
                  <a:pt x="25" y="298"/>
                </a:cubicBezTo>
                <a:cubicBezTo>
                  <a:pt x="28" y="289"/>
                  <a:pt x="28" y="289"/>
                  <a:pt x="28" y="289"/>
                </a:cubicBezTo>
                <a:cubicBezTo>
                  <a:pt x="28" y="288"/>
                  <a:pt x="28" y="288"/>
                  <a:pt x="28" y="288"/>
                </a:cubicBezTo>
                <a:cubicBezTo>
                  <a:pt x="28" y="288"/>
                  <a:pt x="28" y="288"/>
                  <a:pt x="28" y="288"/>
                </a:cubicBezTo>
                <a:cubicBezTo>
                  <a:pt x="28" y="288"/>
                  <a:pt x="28" y="288"/>
                  <a:pt x="28" y="288"/>
                </a:cubicBezTo>
                <a:cubicBezTo>
                  <a:pt x="41" y="291"/>
                  <a:pt x="41" y="291"/>
                  <a:pt x="41" y="291"/>
                </a:cubicBezTo>
                <a:cubicBezTo>
                  <a:pt x="48" y="283"/>
                  <a:pt x="48" y="283"/>
                  <a:pt x="48" y="283"/>
                </a:cubicBezTo>
                <a:cubicBezTo>
                  <a:pt x="61" y="269"/>
                  <a:pt x="61" y="269"/>
                  <a:pt x="61" y="269"/>
                </a:cubicBezTo>
                <a:cubicBezTo>
                  <a:pt x="61" y="269"/>
                  <a:pt x="61" y="269"/>
                  <a:pt x="61" y="269"/>
                </a:cubicBezTo>
                <a:cubicBezTo>
                  <a:pt x="84" y="264"/>
                  <a:pt x="84" y="264"/>
                  <a:pt x="84" y="264"/>
                </a:cubicBezTo>
                <a:cubicBezTo>
                  <a:pt x="88" y="247"/>
                  <a:pt x="88" y="247"/>
                  <a:pt x="88" y="247"/>
                </a:cubicBezTo>
                <a:cubicBezTo>
                  <a:pt x="88" y="247"/>
                  <a:pt x="89" y="247"/>
                  <a:pt x="89" y="247"/>
                </a:cubicBezTo>
                <a:cubicBezTo>
                  <a:pt x="90" y="246"/>
                  <a:pt x="90" y="246"/>
                  <a:pt x="90" y="246"/>
                </a:cubicBezTo>
                <a:cubicBezTo>
                  <a:pt x="101" y="242"/>
                  <a:pt x="101" y="242"/>
                  <a:pt x="101" y="242"/>
                </a:cubicBezTo>
                <a:cubicBezTo>
                  <a:pt x="101" y="242"/>
                  <a:pt x="102" y="242"/>
                  <a:pt x="102" y="242"/>
                </a:cubicBezTo>
                <a:cubicBezTo>
                  <a:pt x="104" y="242"/>
                  <a:pt x="104" y="242"/>
                  <a:pt x="104" y="242"/>
                </a:cubicBezTo>
                <a:cubicBezTo>
                  <a:pt x="112" y="244"/>
                  <a:pt x="112" y="244"/>
                  <a:pt x="112" y="244"/>
                </a:cubicBezTo>
                <a:cubicBezTo>
                  <a:pt x="114" y="245"/>
                  <a:pt x="114" y="245"/>
                  <a:pt x="114" y="245"/>
                </a:cubicBezTo>
                <a:cubicBezTo>
                  <a:pt x="121" y="247"/>
                  <a:pt x="121" y="247"/>
                  <a:pt x="121" y="247"/>
                </a:cubicBezTo>
                <a:cubicBezTo>
                  <a:pt x="127" y="236"/>
                  <a:pt x="127" y="236"/>
                  <a:pt x="127" y="236"/>
                </a:cubicBezTo>
                <a:cubicBezTo>
                  <a:pt x="127" y="235"/>
                  <a:pt x="127" y="235"/>
                  <a:pt x="128" y="235"/>
                </a:cubicBezTo>
                <a:cubicBezTo>
                  <a:pt x="147" y="242"/>
                  <a:pt x="147" y="242"/>
                  <a:pt x="147" y="242"/>
                </a:cubicBezTo>
                <a:cubicBezTo>
                  <a:pt x="177" y="227"/>
                  <a:pt x="177" y="227"/>
                  <a:pt x="177" y="227"/>
                </a:cubicBezTo>
                <a:cubicBezTo>
                  <a:pt x="178" y="227"/>
                  <a:pt x="178" y="227"/>
                  <a:pt x="178" y="227"/>
                </a:cubicBezTo>
                <a:cubicBezTo>
                  <a:pt x="217" y="230"/>
                  <a:pt x="217" y="230"/>
                  <a:pt x="217" y="230"/>
                </a:cubicBezTo>
                <a:cubicBezTo>
                  <a:pt x="255" y="197"/>
                  <a:pt x="255" y="197"/>
                  <a:pt x="255" y="197"/>
                </a:cubicBezTo>
                <a:cubicBezTo>
                  <a:pt x="265" y="189"/>
                  <a:pt x="265" y="189"/>
                  <a:pt x="265" y="189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" name="Freeform 64">
            <a:extLst>
              <a:ext uri="{FF2B5EF4-FFF2-40B4-BE49-F238E27FC236}">
                <a16:creationId xmlns:a16="http://schemas.microsoft.com/office/drawing/2014/main" id="{BB100ACE-A713-D055-BE4B-730EBC20A986}"/>
              </a:ext>
            </a:extLst>
          </p:cNvPr>
          <p:cNvSpPr>
            <a:spLocks/>
          </p:cNvSpPr>
          <p:nvPr/>
        </p:nvSpPr>
        <p:spPr bwMode="auto">
          <a:xfrm>
            <a:off x="4117975" y="3925888"/>
            <a:ext cx="141288" cy="361950"/>
          </a:xfrm>
          <a:custGeom>
            <a:avLst/>
            <a:gdLst>
              <a:gd name="T0" fmla="*/ 45 w 46"/>
              <a:gd name="T1" fmla="*/ 0 h 117"/>
              <a:gd name="T2" fmla="*/ 46 w 46"/>
              <a:gd name="T3" fmla="*/ 9 h 117"/>
              <a:gd name="T4" fmla="*/ 30 w 46"/>
              <a:gd name="T5" fmla="*/ 13 h 117"/>
              <a:gd name="T6" fmla="*/ 10 w 46"/>
              <a:gd name="T7" fmla="*/ 51 h 117"/>
              <a:gd name="T8" fmla="*/ 27 w 46"/>
              <a:gd name="T9" fmla="*/ 69 h 117"/>
              <a:gd name="T10" fmla="*/ 11 w 46"/>
              <a:gd name="T11" fmla="*/ 74 h 117"/>
              <a:gd name="T12" fmla="*/ 0 w 46"/>
              <a:gd name="T13" fmla="*/ 77 h 117"/>
              <a:gd name="T14" fmla="*/ 0 w 46"/>
              <a:gd name="T15" fmla="*/ 78 h 117"/>
              <a:gd name="T16" fmla="*/ 1 w 46"/>
              <a:gd name="T17" fmla="*/ 101 h 117"/>
              <a:gd name="T18" fmla="*/ 2 w 46"/>
              <a:gd name="T19" fmla="*/ 117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6" h="117">
                <a:moveTo>
                  <a:pt x="45" y="0"/>
                </a:moveTo>
                <a:cubicBezTo>
                  <a:pt x="46" y="9"/>
                  <a:pt x="46" y="9"/>
                  <a:pt x="46" y="9"/>
                </a:cubicBezTo>
                <a:cubicBezTo>
                  <a:pt x="46" y="9"/>
                  <a:pt x="30" y="13"/>
                  <a:pt x="30" y="13"/>
                </a:cubicBezTo>
                <a:cubicBezTo>
                  <a:pt x="10" y="51"/>
                  <a:pt x="10" y="51"/>
                  <a:pt x="10" y="51"/>
                </a:cubicBezTo>
                <a:cubicBezTo>
                  <a:pt x="10" y="51"/>
                  <a:pt x="24" y="65"/>
                  <a:pt x="27" y="69"/>
                </a:cubicBezTo>
                <a:cubicBezTo>
                  <a:pt x="27" y="69"/>
                  <a:pt x="11" y="74"/>
                  <a:pt x="11" y="74"/>
                </a:cubicBezTo>
                <a:cubicBezTo>
                  <a:pt x="0" y="77"/>
                  <a:pt x="0" y="77"/>
                  <a:pt x="0" y="77"/>
                </a:cubicBezTo>
                <a:cubicBezTo>
                  <a:pt x="0" y="77"/>
                  <a:pt x="0" y="77"/>
                  <a:pt x="0" y="78"/>
                </a:cubicBezTo>
                <a:cubicBezTo>
                  <a:pt x="1" y="101"/>
                  <a:pt x="1" y="101"/>
                  <a:pt x="1" y="101"/>
                </a:cubicBezTo>
                <a:cubicBezTo>
                  <a:pt x="2" y="117"/>
                  <a:pt x="2" y="117"/>
                  <a:pt x="2" y="117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" name="Freeform 65">
            <a:extLst>
              <a:ext uri="{FF2B5EF4-FFF2-40B4-BE49-F238E27FC236}">
                <a16:creationId xmlns:a16="http://schemas.microsoft.com/office/drawing/2014/main" id="{314C1801-5715-8CEF-C5DF-6724392161FF}"/>
              </a:ext>
            </a:extLst>
          </p:cNvPr>
          <p:cNvSpPr>
            <a:spLocks/>
          </p:cNvSpPr>
          <p:nvPr/>
        </p:nvSpPr>
        <p:spPr bwMode="auto">
          <a:xfrm>
            <a:off x="6629400" y="5346700"/>
            <a:ext cx="336550" cy="201613"/>
          </a:xfrm>
          <a:custGeom>
            <a:avLst/>
            <a:gdLst>
              <a:gd name="T0" fmla="*/ 0 w 109"/>
              <a:gd name="T1" fmla="*/ 0 h 65"/>
              <a:gd name="T2" fmla="*/ 0 w 109"/>
              <a:gd name="T3" fmla="*/ 0 h 65"/>
              <a:gd name="T4" fmla="*/ 4 w 109"/>
              <a:gd name="T5" fmla="*/ 2 h 65"/>
              <a:gd name="T6" fmla="*/ 16 w 109"/>
              <a:gd name="T7" fmla="*/ 9 h 65"/>
              <a:gd name="T8" fmla="*/ 31 w 109"/>
              <a:gd name="T9" fmla="*/ 18 h 65"/>
              <a:gd name="T10" fmla="*/ 109 w 109"/>
              <a:gd name="T11" fmla="*/ 65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09" h="65">
                <a:moveTo>
                  <a:pt x="0" y="0"/>
                </a:moveTo>
                <a:cubicBezTo>
                  <a:pt x="0" y="0"/>
                  <a:pt x="0" y="0"/>
                  <a:pt x="0" y="0"/>
                </a:cubicBezTo>
                <a:cubicBezTo>
                  <a:pt x="4" y="2"/>
                  <a:pt x="4" y="2"/>
                  <a:pt x="4" y="2"/>
                </a:cubicBezTo>
                <a:cubicBezTo>
                  <a:pt x="16" y="9"/>
                  <a:pt x="16" y="9"/>
                  <a:pt x="16" y="9"/>
                </a:cubicBezTo>
                <a:cubicBezTo>
                  <a:pt x="31" y="18"/>
                  <a:pt x="31" y="18"/>
                  <a:pt x="31" y="18"/>
                </a:cubicBezTo>
                <a:cubicBezTo>
                  <a:pt x="109" y="65"/>
                  <a:pt x="109" y="65"/>
                  <a:pt x="109" y="65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" name="Freeform 66">
            <a:extLst>
              <a:ext uri="{FF2B5EF4-FFF2-40B4-BE49-F238E27FC236}">
                <a16:creationId xmlns:a16="http://schemas.microsoft.com/office/drawing/2014/main" id="{4600DDAC-D45C-542F-4BF0-341B20B42EFD}"/>
              </a:ext>
            </a:extLst>
          </p:cNvPr>
          <p:cNvSpPr>
            <a:spLocks/>
          </p:cNvSpPr>
          <p:nvPr/>
        </p:nvSpPr>
        <p:spPr bwMode="auto">
          <a:xfrm>
            <a:off x="6088063" y="4529138"/>
            <a:ext cx="395288" cy="382588"/>
          </a:xfrm>
          <a:custGeom>
            <a:avLst/>
            <a:gdLst>
              <a:gd name="T0" fmla="*/ 128 w 128"/>
              <a:gd name="T1" fmla="*/ 0 h 124"/>
              <a:gd name="T2" fmla="*/ 127 w 128"/>
              <a:gd name="T3" fmla="*/ 26 h 124"/>
              <a:gd name="T4" fmla="*/ 127 w 128"/>
              <a:gd name="T5" fmla="*/ 27 h 124"/>
              <a:gd name="T6" fmla="*/ 77 w 128"/>
              <a:gd name="T7" fmla="*/ 49 h 124"/>
              <a:gd name="T8" fmla="*/ 77 w 128"/>
              <a:gd name="T9" fmla="*/ 49 h 124"/>
              <a:gd name="T10" fmla="*/ 77 w 128"/>
              <a:gd name="T11" fmla="*/ 49 h 124"/>
              <a:gd name="T12" fmla="*/ 76 w 128"/>
              <a:gd name="T13" fmla="*/ 49 h 124"/>
              <a:gd name="T14" fmla="*/ 51 w 128"/>
              <a:gd name="T15" fmla="*/ 49 h 124"/>
              <a:gd name="T16" fmla="*/ 42 w 128"/>
              <a:gd name="T17" fmla="*/ 49 h 124"/>
              <a:gd name="T18" fmla="*/ 41 w 128"/>
              <a:gd name="T19" fmla="*/ 50 h 124"/>
              <a:gd name="T20" fmla="*/ 16 w 128"/>
              <a:gd name="T21" fmla="*/ 96 h 124"/>
              <a:gd name="T22" fmla="*/ 0 w 128"/>
              <a:gd name="T23" fmla="*/ 124 h 1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28" h="124">
                <a:moveTo>
                  <a:pt x="128" y="0"/>
                </a:moveTo>
                <a:cubicBezTo>
                  <a:pt x="127" y="26"/>
                  <a:pt x="127" y="26"/>
                  <a:pt x="127" y="26"/>
                </a:cubicBezTo>
                <a:cubicBezTo>
                  <a:pt x="127" y="27"/>
                  <a:pt x="127" y="27"/>
                  <a:pt x="127" y="27"/>
                </a:cubicBezTo>
                <a:cubicBezTo>
                  <a:pt x="77" y="49"/>
                  <a:pt x="77" y="49"/>
                  <a:pt x="77" y="49"/>
                </a:cubicBezTo>
                <a:cubicBezTo>
                  <a:pt x="77" y="49"/>
                  <a:pt x="77" y="49"/>
                  <a:pt x="77" y="49"/>
                </a:cubicBezTo>
                <a:cubicBezTo>
                  <a:pt x="77" y="49"/>
                  <a:pt x="77" y="49"/>
                  <a:pt x="77" y="49"/>
                </a:cubicBezTo>
                <a:cubicBezTo>
                  <a:pt x="77" y="49"/>
                  <a:pt x="76" y="49"/>
                  <a:pt x="76" y="49"/>
                </a:cubicBezTo>
                <a:cubicBezTo>
                  <a:pt x="51" y="49"/>
                  <a:pt x="51" y="49"/>
                  <a:pt x="51" y="49"/>
                </a:cubicBezTo>
                <a:cubicBezTo>
                  <a:pt x="42" y="49"/>
                  <a:pt x="42" y="49"/>
                  <a:pt x="42" y="49"/>
                </a:cubicBezTo>
                <a:cubicBezTo>
                  <a:pt x="41" y="50"/>
                  <a:pt x="41" y="50"/>
                  <a:pt x="41" y="50"/>
                </a:cubicBezTo>
                <a:cubicBezTo>
                  <a:pt x="16" y="96"/>
                  <a:pt x="16" y="96"/>
                  <a:pt x="16" y="96"/>
                </a:cubicBezTo>
                <a:cubicBezTo>
                  <a:pt x="0" y="124"/>
                  <a:pt x="0" y="124"/>
                  <a:pt x="0" y="124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" name="Line 67">
            <a:extLst>
              <a:ext uri="{FF2B5EF4-FFF2-40B4-BE49-F238E27FC236}">
                <a16:creationId xmlns:a16="http://schemas.microsoft.com/office/drawing/2014/main" id="{287BFF8E-91CC-11AF-5C03-41D6912B7EFF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6307138" y="2657475"/>
            <a:ext cx="34925" cy="92075"/>
          </a:xfrm>
          <a:prstGeom prst="line">
            <a:avLst/>
          </a:pr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" name="Freeform 68">
            <a:extLst>
              <a:ext uri="{FF2B5EF4-FFF2-40B4-BE49-F238E27FC236}">
                <a16:creationId xmlns:a16="http://schemas.microsoft.com/office/drawing/2014/main" id="{9A999D2D-8E56-F122-631F-426792A199EA}"/>
              </a:ext>
            </a:extLst>
          </p:cNvPr>
          <p:cNvSpPr>
            <a:spLocks noEditPoints="1"/>
          </p:cNvSpPr>
          <p:nvPr/>
        </p:nvSpPr>
        <p:spPr bwMode="auto">
          <a:xfrm>
            <a:off x="6613525" y="1100138"/>
            <a:ext cx="627063" cy="892175"/>
          </a:xfrm>
          <a:custGeom>
            <a:avLst/>
            <a:gdLst>
              <a:gd name="T0" fmla="*/ 163 w 203"/>
              <a:gd name="T1" fmla="*/ 260 h 289"/>
              <a:gd name="T2" fmla="*/ 163 w 203"/>
              <a:gd name="T3" fmla="*/ 260 h 289"/>
              <a:gd name="T4" fmla="*/ 159 w 203"/>
              <a:gd name="T5" fmla="*/ 262 h 289"/>
              <a:gd name="T6" fmla="*/ 107 w 203"/>
              <a:gd name="T7" fmla="*/ 282 h 289"/>
              <a:gd name="T8" fmla="*/ 202 w 203"/>
              <a:gd name="T9" fmla="*/ 115 h 289"/>
              <a:gd name="T10" fmla="*/ 203 w 203"/>
              <a:gd name="T11" fmla="*/ 115 h 289"/>
              <a:gd name="T12" fmla="*/ 202 w 203"/>
              <a:gd name="T13" fmla="*/ 116 h 289"/>
              <a:gd name="T14" fmla="*/ 186 w 203"/>
              <a:gd name="T15" fmla="*/ 122 h 289"/>
              <a:gd name="T16" fmla="*/ 177 w 203"/>
              <a:gd name="T17" fmla="*/ 125 h 289"/>
              <a:gd name="T18" fmla="*/ 164 w 203"/>
              <a:gd name="T19" fmla="*/ 140 h 289"/>
              <a:gd name="T20" fmla="*/ 153 w 203"/>
              <a:gd name="T21" fmla="*/ 153 h 289"/>
              <a:gd name="T22" fmla="*/ 152 w 203"/>
              <a:gd name="T23" fmla="*/ 155 h 289"/>
              <a:gd name="T24" fmla="*/ 154 w 203"/>
              <a:gd name="T25" fmla="*/ 156 h 289"/>
              <a:gd name="T26" fmla="*/ 168 w 203"/>
              <a:gd name="T27" fmla="*/ 164 h 289"/>
              <a:gd name="T28" fmla="*/ 168 w 203"/>
              <a:gd name="T29" fmla="*/ 164 h 289"/>
              <a:gd name="T30" fmla="*/ 167 w 203"/>
              <a:gd name="T31" fmla="*/ 172 h 289"/>
              <a:gd name="T32" fmla="*/ 164 w 203"/>
              <a:gd name="T33" fmla="*/ 186 h 289"/>
              <a:gd name="T34" fmla="*/ 166 w 203"/>
              <a:gd name="T35" fmla="*/ 191 h 289"/>
              <a:gd name="T36" fmla="*/ 177 w 203"/>
              <a:gd name="T37" fmla="*/ 227 h 289"/>
              <a:gd name="T38" fmla="*/ 177 w 203"/>
              <a:gd name="T39" fmla="*/ 227 h 289"/>
              <a:gd name="T40" fmla="*/ 163 w 203"/>
              <a:gd name="T41" fmla="*/ 260 h 289"/>
              <a:gd name="T42" fmla="*/ 142 w 203"/>
              <a:gd name="T43" fmla="*/ 0 h 289"/>
              <a:gd name="T44" fmla="*/ 152 w 203"/>
              <a:gd name="T45" fmla="*/ 39 h 289"/>
              <a:gd name="T46" fmla="*/ 166 w 203"/>
              <a:gd name="T47" fmla="*/ 97 h 289"/>
              <a:gd name="T48" fmla="*/ 182 w 203"/>
              <a:gd name="T49" fmla="*/ 94 h 289"/>
              <a:gd name="T50" fmla="*/ 182 w 203"/>
              <a:gd name="T51" fmla="*/ 95 h 289"/>
              <a:gd name="T52" fmla="*/ 194 w 203"/>
              <a:gd name="T53" fmla="*/ 116 h 289"/>
              <a:gd name="T54" fmla="*/ 202 w 203"/>
              <a:gd name="T55" fmla="*/ 115 h 289"/>
              <a:gd name="T56" fmla="*/ 41 w 203"/>
              <a:gd name="T57" fmla="*/ 289 h 289"/>
              <a:gd name="T58" fmla="*/ 31 w 203"/>
              <a:gd name="T59" fmla="*/ 281 h 289"/>
              <a:gd name="T60" fmla="*/ 10 w 203"/>
              <a:gd name="T61" fmla="*/ 262 h 289"/>
              <a:gd name="T62" fmla="*/ 10 w 203"/>
              <a:gd name="T63" fmla="*/ 261 h 289"/>
              <a:gd name="T64" fmla="*/ 10 w 203"/>
              <a:gd name="T65" fmla="*/ 260 h 289"/>
              <a:gd name="T66" fmla="*/ 12 w 203"/>
              <a:gd name="T67" fmla="*/ 241 h 289"/>
              <a:gd name="T68" fmla="*/ 17 w 203"/>
              <a:gd name="T69" fmla="*/ 205 h 289"/>
              <a:gd name="T70" fmla="*/ 8 w 203"/>
              <a:gd name="T71" fmla="*/ 190 h 289"/>
              <a:gd name="T72" fmla="*/ 8 w 203"/>
              <a:gd name="T73" fmla="*/ 190 h 289"/>
              <a:gd name="T74" fmla="*/ 8 w 203"/>
              <a:gd name="T75" fmla="*/ 155 h 289"/>
              <a:gd name="T76" fmla="*/ 9 w 203"/>
              <a:gd name="T77" fmla="*/ 145 h 289"/>
              <a:gd name="T78" fmla="*/ 9 w 203"/>
              <a:gd name="T79" fmla="*/ 129 h 289"/>
              <a:gd name="T80" fmla="*/ 1 w 203"/>
              <a:gd name="T81" fmla="*/ 124 h 289"/>
              <a:gd name="T82" fmla="*/ 0 w 203"/>
              <a:gd name="T83" fmla="*/ 124 h 289"/>
              <a:gd name="T84" fmla="*/ 0 w 203"/>
              <a:gd name="T85" fmla="*/ 123 h 289"/>
              <a:gd name="T86" fmla="*/ 38 w 203"/>
              <a:gd name="T87" fmla="*/ 87 h 289"/>
              <a:gd name="T88" fmla="*/ 38 w 203"/>
              <a:gd name="T89" fmla="*/ 87 h 289"/>
              <a:gd name="T90" fmla="*/ 49 w 203"/>
              <a:gd name="T91" fmla="*/ 96 h 289"/>
              <a:gd name="T92" fmla="*/ 95 w 203"/>
              <a:gd name="T93" fmla="*/ 80 h 289"/>
              <a:gd name="T94" fmla="*/ 103 w 203"/>
              <a:gd name="T95" fmla="*/ 66 h 289"/>
              <a:gd name="T96" fmla="*/ 95 w 203"/>
              <a:gd name="T97" fmla="*/ 30 h 289"/>
              <a:gd name="T98" fmla="*/ 95 w 203"/>
              <a:gd name="T99" fmla="*/ 29 h 289"/>
              <a:gd name="T100" fmla="*/ 142 w 203"/>
              <a:gd name="T101" fmla="*/ 0 h 289"/>
              <a:gd name="T102" fmla="*/ 142 w 203"/>
              <a:gd name="T103" fmla="*/ 0 h 289"/>
              <a:gd name="T104" fmla="*/ 142 w 203"/>
              <a:gd name="T105" fmla="*/ 0 h 2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203" h="289">
                <a:moveTo>
                  <a:pt x="163" y="260"/>
                </a:moveTo>
                <a:cubicBezTo>
                  <a:pt x="163" y="260"/>
                  <a:pt x="163" y="260"/>
                  <a:pt x="163" y="260"/>
                </a:cubicBezTo>
                <a:cubicBezTo>
                  <a:pt x="159" y="262"/>
                  <a:pt x="159" y="262"/>
                  <a:pt x="159" y="262"/>
                </a:cubicBezTo>
                <a:cubicBezTo>
                  <a:pt x="107" y="282"/>
                  <a:pt x="107" y="282"/>
                  <a:pt x="107" y="282"/>
                </a:cubicBezTo>
                <a:moveTo>
                  <a:pt x="202" y="115"/>
                </a:moveTo>
                <a:cubicBezTo>
                  <a:pt x="202" y="115"/>
                  <a:pt x="203" y="115"/>
                  <a:pt x="203" y="115"/>
                </a:cubicBezTo>
                <a:cubicBezTo>
                  <a:pt x="203" y="115"/>
                  <a:pt x="203" y="116"/>
                  <a:pt x="202" y="116"/>
                </a:cubicBezTo>
                <a:cubicBezTo>
                  <a:pt x="186" y="122"/>
                  <a:pt x="186" y="122"/>
                  <a:pt x="186" y="122"/>
                </a:cubicBezTo>
                <a:cubicBezTo>
                  <a:pt x="177" y="125"/>
                  <a:pt x="177" y="125"/>
                  <a:pt x="177" y="125"/>
                </a:cubicBezTo>
                <a:cubicBezTo>
                  <a:pt x="164" y="140"/>
                  <a:pt x="164" y="140"/>
                  <a:pt x="164" y="140"/>
                </a:cubicBezTo>
                <a:cubicBezTo>
                  <a:pt x="153" y="153"/>
                  <a:pt x="153" y="153"/>
                  <a:pt x="153" y="153"/>
                </a:cubicBezTo>
                <a:cubicBezTo>
                  <a:pt x="152" y="155"/>
                  <a:pt x="152" y="155"/>
                  <a:pt x="152" y="155"/>
                </a:cubicBezTo>
                <a:cubicBezTo>
                  <a:pt x="154" y="156"/>
                  <a:pt x="154" y="156"/>
                  <a:pt x="154" y="156"/>
                </a:cubicBezTo>
                <a:cubicBezTo>
                  <a:pt x="168" y="164"/>
                  <a:pt x="168" y="164"/>
                  <a:pt x="168" y="164"/>
                </a:cubicBezTo>
                <a:cubicBezTo>
                  <a:pt x="168" y="164"/>
                  <a:pt x="168" y="164"/>
                  <a:pt x="168" y="164"/>
                </a:cubicBezTo>
                <a:cubicBezTo>
                  <a:pt x="167" y="172"/>
                  <a:pt x="167" y="172"/>
                  <a:pt x="167" y="172"/>
                </a:cubicBezTo>
                <a:cubicBezTo>
                  <a:pt x="164" y="186"/>
                  <a:pt x="164" y="186"/>
                  <a:pt x="164" y="186"/>
                </a:cubicBezTo>
                <a:cubicBezTo>
                  <a:pt x="166" y="191"/>
                  <a:pt x="166" y="191"/>
                  <a:pt x="166" y="191"/>
                </a:cubicBezTo>
                <a:cubicBezTo>
                  <a:pt x="177" y="227"/>
                  <a:pt x="177" y="227"/>
                  <a:pt x="177" y="227"/>
                </a:cubicBezTo>
                <a:cubicBezTo>
                  <a:pt x="177" y="227"/>
                  <a:pt x="177" y="227"/>
                  <a:pt x="177" y="227"/>
                </a:cubicBezTo>
                <a:cubicBezTo>
                  <a:pt x="163" y="260"/>
                  <a:pt x="163" y="260"/>
                  <a:pt x="163" y="260"/>
                </a:cubicBezTo>
                <a:moveTo>
                  <a:pt x="142" y="0"/>
                </a:moveTo>
                <a:cubicBezTo>
                  <a:pt x="152" y="39"/>
                  <a:pt x="152" y="39"/>
                  <a:pt x="152" y="39"/>
                </a:cubicBezTo>
                <a:cubicBezTo>
                  <a:pt x="166" y="97"/>
                  <a:pt x="166" y="97"/>
                  <a:pt x="166" y="97"/>
                </a:cubicBezTo>
                <a:cubicBezTo>
                  <a:pt x="182" y="94"/>
                  <a:pt x="182" y="94"/>
                  <a:pt x="182" y="94"/>
                </a:cubicBezTo>
                <a:cubicBezTo>
                  <a:pt x="182" y="94"/>
                  <a:pt x="182" y="94"/>
                  <a:pt x="182" y="95"/>
                </a:cubicBezTo>
                <a:cubicBezTo>
                  <a:pt x="194" y="116"/>
                  <a:pt x="194" y="116"/>
                  <a:pt x="194" y="116"/>
                </a:cubicBezTo>
                <a:cubicBezTo>
                  <a:pt x="202" y="115"/>
                  <a:pt x="202" y="115"/>
                  <a:pt x="202" y="115"/>
                </a:cubicBezTo>
                <a:moveTo>
                  <a:pt x="41" y="289"/>
                </a:moveTo>
                <a:cubicBezTo>
                  <a:pt x="31" y="281"/>
                  <a:pt x="31" y="281"/>
                  <a:pt x="31" y="281"/>
                </a:cubicBezTo>
                <a:cubicBezTo>
                  <a:pt x="10" y="262"/>
                  <a:pt x="10" y="262"/>
                  <a:pt x="10" y="262"/>
                </a:cubicBezTo>
                <a:cubicBezTo>
                  <a:pt x="10" y="261"/>
                  <a:pt x="10" y="261"/>
                  <a:pt x="10" y="261"/>
                </a:cubicBezTo>
                <a:cubicBezTo>
                  <a:pt x="10" y="260"/>
                  <a:pt x="10" y="260"/>
                  <a:pt x="10" y="260"/>
                </a:cubicBezTo>
                <a:cubicBezTo>
                  <a:pt x="12" y="241"/>
                  <a:pt x="12" y="241"/>
                  <a:pt x="12" y="241"/>
                </a:cubicBezTo>
                <a:cubicBezTo>
                  <a:pt x="17" y="205"/>
                  <a:pt x="17" y="205"/>
                  <a:pt x="17" y="205"/>
                </a:cubicBezTo>
                <a:cubicBezTo>
                  <a:pt x="8" y="190"/>
                  <a:pt x="8" y="190"/>
                  <a:pt x="8" y="190"/>
                </a:cubicBezTo>
                <a:cubicBezTo>
                  <a:pt x="8" y="190"/>
                  <a:pt x="8" y="190"/>
                  <a:pt x="8" y="190"/>
                </a:cubicBezTo>
                <a:cubicBezTo>
                  <a:pt x="8" y="155"/>
                  <a:pt x="8" y="155"/>
                  <a:pt x="8" y="155"/>
                </a:cubicBezTo>
                <a:cubicBezTo>
                  <a:pt x="9" y="145"/>
                  <a:pt x="9" y="145"/>
                  <a:pt x="9" y="145"/>
                </a:cubicBezTo>
                <a:cubicBezTo>
                  <a:pt x="9" y="129"/>
                  <a:pt x="9" y="129"/>
                  <a:pt x="9" y="129"/>
                </a:cubicBezTo>
                <a:cubicBezTo>
                  <a:pt x="1" y="124"/>
                  <a:pt x="1" y="124"/>
                  <a:pt x="1" y="124"/>
                </a:cubicBezTo>
                <a:cubicBezTo>
                  <a:pt x="0" y="124"/>
                  <a:pt x="0" y="124"/>
                  <a:pt x="0" y="124"/>
                </a:cubicBezTo>
                <a:cubicBezTo>
                  <a:pt x="0" y="124"/>
                  <a:pt x="0" y="123"/>
                  <a:pt x="0" y="123"/>
                </a:cubicBezTo>
                <a:cubicBezTo>
                  <a:pt x="38" y="87"/>
                  <a:pt x="38" y="87"/>
                  <a:pt x="38" y="87"/>
                </a:cubicBezTo>
                <a:cubicBezTo>
                  <a:pt x="38" y="87"/>
                  <a:pt x="38" y="87"/>
                  <a:pt x="38" y="87"/>
                </a:cubicBezTo>
                <a:cubicBezTo>
                  <a:pt x="49" y="96"/>
                  <a:pt x="49" y="96"/>
                  <a:pt x="49" y="96"/>
                </a:cubicBezTo>
                <a:cubicBezTo>
                  <a:pt x="95" y="80"/>
                  <a:pt x="95" y="80"/>
                  <a:pt x="95" y="80"/>
                </a:cubicBezTo>
                <a:cubicBezTo>
                  <a:pt x="103" y="66"/>
                  <a:pt x="103" y="66"/>
                  <a:pt x="103" y="66"/>
                </a:cubicBezTo>
                <a:cubicBezTo>
                  <a:pt x="95" y="30"/>
                  <a:pt x="95" y="30"/>
                  <a:pt x="95" y="30"/>
                </a:cubicBezTo>
                <a:cubicBezTo>
                  <a:pt x="95" y="30"/>
                  <a:pt x="95" y="29"/>
                  <a:pt x="95" y="29"/>
                </a:cubicBezTo>
                <a:cubicBezTo>
                  <a:pt x="142" y="0"/>
                  <a:pt x="142" y="0"/>
                  <a:pt x="142" y="0"/>
                </a:cubicBezTo>
                <a:cubicBezTo>
                  <a:pt x="142" y="0"/>
                  <a:pt x="142" y="0"/>
                  <a:pt x="142" y="0"/>
                </a:cubicBezTo>
                <a:cubicBezTo>
                  <a:pt x="142" y="0"/>
                  <a:pt x="142" y="0"/>
                  <a:pt x="142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" name="Freeform 69">
            <a:extLst>
              <a:ext uri="{FF2B5EF4-FFF2-40B4-BE49-F238E27FC236}">
                <a16:creationId xmlns:a16="http://schemas.microsoft.com/office/drawing/2014/main" id="{F8419D7E-16B8-FBE5-D725-ABDB681D979D}"/>
              </a:ext>
            </a:extLst>
          </p:cNvPr>
          <p:cNvSpPr>
            <a:spLocks noEditPoints="1"/>
          </p:cNvSpPr>
          <p:nvPr/>
        </p:nvSpPr>
        <p:spPr bwMode="auto">
          <a:xfrm>
            <a:off x="6799263" y="195263"/>
            <a:ext cx="827088" cy="706438"/>
          </a:xfrm>
          <a:custGeom>
            <a:avLst/>
            <a:gdLst>
              <a:gd name="T0" fmla="*/ 141 w 268"/>
              <a:gd name="T1" fmla="*/ 201 h 229"/>
              <a:gd name="T2" fmla="*/ 134 w 268"/>
              <a:gd name="T3" fmla="*/ 195 h 229"/>
              <a:gd name="T4" fmla="*/ 117 w 268"/>
              <a:gd name="T5" fmla="*/ 178 h 229"/>
              <a:gd name="T6" fmla="*/ 83 w 268"/>
              <a:gd name="T7" fmla="*/ 190 h 229"/>
              <a:gd name="T8" fmla="*/ 82 w 268"/>
              <a:gd name="T9" fmla="*/ 190 h 229"/>
              <a:gd name="T10" fmla="*/ 82 w 268"/>
              <a:gd name="T11" fmla="*/ 190 h 229"/>
              <a:gd name="T12" fmla="*/ 73 w 268"/>
              <a:gd name="T13" fmla="*/ 209 h 229"/>
              <a:gd name="T14" fmla="*/ 70 w 268"/>
              <a:gd name="T15" fmla="*/ 215 h 229"/>
              <a:gd name="T16" fmla="*/ 70 w 268"/>
              <a:gd name="T17" fmla="*/ 215 h 229"/>
              <a:gd name="T18" fmla="*/ 64 w 268"/>
              <a:gd name="T19" fmla="*/ 217 h 229"/>
              <a:gd name="T20" fmla="*/ 51 w 268"/>
              <a:gd name="T21" fmla="*/ 220 h 229"/>
              <a:gd name="T22" fmla="*/ 47 w 268"/>
              <a:gd name="T23" fmla="*/ 221 h 229"/>
              <a:gd name="T24" fmla="*/ 10 w 268"/>
              <a:gd name="T25" fmla="*/ 229 h 229"/>
              <a:gd name="T26" fmla="*/ 0 w 268"/>
              <a:gd name="T27" fmla="*/ 217 h 229"/>
              <a:gd name="T28" fmla="*/ 184 w 268"/>
              <a:gd name="T29" fmla="*/ 118 h 229"/>
              <a:gd name="T30" fmla="*/ 184 w 268"/>
              <a:gd name="T31" fmla="*/ 118 h 229"/>
              <a:gd name="T32" fmla="*/ 184 w 268"/>
              <a:gd name="T33" fmla="*/ 119 h 229"/>
              <a:gd name="T34" fmla="*/ 184 w 268"/>
              <a:gd name="T35" fmla="*/ 119 h 229"/>
              <a:gd name="T36" fmla="*/ 182 w 268"/>
              <a:gd name="T37" fmla="*/ 126 h 229"/>
              <a:gd name="T38" fmla="*/ 179 w 268"/>
              <a:gd name="T39" fmla="*/ 132 h 229"/>
              <a:gd name="T40" fmla="*/ 156 w 268"/>
              <a:gd name="T41" fmla="*/ 197 h 229"/>
              <a:gd name="T42" fmla="*/ 156 w 268"/>
              <a:gd name="T43" fmla="*/ 197 h 229"/>
              <a:gd name="T44" fmla="*/ 141 w 268"/>
              <a:gd name="T45" fmla="*/ 202 h 229"/>
              <a:gd name="T46" fmla="*/ 141 w 268"/>
              <a:gd name="T47" fmla="*/ 201 h 229"/>
              <a:gd name="T48" fmla="*/ 207 w 268"/>
              <a:gd name="T49" fmla="*/ 124 h 229"/>
              <a:gd name="T50" fmla="*/ 213 w 268"/>
              <a:gd name="T51" fmla="*/ 129 h 229"/>
              <a:gd name="T52" fmla="*/ 222 w 268"/>
              <a:gd name="T53" fmla="*/ 123 h 229"/>
              <a:gd name="T54" fmla="*/ 246 w 268"/>
              <a:gd name="T55" fmla="*/ 106 h 229"/>
              <a:gd name="T56" fmla="*/ 268 w 268"/>
              <a:gd name="T57" fmla="*/ 71 h 229"/>
              <a:gd name="T58" fmla="*/ 51 w 268"/>
              <a:gd name="T59" fmla="*/ 0 h 229"/>
              <a:gd name="T60" fmla="*/ 23 w 268"/>
              <a:gd name="T61" fmla="*/ 19 h 229"/>
              <a:gd name="T62" fmla="*/ 23 w 268"/>
              <a:gd name="T63" fmla="*/ 19 h 229"/>
              <a:gd name="T64" fmla="*/ 9 w 268"/>
              <a:gd name="T65" fmla="*/ 20 h 229"/>
              <a:gd name="T66" fmla="*/ 8 w 268"/>
              <a:gd name="T67" fmla="*/ 21 h 2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268" h="229">
                <a:moveTo>
                  <a:pt x="141" y="201"/>
                </a:moveTo>
                <a:cubicBezTo>
                  <a:pt x="134" y="195"/>
                  <a:pt x="134" y="195"/>
                  <a:pt x="134" y="195"/>
                </a:cubicBezTo>
                <a:cubicBezTo>
                  <a:pt x="117" y="178"/>
                  <a:pt x="117" y="178"/>
                  <a:pt x="117" y="178"/>
                </a:cubicBezTo>
                <a:cubicBezTo>
                  <a:pt x="83" y="190"/>
                  <a:pt x="83" y="190"/>
                  <a:pt x="83" y="190"/>
                </a:cubicBezTo>
                <a:cubicBezTo>
                  <a:pt x="83" y="190"/>
                  <a:pt x="83" y="190"/>
                  <a:pt x="82" y="190"/>
                </a:cubicBezTo>
                <a:cubicBezTo>
                  <a:pt x="82" y="190"/>
                  <a:pt x="82" y="190"/>
                  <a:pt x="82" y="190"/>
                </a:cubicBezTo>
                <a:cubicBezTo>
                  <a:pt x="73" y="209"/>
                  <a:pt x="73" y="209"/>
                  <a:pt x="73" y="209"/>
                </a:cubicBezTo>
                <a:cubicBezTo>
                  <a:pt x="70" y="215"/>
                  <a:pt x="70" y="215"/>
                  <a:pt x="70" y="215"/>
                </a:cubicBezTo>
                <a:cubicBezTo>
                  <a:pt x="70" y="215"/>
                  <a:pt x="70" y="215"/>
                  <a:pt x="70" y="215"/>
                </a:cubicBezTo>
                <a:cubicBezTo>
                  <a:pt x="64" y="217"/>
                  <a:pt x="64" y="217"/>
                  <a:pt x="64" y="217"/>
                </a:cubicBezTo>
                <a:cubicBezTo>
                  <a:pt x="51" y="220"/>
                  <a:pt x="51" y="220"/>
                  <a:pt x="51" y="220"/>
                </a:cubicBezTo>
                <a:cubicBezTo>
                  <a:pt x="47" y="221"/>
                  <a:pt x="47" y="221"/>
                  <a:pt x="47" y="221"/>
                </a:cubicBezTo>
                <a:cubicBezTo>
                  <a:pt x="10" y="229"/>
                  <a:pt x="10" y="229"/>
                  <a:pt x="10" y="229"/>
                </a:cubicBezTo>
                <a:cubicBezTo>
                  <a:pt x="0" y="217"/>
                  <a:pt x="0" y="217"/>
                  <a:pt x="0" y="217"/>
                </a:cubicBezTo>
                <a:moveTo>
                  <a:pt x="184" y="118"/>
                </a:moveTo>
                <a:cubicBezTo>
                  <a:pt x="184" y="118"/>
                  <a:pt x="184" y="118"/>
                  <a:pt x="184" y="118"/>
                </a:cubicBezTo>
                <a:cubicBezTo>
                  <a:pt x="184" y="119"/>
                  <a:pt x="184" y="119"/>
                  <a:pt x="184" y="119"/>
                </a:cubicBezTo>
                <a:cubicBezTo>
                  <a:pt x="184" y="119"/>
                  <a:pt x="184" y="119"/>
                  <a:pt x="184" y="119"/>
                </a:cubicBezTo>
                <a:cubicBezTo>
                  <a:pt x="182" y="126"/>
                  <a:pt x="182" y="126"/>
                  <a:pt x="182" y="126"/>
                </a:cubicBezTo>
                <a:cubicBezTo>
                  <a:pt x="179" y="132"/>
                  <a:pt x="179" y="132"/>
                  <a:pt x="179" y="132"/>
                </a:cubicBezTo>
                <a:cubicBezTo>
                  <a:pt x="156" y="197"/>
                  <a:pt x="156" y="197"/>
                  <a:pt x="156" y="197"/>
                </a:cubicBezTo>
                <a:cubicBezTo>
                  <a:pt x="156" y="197"/>
                  <a:pt x="156" y="197"/>
                  <a:pt x="156" y="197"/>
                </a:cubicBezTo>
                <a:cubicBezTo>
                  <a:pt x="141" y="202"/>
                  <a:pt x="141" y="202"/>
                  <a:pt x="141" y="202"/>
                </a:cubicBezTo>
                <a:cubicBezTo>
                  <a:pt x="141" y="202"/>
                  <a:pt x="141" y="202"/>
                  <a:pt x="141" y="201"/>
                </a:cubicBezTo>
                <a:moveTo>
                  <a:pt x="207" y="124"/>
                </a:moveTo>
                <a:cubicBezTo>
                  <a:pt x="213" y="129"/>
                  <a:pt x="213" y="129"/>
                  <a:pt x="213" y="129"/>
                </a:cubicBezTo>
                <a:cubicBezTo>
                  <a:pt x="222" y="123"/>
                  <a:pt x="222" y="123"/>
                  <a:pt x="222" y="123"/>
                </a:cubicBezTo>
                <a:cubicBezTo>
                  <a:pt x="246" y="106"/>
                  <a:pt x="246" y="106"/>
                  <a:pt x="246" y="106"/>
                </a:cubicBezTo>
                <a:cubicBezTo>
                  <a:pt x="268" y="71"/>
                  <a:pt x="268" y="71"/>
                  <a:pt x="268" y="71"/>
                </a:cubicBezTo>
                <a:moveTo>
                  <a:pt x="51" y="0"/>
                </a:moveTo>
                <a:cubicBezTo>
                  <a:pt x="23" y="19"/>
                  <a:pt x="23" y="19"/>
                  <a:pt x="23" y="19"/>
                </a:cubicBezTo>
                <a:cubicBezTo>
                  <a:pt x="23" y="19"/>
                  <a:pt x="23" y="19"/>
                  <a:pt x="23" y="19"/>
                </a:cubicBezTo>
                <a:cubicBezTo>
                  <a:pt x="9" y="20"/>
                  <a:pt x="9" y="20"/>
                  <a:pt x="9" y="20"/>
                </a:cubicBezTo>
                <a:cubicBezTo>
                  <a:pt x="8" y="21"/>
                  <a:pt x="8" y="21"/>
                  <a:pt x="8" y="21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" name="Freeform 70">
            <a:extLst>
              <a:ext uri="{FF2B5EF4-FFF2-40B4-BE49-F238E27FC236}">
                <a16:creationId xmlns:a16="http://schemas.microsoft.com/office/drawing/2014/main" id="{95FA3398-E187-1E7F-5434-909FC4DF8B2E}"/>
              </a:ext>
            </a:extLst>
          </p:cNvPr>
          <p:cNvSpPr>
            <a:spLocks/>
          </p:cNvSpPr>
          <p:nvPr/>
        </p:nvSpPr>
        <p:spPr bwMode="auto">
          <a:xfrm>
            <a:off x="8059738" y="169863"/>
            <a:ext cx="595313" cy="1377950"/>
          </a:xfrm>
          <a:custGeom>
            <a:avLst/>
            <a:gdLst>
              <a:gd name="T0" fmla="*/ 11 w 193"/>
              <a:gd name="T1" fmla="*/ 446 h 446"/>
              <a:gd name="T2" fmla="*/ 11 w 193"/>
              <a:gd name="T3" fmla="*/ 446 h 446"/>
              <a:gd name="T4" fmla="*/ 10 w 193"/>
              <a:gd name="T5" fmla="*/ 446 h 446"/>
              <a:gd name="T6" fmla="*/ 10 w 193"/>
              <a:gd name="T7" fmla="*/ 445 h 446"/>
              <a:gd name="T8" fmla="*/ 11 w 193"/>
              <a:gd name="T9" fmla="*/ 442 h 446"/>
              <a:gd name="T10" fmla="*/ 22 w 193"/>
              <a:gd name="T11" fmla="*/ 351 h 446"/>
              <a:gd name="T12" fmla="*/ 23 w 193"/>
              <a:gd name="T13" fmla="*/ 340 h 446"/>
              <a:gd name="T14" fmla="*/ 21 w 193"/>
              <a:gd name="T15" fmla="*/ 334 h 446"/>
              <a:gd name="T16" fmla="*/ 16 w 193"/>
              <a:gd name="T17" fmla="*/ 317 h 446"/>
              <a:gd name="T18" fmla="*/ 13 w 193"/>
              <a:gd name="T19" fmla="*/ 305 h 446"/>
              <a:gd name="T20" fmla="*/ 3 w 193"/>
              <a:gd name="T21" fmla="*/ 273 h 446"/>
              <a:gd name="T22" fmla="*/ 0 w 193"/>
              <a:gd name="T23" fmla="*/ 259 h 446"/>
              <a:gd name="T24" fmla="*/ 0 w 193"/>
              <a:gd name="T25" fmla="*/ 259 h 446"/>
              <a:gd name="T26" fmla="*/ 0 w 193"/>
              <a:gd name="T27" fmla="*/ 258 h 446"/>
              <a:gd name="T28" fmla="*/ 45 w 193"/>
              <a:gd name="T29" fmla="*/ 261 h 446"/>
              <a:gd name="T30" fmla="*/ 43 w 193"/>
              <a:gd name="T31" fmla="*/ 236 h 446"/>
              <a:gd name="T32" fmla="*/ 43 w 193"/>
              <a:gd name="T33" fmla="*/ 236 h 446"/>
              <a:gd name="T34" fmla="*/ 98 w 193"/>
              <a:gd name="T35" fmla="*/ 140 h 446"/>
              <a:gd name="T36" fmla="*/ 102 w 193"/>
              <a:gd name="T37" fmla="*/ 131 h 446"/>
              <a:gd name="T38" fmla="*/ 129 w 193"/>
              <a:gd name="T39" fmla="*/ 45 h 446"/>
              <a:gd name="T40" fmla="*/ 129 w 193"/>
              <a:gd name="T41" fmla="*/ 44 h 446"/>
              <a:gd name="T42" fmla="*/ 139 w 193"/>
              <a:gd name="T43" fmla="*/ 38 h 446"/>
              <a:gd name="T44" fmla="*/ 139 w 193"/>
              <a:gd name="T45" fmla="*/ 37 h 446"/>
              <a:gd name="T46" fmla="*/ 193 w 193"/>
              <a:gd name="T47" fmla="*/ 0 h 4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93" h="446">
                <a:moveTo>
                  <a:pt x="11" y="446"/>
                </a:moveTo>
                <a:cubicBezTo>
                  <a:pt x="11" y="446"/>
                  <a:pt x="11" y="446"/>
                  <a:pt x="11" y="446"/>
                </a:cubicBezTo>
                <a:cubicBezTo>
                  <a:pt x="11" y="446"/>
                  <a:pt x="10" y="446"/>
                  <a:pt x="10" y="446"/>
                </a:cubicBezTo>
                <a:cubicBezTo>
                  <a:pt x="10" y="446"/>
                  <a:pt x="10" y="445"/>
                  <a:pt x="10" y="445"/>
                </a:cubicBezTo>
                <a:cubicBezTo>
                  <a:pt x="11" y="442"/>
                  <a:pt x="11" y="442"/>
                  <a:pt x="11" y="442"/>
                </a:cubicBezTo>
                <a:cubicBezTo>
                  <a:pt x="22" y="351"/>
                  <a:pt x="22" y="351"/>
                  <a:pt x="22" y="351"/>
                </a:cubicBezTo>
                <a:cubicBezTo>
                  <a:pt x="23" y="340"/>
                  <a:pt x="23" y="340"/>
                  <a:pt x="23" y="340"/>
                </a:cubicBezTo>
                <a:cubicBezTo>
                  <a:pt x="21" y="334"/>
                  <a:pt x="21" y="334"/>
                  <a:pt x="21" y="334"/>
                </a:cubicBezTo>
                <a:cubicBezTo>
                  <a:pt x="16" y="317"/>
                  <a:pt x="16" y="317"/>
                  <a:pt x="16" y="317"/>
                </a:cubicBezTo>
                <a:cubicBezTo>
                  <a:pt x="13" y="305"/>
                  <a:pt x="13" y="305"/>
                  <a:pt x="13" y="305"/>
                </a:cubicBezTo>
                <a:cubicBezTo>
                  <a:pt x="3" y="273"/>
                  <a:pt x="3" y="273"/>
                  <a:pt x="3" y="273"/>
                </a:cubicBezTo>
                <a:cubicBezTo>
                  <a:pt x="0" y="259"/>
                  <a:pt x="0" y="259"/>
                  <a:pt x="0" y="259"/>
                </a:cubicBezTo>
                <a:cubicBezTo>
                  <a:pt x="0" y="259"/>
                  <a:pt x="0" y="259"/>
                  <a:pt x="0" y="259"/>
                </a:cubicBezTo>
                <a:cubicBezTo>
                  <a:pt x="0" y="258"/>
                  <a:pt x="0" y="258"/>
                  <a:pt x="0" y="258"/>
                </a:cubicBezTo>
                <a:cubicBezTo>
                  <a:pt x="45" y="261"/>
                  <a:pt x="45" y="261"/>
                  <a:pt x="45" y="261"/>
                </a:cubicBezTo>
                <a:cubicBezTo>
                  <a:pt x="43" y="236"/>
                  <a:pt x="43" y="236"/>
                  <a:pt x="43" y="236"/>
                </a:cubicBezTo>
                <a:cubicBezTo>
                  <a:pt x="43" y="236"/>
                  <a:pt x="43" y="236"/>
                  <a:pt x="43" y="236"/>
                </a:cubicBezTo>
                <a:cubicBezTo>
                  <a:pt x="98" y="140"/>
                  <a:pt x="98" y="140"/>
                  <a:pt x="98" y="140"/>
                </a:cubicBezTo>
                <a:cubicBezTo>
                  <a:pt x="102" y="131"/>
                  <a:pt x="102" y="131"/>
                  <a:pt x="102" y="131"/>
                </a:cubicBezTo>
                <a:cubicBezTo>
                  <a:pt x="129" y="45"/>
                  <a:pt x="129" y="45"/>
                  <a:pt x="129" y="45"/>
                </a:cubicBezTo>
                <a:cubicBezTo>
                  <a:pt x="129" y="45"/>
                  <a:pt x="129" y="45"/>
                  <a:pt x="129" y="44"/>
                </a:cubicBezTo>
                <a:cubicBezTo>
                  <a:pt x="139" y="38"/>
                  <a:pt x="139" y="38"/>
                  <a:pt x="139" y="38"/>
                </a:cubicBezTo>
                <a:cubicBezTo>
                  <a:pt x="139" y="37"/>
                  <a:pt x="139" y="37"/>
                  <a:pt x="139" y="37"/>
                </a:cubicBezTo>
                <a:cubicBezTo>
                  <a:pt x="193" y="0"/>
                  <a:pt x="193" y="0"/>
                  <a:pt x="193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" name="Freeform 71">
            <a:extLst>
              <a:ext uri="{FF2B5EF4-FFF2-40B4-BE49-F238E27FC236}">
                <a16:creationId xmlns:a16="http://schemas.microsoft.com/office/drawing/2014/main" id="{4B387409-9764-001A-D8AD-3CA36BF6E852}"/>
              </a:ext>
            </a:extLst>
          </p:cNvPr>
          <p:cNvSpPr>
            <a:spLocks/>
          </p:cNvSpPr>
          <p:nvPr/>
        </p:nvSpPr>
        <p:spPr bwMode="auto">
          <a:xfrm>
            <a:off x="5568950" y="3060700"/>
            <a:ext cx="182563" cy="152400"/>
          </a:xfrm>
          <a:custGeom>
            <a:avLst/>
            <a:gdLst>
              <a:gd name="T0" fmla="*/ 115 w 115"/>
              <a:gd name="T1" fmla="*/ 96 h 96"/>
              <a:gd name="T2" fmla="*/ 107 w 115"/>
              <a:gd name="T3" fmla="*/ 61 h 96"/>
              <a:gd name="T4" fmla="*/ 0 w 115"/>
              <a:gd name="T5" fmla="*/ 0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15" h="96">
                <a:moveTo>
                  <a:pt x="115" y="96"/>
                </a:moveTo>
                <a:lnTo>
                  <a:pt x="107" y="61"/>
                </a:lnTo>
                <a:lnTo>
                  <a:pt x="0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" name="Freeform 72">
            <a:extLst>
              <a:ext uri="{FF2B5EF4-FFF2-40B4-BE49-F238E27FC236}">
                <a16:creationId xmlns:a16="http://schemas.microsoft.com/office/drawing/2014/main" id="{B6DE4D0F-7A3F-1CA5-34D9-7C1E56BDB08C}"/>
              </a:ext>
            </a:extLst>
          </p:cNvPr>
          <p:cNvSpPr>
            <a:spLocks/>
          </p:cNvSpPr>
          <p:nvPr/>
        </p:nvSpPr>
        <p:spPr bwMode="auto">
          <a:xfrm>
            <a:off x="5776913" y="3559175"/>
            <a:ext cx="855663" cy="61913"/>
          </a:xfrm>
          <a:custGeom>
            <a:avLst/>
            <a:gdLst>
              <a:gd name="T0" fmla="*/ 0 w 277"/>
              <a:gd name="T1" fmla="*/ 16 h 20"/>
              <a:gd name="T2" fmla="*/ 0 w 277"/>
              <a:gd name="T3" fmla="*/ 15 h 20"/>
              <a:gd name="T4" fmla="*/ 9 w 277"/>
              <a:gd name="T5" fmla="*/ 15 h 20"/>
              <a:gd name="T6" fmla="*/ 33 w 277"/>
              <a:gd name="T7" fmla="*/ 15 h 20"/>
              <a:gd name="T8" fmla="*/ 157 w 277"/>
              <a:gd name="T9" fmla="*/ 12 h 20"/>
              <a:gd name="T10" fmla="*/ 157 w 277"/>
              <a:gd name="T11" fmla="*/ 12 h 20"/>
              <a:gd name="T12" fmla="*/ 162 w 277"/>
              <a:gd name="T13" fmla="*/ 14 h 20"/>
              <a:gd name="T14" fmla="*/ 175 w 277"/>
              <a:gd name="T15" fmla="*/ 20 h 20"/>
              <a:gd name="T16" fmla="*/ 210 w 277"/>
              <a:gd name="T17" fmla="*/ 3 h 20"/>
              <a:gd name="T18" fmla="*/ 210 w 277"/>
              <a:gd name="T19" fmla="*/ 3 h 20"/>
              <a:gd name="T20" fmla="*/ 211 w 277"/>
              <a:gd name="T21" fmla="*/ 3 h 20"/>
              <a:gd name="T22" fmla="*/ 219 w 277"/>
              <a:gd name="T23" fmla="*/ 0 h 20"/>
              <a:gd name="T24" fmla="*/ 220 w 277"/>
              <a:gd name="T25" fmla="*/ 0 h 20"/>
              <a:gd name="T26" fmla="*/ 220 w 277"/>
              <a:gd name="T27" fmla="*/ 0 h 20"/>
              <a:gd name="T28" fmla="*/ 221 w 277"/>
              <a:gd name="T29" fmla="*/ 1 h 20"/>
              <a:gd name="T30" fmla="*/ 226 w 277"/>
              <a:gd name="T31" fmla="*/ 11 h 20"/>
              <a:gd name="T32" fmla="*/ 232 w 277"/>
              <a:gd name="T33" fmla="*/ 8 h 20"/>
              <a:gd name="T34" fmla="*/ 244 w 277"/>
              <a:gd name="T35" fmla="*/ 2 h 20"/>
              <a:gd name="T36" fmla="*/ 244 w 277"/>
              <a:gd name="T37" fmla="*/ 2 h 20"/>
              <a:gd name="T38" fmla="*/ 248 w 277"/>
              <a:gd name="T39" fmla="*/ 3 h 20"/>
              <a:gd name="T40" fmla="*/ 268 w 277"/>
              <a:gd name="T41" fmla="*/ 6 h 20"/>
              <a:gd name="T42" fmla="*/ 277 w 277"/>
              <a:gd name="T43" fmla="*/ 8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77" h="20">
                <a:moveTo>
                  <a:pt x="0" y="16"/>
                </a:moveTo>
                <a:cubicBezTo>
                  <a:pt x="0" y="15"/>
                  <a:pt x="0" y="15"/>
                  <a:pt x="0" y="15"/>
                </a:cubicBezTo>
                <a:cubicBezTo>
                  <a:pt x="9" y="15"/>
                  <a:pt x="9" y="15"/>
                  <a:pt x="9" y="15"/>
                </a:cubicBezTo>
                <a:cubicBezTo>
                  <a:pt x="33" y="15"/>
                  <a:pt x="33" y="15"/>
                  <a:pt x="33" y="15"/>
                </a:cubicBezTo>
                <a:cubicBezTo>
                  <a:pt x="157" y="12"/>
                  <a:pt x="157" y="12"/>
                  <a:pt x="157" y="12"/>
                </a:cubicBezTo>
                <a:cubicBezTo>
                  <a:pt x="157" y="12"/>
                  <a:pt x="157" y="12"/>
                  <a:pt x="157" y="12"/>
                </a:cubicBezTo>
                <a:cubicBezTo>
                  <a:pt x="162" y="14"/>
                  <a:pt x="162" y="14"/>
                  <a:pt x="162" y="14"/>
                </a:cubicBezTo>
                <a:cubicBezTo>
                  <a:pt x="175" y="20"/>
                  <a:pt x="175" y="20"/>
                  <a:pt x="175" y="20"/>
                </a:cubicBezTo>
                <a:cubicBezTo>
                  <a:pt x="210" y="3"/>
                  <a:pt x="210" y="3"/>
                  <a:pt x="210" y="3"/>
                </a:cubicBezTo>
                <a:cubicBezTo>
                  <a:pt x="210" y="3"/>
                  <a:pt x="210" y="3"/>
                  <a:pt x="210" y="3"/>
                </a:cubicBezTo>
                <a:cubicBezTo>
                  <a:pt x="211" y="3"/>
                  <a:pt x="211" y="3"/>
                  <a:pt x="211" y="3"/>
                </a:cubicBezTo>
                <a:cubicBezTo>
                  <a:pt x="219" y="0"/>
                  <a:pt x="219" y="0"/>
                  <a:pt x="219" y="0"/>
                </a:cubicBezTo>
                <a:cubicBezTo>
                  <a:pt x="220" y="0"/>
                  <a:pt x="220" y="0"/>
                  <a:pt x="220" y="0"/>
                </a:cubicBezTo>
                <a:cubicBezTo>
                  <a:pt x="220" y="0"/>
                  <a:pt x="220" y="0"/>
                  <a:pt x="220" y="0"/>
                </a:cubicBezTo>
                <a:cubicBezTo>
                  <a:pt x="221" y="1"/>
                  <a:pt x="221" y="1"/>
                  <a:pt x="221" y="1"/>
                </a:cubicBezTo>
                <a:cubicBezTo>
                  <a:pt x="226" y="11"/>
                  <a:pt x="226" y="11"/>
                  <a:pt x="226" y="11"/>
                </a:cubicBezTo>
                <a:cubicBezTo>
                  <a:pt x="232" y="8"/>
                  <a:pt x="232" y="8"/>
                  <a:pt x="232" y="8"/>
                </a:cubicBezTo>
                <a:cubicBezTo>
                  <a:pt x="244" y="2"/>
                  <a:pt x="244" y="2"/>
                  <a:pt x="244" y="2"/>
                </a:cubicBezTo>
                <a:cubicBezTo>
                  <a:pt x="244" y="2"/>
                  <a:pt x="244" y="2"/>
                  <a:pt x="244" y="2"/>
                </a:cubicBezTo>
                <a:cubicBezTo>
                  <a:pt x="248" y="3"/>
                  <a:pt x="248" y="3"/>
                  <a:pt x="248" y="3"/>
                </a:cubicBezTo>
                <a:cubicBezTo>
                  <a:pt x="268" y="6"/>
                  <a:pt x="268" y="6"/>
                  <a:pt x="268" y="6"/>
                </a:cubicBezTo>
                <a:cubicBezTo>
                  <a:pt x="277" y="8"/>
                  <a:pt x="277" y="8"/>
                  <a:pt x="277" y="8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" name="Freeform 73">
            <a:extLst>
              <a:ext uri="{FF2B5EF4-FFF2-40B4-BE49-F238E27FC236}">
                <a16:creationId xmlns:a16="http://schemas.microsoft.com/office/drawing/2014/main" id="{8727F763-A5DF-4692-D987-68F5C5A6865F}"/>
              </a:ext>
            </a:extLst>
          </p:cNvPr>
          <p:cNvSpPr>
            <a:spLocks/>
          </p:cNvSpPr>
          <p:nvPr/>
        </p:nvSpPr>
        <p:spPr bwMode="auto">
          <a:xfrm>
            <a:off x="5915025" y="1355725"/>
            <a:ext cx="185738" cy="603250"/>
          </a:xfrm>
          <a:custGeom>
            <a:avLst/>
            <a:gdLst>
              <a:gd name="T0" fmla="*/ 57 w 60"/>
              <a:gd name="T1" fmla="*/ 0 h 195"/>
              <a:gd name="T2" fmla="*/ 45 w 60"/>
              <a:gd name="T3" fmla="*/ 4 h 195"/>
              <a:gd name="T4" fmla="*/ 41 w 60"/>
              <a:gd name="T5" fmla="*/ 22 h 195"/>
              <a:gd name="T6" fmla="*/ 38 w 60"/>
              <a:gd name="T7" fmla="*/ 42 h 195"/>
              <a:gd name="T8" fmla="*/ 39 w 60"/>
              <a:gd name="T9" fmla="*/ 45 h 195"/>
              <a:gd name="T10" fmla="*/ 53 w 60"/>
              <a:gd name="T11" fmla="*/ 69 h 195"/>
              <a:gd name="T12" fmla="*/ 53 w 60"/>
              <a:gd name="T13" fmla="*/ 69 h 195"/>
              <a:gd name="T14" fmla="*/ 40 w 60"/>
              <a:gd name="T15" fmla="*/ 84 h 195"/>
              <a:gd name="T16" fmla="*/ 38 w 60"/>
              <a:gd name="T17" fmla="*/ 97 h 195"/>
              <a:gd name="T18" fmla="*/ 45 w 60"/>
              <a:gd name="T19" fmla="*/ 97 h 195"/>
              <a:gd name="T20" fmla="*/ 59 w 60"/>
              <a:gd name="T21" fmla="*/ 98 h 195"/>
              <a:gd name="T22" fmla="*/ 60 w 60"/>
              <a:gd name="T23" fmla="*/ 98 h 195"/>
              <a:gd name="T24" fmla="*/ 60 w 60"/>
              <a:gd name="T25" fmla="*/ 134 h 195"/>
              <a:gd name="T26" fmla="*/ 59 w 60"/>
              <a:gd name="T27" fmla="*/ 135 h 195"/>
              <a:gd name="T28" fmla="*/ 45 w 60"/>
              <a:gd name="T29" fmla="*/ 136 h 195"/>
              <a:gd name="T30" fmla="*/ 36 w 60"/>
              <a:gd name="T31" fmla="*/ 136 h 195"/>
              <a:gd name="T32" fmla="*/ 14 w 60"/>
              <a:gd name="T33" fmla="*/ 171 h 195"/>
              <a:gd name="T34" fmla="*/ 0 w 60"/>
              <a:gd name="T35" fmla="*/ 195 h 1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60" h="195">
                <a:moveTo>
                  <a:pt x="57" y="0"/>
                </a:moveTo>
                <a:cubicBezTo>
                  <a:pt x="45" y="4"/>
                  <a:pt x="45" y="4"/>
                  <a:pt x="45" y="4"/>
                </a:cubicBezTo>
                <a:cubicBezTo>
                  <a:pt x="41" y="22"/>
                  <a:pt x="41" y="22"/>
                  <a:pt x="41" y="22"/>
                </a:cubicBezTo>
                <a:cubicBezTo>
                  <a:pt x="38" y="42"/>
                  <a:pt x="38" y="42"/>
                  <a:pt x="38" y="42"/>
                </a:cubicBezTo>
                <a:cubicBezTo>
                  <a:pt x="39" y="45"/>
                  <a:pt x="39" y="45"/>
                  <a:pt x="39" y="45"/>
                </a:cubicBezTo>
                <a:cubicBezTo>
                  <a:pt x="53" y="69"/>
                  <a:pt x="53" y="69"/>
                  <a:pt x="53" y="69"/>
                </a:cubicBezTo>
                <a:cubicBezTo>
                  <a:pt x="53" y="69"/>
                  <a:pt x="53" y="69"/>
                  <a:pt x="53" y="69"/>
                </a:cubicBezTo>
                <a:cubicBezTo>
                  <a:pt x="40" y="84"/>
                  <a:pt x="40" y="84"/>
                  <a:pt x="40" y="84"/>
                </a:cubicBezTo>
                <a:cubicBezTo>
                  <a:pt x="38" y="97"/>
                  <a:pt x="38" y="97"/>
                  <a:pt x="38" y="97"/>
                </a:cubicBezTo>
                <a:cubicBezTo>
                  <a:pt x="45" y="97"/>
                  <a:pt x="45" y="97"/>
                  <a:pt x="45" y="97"/>
                </a:cubicBezTo>
                <a:cubicBezTo>
                  <a:pt x="59" y="98"/>
                  <a:pt x="59" y="98"/>
                  <a:pt x="59" y="98"/>
                </a:cubicBezTo>
                <a:cubicBezTo>
                  <a:pt x="59" y="98"/>
                  <a:pt x="60" y="98"/>
                  <a:pt x="60" y="98"/>
                </a:cubicBezTo>
                <a:cubicBezTo>
                  <a:pt x="60" y="134"/>
                  <a:pt x="60" y="134"/>
                  <a:pt x="60" y="134"/>
                </a:cubicBezTo>
                <a:cubicBezTo>
                  <a:pt x="60" y="134"/>
                  <a:pt x="59" y="135"/>
                  <a:pt x="59" y="135"/>
                </a:cubicBezTo>
                <a:cubicBezTo>
                  <a:pt x="45" y="136"/>
                  <a:pt x="45" y="136"/>
                  <a:pt x="45" y="136"/>
                </a:cubicBezTo>
                <a:cubicBezTo>
                  <a:pt x="36" y="136"/>
                  <a:pt x="36" y="136"/>
                  <a:pt x="36" y="136"/>
                </a:cubicBezTo>
                <a:cubicBezTo>
                  <a:pt x="14" y="171"/>
                  <a:pt x="14" y="171"/>
                  <a:pt x="14" y="171"/>
                </a:cubicBezTo>
                <a:cubicBezTo>
                  <a:pt x="0" y="195"/>
                  <a:pt x="0" y="195"/>
                  <a:pt x="0" y="195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" name="Freeform 74">
            <a:extLst>
              <a:ext uri="{FF2B5EF4-FFF2-40B4-BE49-F238E27FC236}">
                <a16:creationId xmlns:a16="http://schemas.microsoft.com/office/drawing/2014/main" id="{A29B1F4A-1365-71ED-666F-FB3A1F0B06F0}"/>
              </a:ext>
            </a:extLst>
          </p:cNvPr>
          <p:cNvSpPr>
            <a:spLocks noEditPoints="1"/>
          </p:cNvSpPr>
          <p:nvPr/>
        </p:nvSpPr>
        <p:spPr bwMode="auto">
          <a:xfrm>
            <a:off x="5784850" y="3125788"/>
            <a:ext cx="847725" cy="457200"/>
          </a:xfrm>
          <a:custGeom>
            <a:avLst/>
            <a:gdLst>
              <a:gd name="T0" fmla="*/ 179 w 274"/>
              <a:gd name="T1" fmla="*/ 0 h 148"/>
              <a:gd name="T2" fmla="*/ 180 w 274"/>
              <a:gd name="T3" fmla="*/ 0 h 148"/>
              <a:gd name="T4" fmla="*/ 188 w 274"/>
              <a:gd name="T5" fmla="*/ 10 h 148"/>
              <a:gd name="T6" fmla="*/ 191 w 274"/>
              <a:gd name="T7" fmla="*/ 13 h 148"/>
              <a:gd name="T8" fmla="*/ 191 w 274"/>
              <a:gd name="T9" fmla="*/ 14 h 148"/>
              <a:gd name="T10" fmla="*/ 191 w 274"/>
              <a:gd name="T11" fmla="*/ 17 h 148"/>
              <a:gd name="T12" fmla="*/ 190 w 274"/>
              <a:gd name="T13" fmla="*/ 28 h 148"/>
              <a:gd name="T14" fmla="*/ 190 w 274"/>
              <a:gd name="T15" fmla="*/ 33 h 148"/>
              <a:gd name="T16" fmla="*/ 198 w 274"/>
              <a:gd name="T17" fmla="*/ 32 h 148"/>
              <a:gd name="T18" fmla="*/ 198 w 274"/>
              <a:gd name="T19" fmla="*/ 32 h 148"/>
              <a:gd name="T20" fmla="*/ 214 w 274"/>
              <a:gd name="T21" fmla="*/ 40 h 148"/>
              <a:gd name="T22" fmla="*/ 226 w 274"/>
              <a:gd name="T23" fmla="*/ 44 h 148"/>
              <a:gd name="T24" fmla="*/ 226 w 274"/>
              <a:gd name="T25" fmla="*/ 45 h 148"/>
              <a:gd name="T26" fmla="*/ 231 w 274"/>
              <a:gd name="T27" fmla="*/ 90 h 148"/>
              <a:gd name="T28" fmla="*/ 232 w 274"/>
              <a:gd name="T29" fmla="*/ 98 h 148"/>
              <a:gd name="T30" fmla="*/ 266 w 274"/>
              <a:gd name="T31" fmla="*/ 138 h 148"/>
              <a:gd name="T32" fmla="*/ 274 w 274"/>
              <a:gd name="T33" fmla="*/ 148 h 148"/>
              <a:gd name="T34" fmla="*/ 0 w 274"/>
              <a:gd name="T35" fmla="*/ 117 h 148"/>
              <a:gd name="T36" fmla="*/ 16 w 274"/>
              <a:gd name="T37" fmla="*/ 100 h 148"/>
              <a:gd name="T38" fmla="*/ 0 w 274"/>
              <a:gd name="T39" fmla="*/ 74 h 148"/>
              <a:gd name="T40" fmla="*/ 0 w 274"/>
              <a:gd name="T41" fmla="*/ 73 h 1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74" h="148">
                <a:moveTo>
                  <a:pt x="179" y="0"/>
                </a:moveTo>
                <a:cubicBezTo>
                  <a:pt x="179" y="0"/>
                  <a:pt x="179" y="0"/>
                  <a:pt x="180" y="0"/>
                </a:cubicBezTo>
                <a:cubicBezTo>
                  <a:pt x="188" y="10"/>
                  <a:pt x="188" y="10"/>
                  <a:pt x="188" y="10"/>
                </a:cubicBezTo>
                <a:cubicBezTo>
                  <a:pt x="191" y="13"/>
                  <a:pt x="191" y="13"/>
                  <a:pt x="191" y="13"/>
                </a:cubicBezTo>
                <a:cubicBezTo>
                  <a:pt x="191" y="14"/>
                  <a:pt x="191" y="14"/>
                  <a:pt x="191" y="14"/>
                </a:cubicBezTo>
                <a:cubicBezTo>
                  <a:pt x="191" y="17"/>
                  <a:pt x="191" y="17"/>
                  <a:pt x="191" y="17"/>
                </a:cubicBezTo>
                <a:cubicBezTo>
                  <a:pt x="190" y="28"/>
                  <a:pt x="190" y="28"/>
                  <a:pt x="190" y="28"/>
                </a:cubicBezTo>
                <a:cubicBezTo>
                  <a:pt x="190" y="33"/>
                  <a:pt x="190" y="33"/>
                  <a:pt x="190" y="33"/>
                </a:cubicBezTo>
                <a:cubicBezTo>
                  <a:pt x="198" y="32"/>
                  <a:pt x="198" y="32"/>
                  <a:pt x="198" y="32"/>
                </a:cubicBezTo>
                <a:cubicBezTo>
                  <a:pt x="198" y="32"/>
                  <a:pt x="198" y="32"/>
                  <a:pt x="198" y="32"/>
                </a:cubicBezTo>
                <a:cubicBezTo>
                  <a:pt x="214" y="40"/>
                  <a:pt x="214" y="40"/>
                  <a:pt x="214" y="40"/>
                </a:cubicBezTo>
                <a:cubicBezTo>
                  <a:pt x="226" y="44"/>
                  <a:pt x="226" y="44"/>
                  <a:pt x="226" y="44"/>
                </a:cubicBezTo>
                <a:cubicBezTo>
                  <a:pt x="226" y="44"/>
                  <a:pt x="226" y="44"/>
                  <a:pt x="226" y="45"/>
                </a:cubicBezTo>
                <a:cubicBezTo>
                  <a:pt x="231" y="90"/>
                  <a:pt x="231" y="90"/>
                  <a:pt x="231" y="90"/>
                </a:cubicBezTo>
                <a:cubicBezTo>
                  <a:pt x="232" y="98"/>
                  <a:pt x="232" y="98"/>
                  <a:pt x="232" y="98"/>
                </a:cubicBezTo>
                <a:cubicBezTo>
                  <a:pt x="266" y="138"/>
                  <a:pt x="266" y="138"/>
                  <a:pt x="266" y="138"/>
                </a:cubicBezTo>
                <a:cubicBezTo>
                  <a:pt x="274" y="148"/>
                  <a:pt x="274" y="148"/>
                  <a:pt x="274" y="148"/>
                </a:cubicBezTo>
                <a:moveTo>
                  <a:pt x="0" y="117"/>
                </a:moveTo>
                <a:cubicBezTo>
                  <a:pt x="16" y="100"/>
                  <a:pt x="16" y="100"/>
                  <a:pt x="16" y="100"/>
                </a:cubicBezTo>
                <a:cubicBezTo>
                  <a:pt x="0" y="74"/>
                  <a:pt x="0" y="74"/>
                  <a:pt x="0" y="74"/>
                </a:cubicBezTo>
                <a:cubicBezTo>
                  <a:pt x="0" y="74"/>
                  <a:pt x="0" y="73"/>
                  <a:pt x="0" y="73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" name="Freeform 75">
            <a:extLst>
              <a:ext uri="{FF2B5EF4-FFF2-40B4-BE49-F238E27FC236}">
                <a16:creationId xmlns:a16="http://schemas.microsoft.com/office/drawing/2014/main" id="{8E594B67-CF98-439A-B973-1ECFEE93D98B}"/>
              </a:ext>
            </a:extLst>
          </p:cNvPr>
          <p:cNvSpPr>
            <a:spLocks noEditPoints="1"/>
          </p:cNvSpPr>
          <p:nvPr/>
        </p:nvSpPr>
        <p:spPr bwMode="auto">
          <a:xfrm>
            <a:off x="6319838" y="3497263"/>
            <a:ext cx="744538" cy="685800"/>
          </a:xfrm>
          <a:custGeom>
            <a:avLst/>
            <a:gdLst>
              <a:gd name="T0" fmla="*/ 102 w 241"/>
              <a:gd name="T1" fmla="*/ 28 h 222"/>
              <a:gd name="T2" fmla="*/ 102 w 241"/>
              <a:gd name="T3" fmla="*/ 29 h 222"/>
              <a:gd name="T4" fmla="*/ 102 w 241"/>
              <a:gd name="T5" fmla="*/ 29 h 222"/>
              <a:gd name="T6" fmla="*/ 35 w 241"/>
              <a:gd name="T7" fmla="*/ 113 h 222"/>
              <a:gd name="T8" fmla="*/ 32 w 241"/>
              <a:gd name="T9" fmla="*/ 117 h 222"/>
              <a:gd name="T10" fmla="*/ 30 w 241"/>
              <a:gd name="T11" fmla="*/ 120 h 222"/>
              <a:gd name="T12" fmla="*/ 29 w 241"/>
              <a:gd name="T13" fmla="*/ 123 h 222"/>
              <a:gd name="T14" fmla="*/ 28 w 241"/>
              <a:gd name="T15" fmla="*/ 128 h 222"/>
              <a:gd name="T16" fmla="*/ 16 w 241"/>
              <a:gd name="T17" fmla="*/ 167 h 222"/>
              <a:gd name="T18" fmla="*/ 0 w 241"/>
              <a:gd name="T19" fmla="*/ 222 h 222"/>
              <a:gd name="T20" fmla="*/ 241 w 241"/>
              <a:gd name="T21" fmla="*/ 35 h 222"/>
              <a:gd name="T22" fmla="*/ 184 w 241"/>
              <a:gd name="T23" fmla="*/ 27 h 222"/>
              <a:gd name="T24" fmla="*/ 184 w 241"/>
              <a:gd name="T25" fmla="*/ 27 h 222"/>
              <a:gd name="T26" fmla="*/ 131 w 241"/>
              <a:gd name="T27" fmla="*/ 0 h 222"/>
              <a:gd name="T28" fmla="*/ 102 w 241"/>
              <a:gd name="T29" fmla="*/ 28 h 2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41" h="222">
                <a:moveTo>
                  <a:pt x="102" y="28"/>
                </a:moveTo>
                <a:cubicBezTo>
                  <a:pt x="102" y="29"/>
                  <a:pt x="102" y="29"/>
                  <a:pt x="102" y="29"/>
                </a:cubicBezTo>
                <a:cubicBezTo>
                  <a:pt x="102" y="29"/>
                  <a:pt x="102" y="29"/>
                  <a:pt x="102" y="29"/>
                </a:cubicBezTo>
                <a:cubicBezTo>
                  <a:pt x="35" y="113"/>
                  <a:pt x="35" y="113"/>
                  <a:pt x="35" y="113"/>
                </a:cubicBezTo>
                <a:cubicBezTo>
                  <a:pt x="32" y="117"/>
                  <a:pt x="32" y="117"/>
                  <a:pt x="32" y="117"/>
                </a:cubicBezTo>
                <a:cubicBezTo>
                  <a:pt x="30" y="120"/>
                  <a:pt x="30" y="120"/>
                  <a:pt x="30" y="120"/>
                </a:cubicBezTo>
                <a:cubicBezTo>
                  <a:pt x="29" y="123"/>
                  <a:pt x="29" y="123"/>
                  <a:pt x="29" y="123"/>
                </a:cubicBezTo>
                <a:cubicBezTo>
                  <a:pt x="28" y="128"/>
                  <a:pt x="28" y="128"/>
                  <a:pt x="28" y="128"/>
                </a:cubicBezTo>
                <a:cubicBezTo>
                  <a:pt x="16" y="167"/>
                  <a:pt x="16" y="167"/>
                  <a:pt x="16" y="167"/>
                </a:cubicBezTo>
                <a:cubicBezTo>
                  <a:pt x="0" y="222"/>
                  <a:pt x="0" y="222"/>
                  <a:pt x="0" y="222"/>
                </a:cubicBezTo>
                <a:moveTo>
                  <a:pt x="241" y="35"/>
                </a:moveTo>
                <a:cubicBezTo>
                  <a:pt x="184" y="27"/>
                  <a:pt x="184" y="27"/>
                  <a:pt x="184" y="27"/>
                </a:cubicBezTo>
                <a:cubicBezTo>
                  <a:pt x="184" y="27"/>
                  <a:pt x="184" y="27"/>
                  <a:pt x="184" y="27"/>
                </a:cubicBezTo>
                <a:cubicBezTo>
                  <a:pt x="131" y="0"/>
                  <a:pt x="131" y="0"/>
                  <a:pt x="131" y="0"/>
                </a:cubicBezTo>
                <a:cubicBezTo>
                  <a:pt x="102" y="28"/>
                  <a:pt x="102" y="28"/>
                  <a:pt x="102" y="28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" name="Freeform 76">
            <a:extLst>
              <a:ext uri="{FF2B5EF4-FFF2-40B4-BE49-F238E27FC236}">
                <a16:creationId xmlns:a16="http://schemas.microsoft.com/office/drawing/2014/main" id="{412172AE-D2CA-1558-5E46-F8031B25C5A0}"/>
              </a:ext>
            </a:extLst>
          </p:cNvPr>
          <p:cNvSpPr>
            <a:spLocks noEditPoints="1"/>
          </p:cNvSpPr>
          <p:nvPr/>
        </p:nvSpPr>
        <p:spPr bwMode="auto">
          <a:xfrm>
            <a:off x="5835650" y="1893888"/>
            <a:ext cx="1497013" cy="1065213"/>
          </a:xfrm>
          <a:custGeom>
            <a:avLst/>
            <a:gdLst>
              <a:gd name="T0" fmla="*/ 191 w 485"/>
              <a:gd name="T1" fmla="*/ 334 h 345"/>
              <a:gd name="T2" fmla="*/ 174 w 485"/>
              <a:gd name="T3" fmla="*/ 337 h 345"/>
              <a:gd name="T4" fmla="*/ 173 w 485"/>
              <a:gd name="T5" fmla="*/ 336 h 345"/>
              <a:gd name="T6" fmla="*/ 165 w 485"/>
              <a:gd name="T7" fmla="*/ 321 h 345"/>
              <a:gd name="T8" fmla="*/ 159 w 485"/>
              <a:gd name="T9" fmla="*/ 323 h 345"/>
              <a:gd name="T10" fmla="*/ 154 w 485"/>
              <a:gd name="T11" fmla="*/ 323 h 345"/>
              <a:gd name="T12" fmla="*/ 485 w 485"/>
              <a:gd name="T13" fmla="*/ 285 h 345"/>
              <a:gd name="T14" fmla="*/ 485 w 485"/>
              <a:gd name="T15" fmla="*/ 286 h 345"/>
              <a:gd name="T16" fmla="*/ 453 w 485"/>
              <a:gd name="T17" fmla="*/ 289 h 345"/>
              <a:gd name="T18" fmla="*/ 436 w 485"/>
              <a:gd name="T19" fmla="*/ 291 h 345"/>
              <a:gd name="T20" fmla="*/ 362 w 485"/>
              <a:gd name="T21" fmla="*/ 316 h 345"/>
              <a:gd name="T22" fmla="*/ 355 w 485"/>
              <a:gd name="T23" fmla="*/ 316 h 345"/>
              <a:gd name="T24" fmla="*/ 266 w 485"/>
              <a:gd name="T25" fmla="*/ 320 h 345"/>
              <a:gd name="T26" fmla="*/ 220 w 485"/>
              <a:gd name="T27" fmla="*/ 338 h 345"/>
              <a:gd name="T28" fmla="*/ 201 w 485"/>
              <a:gd name="T29" fmla="*/ 345 h 345"/>
              <a:gd name="T30" fmla="*/ 359 w 485"/>
              <a:gd name="T31" fmla="*/ 24 h 345"/>
              <a:gd name="T32" fmla="*/ 360 w 485"/>
              <a:gd name="T33" fmla="*/ 66 h 345"/>
              <a:gd name="T34" fmla="*/ 361 w 485"/>
              <a:gd name="T35" fmla="*/ 79 h 345"/>
              <a:gd name="T36" fmla="*/ 378 w 485"/>
              <a:gd name="T37" fmla="*/ 95 h 345"/>
              <a:gd name="T38" fmla="*/ 378 w 485"/>
              <a:gd name="T39" fmla="*/ 96 h 345"/>
              <a:gd name="T40" fmla="*/ 374 w 485"/>
              <a:gd name="T41" fmla="*/ 132 h 345"/>
              <a:gd name="T42" fmla="*/ 379 w 485"/>
              <a:gd name="T43" fmla="*/ 134 h 345"/>
              <a:gd name="T44" fmla="*/ 380 w 485"/>
              <a:gd name="T45" fmla="*/ 138 h 345"/>
              <a:gd name="T46" fmla="*/ 422 w 485"/>
              <a:gd name="T47" fmla="*/ 178 h 345"/>
              <a:gd name="T48" fmla="*/ 423 w 485"/>
              <a:gd name="T49" fmla="*/ 178 h 345"/>
              <a:gd name="T50" fmla="*/ 448 w 485"/>
              <a:gd name="T51" fmla="*/ 232 h 345"/>
              <a:gd name="T52" fmla="*/ 453 w 485"/>
              <a:gd name="T53" fmla="*/ 236 h 345"/>
              <a:gd name="T54" fmla="*/ 478 w 485"/>
              <a:gd name="T55" fmla="*/ 274 h 345"/>
              <a:gd name="T56" fmla="*/ 295 w 485"/>
              <a:gd name="T57" fmla="*/ 33 h 345"/>
              <a:gd name="T58" fmla="*/ 327 w 485"/>
              <a:gd name="T59" fmla="*/ 15 h 345"/>
              <a:gd name="T60" fmla="*/ 353 w 485"/>
              <a:gd name="T61" fmla="*/ 1 h 345"/>
              <a:gd name="T62" fmla="*/ 354 w 485"/>
              <a:gd name="T63" fmla="*/ 1 h 345"/>
              <a:gd name="T64" fmla="*/ 359 w 485"/>
              <a:gd name="T65" fmla="*/ 24 h 345"/>
              <a:gd name="T66" fmla="*/ 26 w 485"/>
              <a:gd name="T67" fmla="*/ 142 h 345"/>
              <a:gd name="T68" fmla="*/ 63 w 485"/>
              <a:gd name="T69" fmla="*/ 123 h 345"/>
              <a:gd name="T70" fmla="*/ 96 w 485"/>
              <a:gd name="T71" fmla="*/ 132 h 345"/>
              <a:gd name="T72" fmla="*/ 116 w 485"/>
              <a:gd name="T73" fmla="*/ 130 h 345"/>
              <a:gd name="T74" fmla="*/ 122 w 485"/>
              <a:gd name="T75" fmla="*/ 114 h 345"/>
              <a:gd name="T76" fmla="*/ 123 w 485"/>
              <a:gd name="T77" fmla="*/ 114 h 345"/>
              <a:gd name="T78" fmla="*/ 125 w 485"/>
              <a:gd name="T79" fmla="*/ 121 h 345"/>
              <a:gd name="T80" fmla="*/ 143 w 485"/>
              <a:gd name="T81" fmla="*/ 117 h 345"/>
              <a:gd name="T82" fmla="*/ 164 w 485"/>
              <a:gd name="T83" fmla="*/ 97 h 345"/>
              <a:gd name="T84" fmla="*/ 222 w 485"/>
              <a:gd name="T85" fmla="*/ 67 h 345"/>
              <a:gd name="T86" fmla="*/ 278 w 485"/>
              <a:gd name="T87" fmla="*/ 45 h 3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485" h="345">
                <a:moveTo>
                  <a:pt x="201" y="344"/>
                </a:moveTo>
                <a:cubicBezTo>
                  <a:pt x="191" y="334"/>
                  <a:pt x="191" y="334"/>
                  <a:pt x="191" y="334"/>
                </a:cubicBezTo>
                <a:cubicBezTo>
                  <a:pt x="177" y="336"/>
                  <a:pt x="177" y="336"/>
                  <a:pt x="177" y="336"/>
                </a:cubicBezTo>
                <a:cubicBezTo>
                  <a:pt x="174" y="337"/>
                  <a:pt x="174" y="337"/>
                  <a:pt x="174" y="337"/>
                </a:cubicBezTo>
                <a:cubicBezTo>
                  <a:pt x="174" y="337"/>
                  <a:pt x="173" y="337"/>
                  <a:pt x="173" y="337"/>
                </a:cubicBezTo>
                <a:cubicBezTo>
                  <a:pt x="173" y="336"/>
                  <a:pt x="173" y="336"/>
                  <a:pt x="173" y="336"/>
                </a:cubicBezTo>
                <a:cubicBezTo>
                  <a:pt x="172" y="319"/>
                  <a:pt x="172" y="319"/>
                  <a:pt x="172" y="319"/>
                </a:cubicBezTo>
                <a:cubicBezTo>
                  <a:pt x="165" y="321"/>
                  <a:pt x="165" y="321"/>
                  <a:pt x="165" y="321"/>
                </a:cubicBezTo>
                <a:cubicBezTo>
                  <a:pt x="159" y="323"/>
                  <a:pt x="159" y="323"/>
                  <a:pt x="159" y="323"/>
                </a:cubicBezTo>
                <a:cubicBezTo>
                  <a:pt x="159" y="323"/>
                  <a:pt x="159" y="323"/>
                  <a:pt x="159" y="323"/>
                </a:cubicBezTo>
                <a:cubicBezTo>
                  <a:pt x="154" y="323"/>
                  <a:pt x="154" y="323"/>
                  <a:pt x="154" y="323"/>
                </a:cubicBezTo>
                <a:cubicBezTo>
                  <a:pt x="154" y="323"/>
                  <a:pt x="154" y="323"/>
                  <a:pt x="154" y="323"/>
                </a:cubicBezTo>
                <a:moveTo>
                  <a:pt x="485" y="285"/>
                </a:moveTo>
                <a:cubicBezTo>
                  <a:pt x="485" y="285"/>
                  <a:pt x="485" y="285"/>
                  <a:pt x="485" y="285"/>
                </a:cubicBezTo>
                <a:cubicBezTo>
                  <a:pt x="485" y="286"/>
                  <a:pt x="485" y="286"/>
                  <a:pt x="485" y="286"/>
                </a:cubicBezTo>
                <a:cubicBezTo>
                  <a:pt x="485" y="286"/>
                  <a:pt x="485" y="286"/>
                  <a:pt x="485" y="286"/>
                </a:cubicBezTo>
                <a:cubicBezTo>
                  <a:pt x="483" y="287"/>
                  <a:pt x="483" y="287"/>
                  <a:pt x="483" y="287"/>
                </a:cubicBezTo>
                <a:cubicBezTo>
                  <a:pt x="453" y="289"/>
                  <a:pt x="453" y="289"/>
                  <a:pt x="453" y="289"/>
                </a:cubicBezTo>
                <a:cubicBezTo>
                  <a:pt x="451" y="289"/>
                  <a:pt x="451" y="289"/>
                  <a:pt x="451" y="289"/>
                </a:cubicBezTo>
                <a:cubicBezTo>
                  <a:pt x="436" y="291"/>
                  <a:pt x="436" y="291"/>
                  <a:pt x="436" y="291"/>
                </a:cubicBezTo>
                <a:cubicBezTo>
                  <a:pt x="364" y="315"/>
                  <a:pt x="364" y="315"/>
                  <a:pt x="364" y="315"/>
                </a:cubicBezTo>
                <a:cubicBezTo>
                  <a:pt x="362" y="316"/>
                  <a:pt x="362" y="316"/>
                  <a:pt x="362" y="316"/>
                </a:cubicBezTo>
                <a:cubicBezTo>
                  <a:pt x="362" y="316"/>
                  <a:pt x="362" y="316"/>
                  <a:pt x="361" y="316"/>
                </a:cubicBezTo>
                <a:cubicBezTo>
                  <a:pt x="355" y="316"/>
                  <a:pt x="355" y="316"/>
                  <a:pt x="355" y="316"/>
                </a:cubicBezTo>
                <a:cubicBezTo>
                  <a:pt x="276" y="316"/>
                  <a:pt x="276" y="316"/>
                  <a:pt x="276" y="316"/>
                </a:cubicBezTo>
                <a:cubicBezTo>
                  <a:pt x="266" y="320"/>
                  <a:pt x="266" y="320"/>
                  <a:pt x="266" y="320"/>
                </a:cubicBezTo>
                <a:cubicBezTo>
                  <a:pt x="250" y="326"/>
                  <a:pt x="250" y="326"/>
                  <a:pt x="250" y="326"/>
                </a:cubicBezTo>
                <a:cubicBezTo>
                  <a:pt x="220" y="338"/>
                  <a:pt x="220" y="338"/>
                  <a:pt x="220" y="338"/>
                </a:cubicBezTo>
                <a:cubicBezTo>
                  <a:pt x="202" y="345"/>
                  <a:pt x="202" y="345"/>
                  <a:pt x="202" y="345"/>
                </a:cubicBezTo>
                <a:cubicBezTo>
                  <a:pt x="202" y="345"/>
                  <a:pt x="202" y="345"/>
                  <a:pt x="201" y="345"/>
                </a:cubicBezTo>
                <a:cubicBezTo>
                  <a:pt x="201" y="345"/>
                  <a:pt x="201" y="344"/>
                  <a:pt x="201" y="344"/>
                </a:cubicBezTo>
                <a:moveTo>
                  <a:pt x="359" y="24"/>
                </a:moveTo>
                <a:cubicBezTo>
                  <a:pt x="360" y="53"/>
                  <a:pt x="360" y="53"/>
                  <a:pt x="360" y="53"/>
                </a:cubicBezTo>
                <a:cubicBezTo>
                  <a:pt x="360" y="66"/>
                  <a:pt x="360" y="66"/>
                  <a:pt x="360" y="66"/>
                </a:cubicBezTo>
                <a:cubicBezTo>
                  <a:pt x="358" y="77"/>
                  <a:pt x="358" y="77"/>
                  <a:pt x="358" y="77"/>
                </a:cubicBezTo>
                <a:cubicBezTo>
                  <a:pt x="361" y="79"/>
                  <a:pt x="361" y="79"/>
                  <a:pt x="361" y="79"/>
                </a:cubicBezTo>
                <a:cubicBezTo>
                  <a:pt x="373" y="90"/>
                  <a:pt x="373" y="90"/>
                  <a:pt x="373" y="90"/>
                </a:cubicBezTo>
                <a:cubicBezTo>
                  <a:pt x="378" y="95"/>
                  <a:pt x="378" y="95"/>
                  <a:pt x="378" y="95"/>
                </a:cubicBezTo>
                <a:cubicBezTo>
                  <a:pt x="378" y="95"/>
                  <a:pt x="378" y="95"/>
                  <a:pt x="378" y="95"/>
                </a:cubicBezTo>
                <a:cubicBezTo>
                  <a:pt x="378" y="96"/>
                  <a:pt x="378" y="96"/>
                  <a:pt x="378" y="96"/>
                </a:cubicBezTo>
                <a:cubicBezTo>
                  <a:pt x="375" y="124"/>
                  <a:pt x="375" y="124"/>
                  <a:pt x="375" y="124"/>
                </a:cubicBezTo>
                <a:cubicBezTo>
                  <a:pt x="374" y="132"/>
                  <a:pt x="374" y="132"/>
                  <a:pt x="374" y="132"/>
                </a:cubicBezTo>
                <a:cubicBezTo>
                  <a:pt x="379" y="133"/>
                  <a:pt x="379" y="133"/>
                  <a:pt x="379" y="133"/>
                </a:cubicBezTo>
                <a:cubicBezTo>
                  <a:pt x="379" y="133"/>
                  <a:pt x="379" y="133"/>
                  <a:pt x="379" y="134"/>
                </a:cubicBezTo>
                <a:cubicBezTo>
                  <a:pt x="380" y="135"/>
                  <a:pt x="380" y="135"/>
                  <a:pt x="380" y="135"/>
                </a:cubicBezTo>
                <a:cubicBezTo>
                  <a:pt x="380" y="138"/>
                  <a:pt x="380" y="138"/>
                  <a:pt x="380" y="138"/>
                </a:cubicBezTo>
                <a:cubicBezTo>
                  <a:pt x="387" y="170"/>
                  <a:pt x="387" y="170"/>
                  <a:pt x="387" y="170"/>
                </a:cubicBezTo>
                <a:cubicBezTo>
                  <a:pt x="422" y="178"/>
                  <a:pt x="422" y="178"/>
                  <a:pt x="422" y="178"/>
                </a:cubicBezTo>
                <a:cubicBezTo>
                  <a:pt x="423" y="178"/>
                  <a:pt x="423" y="178"/>
                  <a:pt x="423" y="178"/>
                </a:cubicBezTo>
                <a:cubicBezTo>
                  <a:pt x="423" y="178"/>
                  <a:pt x="423" y="178"/>
                  <a:pt x="423" y="178"/>
                </a:cubicBezTo>
                <a:cubicBezTo>
                  <a:pt x="410" y="209"/>
                  <a:pt x="410" y="209"/>
                  <a:pt x="410" y="209"/>
                </a:cubicBezTo>
                <a:cubicBezTo>
                  <a:pt x="448" y="232"/>
                  <a:pt x="448" y="232"/>
                  <a:pt x="448" y="232"/>
                </a:cubicBezTo>
                <a:cubicBezTo>
                  <a:pt x="452" y="236"/>
                  <a:pt x="452" y="236"/>
                  <a:pt x="452" y="236"/>
                </a:cubicBezTo>
                <a:cubicBezTo>
                  <a:pt x="453" y="236"/>
                  <a:pt x="453" y="236"/>
                  <a:pt x="453" y="236"/>
                </a:cubicBezTo>
                <a:cubicBezTo>
                  <a:pt x="455" y="239"/>
                  <a:pt x="455" y="239"/>
                  <a:pt x="455" y="239"/>
                </a:cubicBezTo>
                <a:cubicBezTo>
                  <a:pt x="478" y="274"/>
                  <a:pt x="478" y="274"/>
                  <a:pt x="478" y="274"/>
                </a:cubicBezTo>
                <a:cubicBezTo>
                  <a:pt x="485" y="285"/>
                  <a:pt x="485" y="285"/>
                  <a:pt x="485" y="285"/>
                </a:cubicBezTo>
                <a:moveTo>
                  <a:pt x="295" y="33"/>
                </a:moveTo>
                <a:cubicBezTo>
                  <a:pt x="297" y="32"/>
                  <a:pt x="297" y="32"/>
                  <a:pt x="297" y="32"/>
                </a:cubicBezTo>
                <a:cubicBezTo>
                  <a:pt x="327" y="15"/>
                  <a:pt x="327" y="15"/>
                  <a:pt x="327" y="15"/>
                </a:cubicBezTo>
                <a:cubicBezTo>
                  <a:pt x="334" y="11"/>
                  <a:pt x="334" y="11"/>
                  <a:pt x="334" y="11"/>
                </a:cubicBezTo>
                <a:cubicBezTo>
                  <a:pt x="353" y="1"/>
                  <a:pt x="353" y="1"/>
                  <a:pt x="353" y="1"/>
                </a:cubicBezTo>
                <a:cubicBezTo>
                  <a:pt x="353" y="0"/>
                  <a:pt x="353" y="0"/>
                  <a:pt x="353" y="0"/>
                </a:cubicBezTo>
                <a:cubicBezTo>
                  <a:pt x="353" y="1"/>
                  <a:pt x="354" y="1"/>
                  <a:pt x="354" y="1"/>
                </a:cubicBezTo>
                <a:cubicBezTo>
                  <a:pt x="358" y="18"/>
                  <a:pt x="358" y="18"/>
                  <a:pt x="358" y="18"/>
                </a:cubicBezTo>
                <a:cubicBezTo>
                  <a:pt x="359" y="24"/>
                  <a:pt x="359" y="24"/>
                  <a:pt x="359" y="24"/>
                </a:cubicBezTo>
                <a:moveTo>
                  <a:pt x="0" y="153"/>
                </a:moveTo>
                <a:cubicBezTo>
                  <a:pt x="26" y="142"/>
                  <a:pt x="26" y="142"/>
                  <a:pt x="26" y="142"/>
                </a:cubicBezTo>
                <a:cubicBezTo>
                  <a:pt x="47" y="131"/>
                  <a:pt x="47" y="131"/>
                  <a:pt x="47" y="131"/>
                </a:cubicBezTo>
                <a:cubicBezTo>
                  <a:pt x="63" y="123"/>
                  <a:pt x="63" y="123"/>
                  <a:pt x="63" y="123"/>
                </a:cubicBezTo>
                <a:cubicBezTo>
                  <a:pt x="63" y="123"/>
                  <a:pt x="63" y="123"/>
                  <a:pt x="63" y="123"/>
                </a:cubicBezTo>
                <a:cubicBezTo>
                  <a:pt x="96" y="132"/>
                  <a:pt x="96" y="132"/>
                  <a:pt x="96" y="132"/>
                </a:cubicBezTo>
                <a:cubicBezTo>
                  <a:pt x="99" y="132"/>
                  <a:pt x="99" y="132"/>
                  <a:pt x="99" y="132"/>
                </a:cubicBezTo>
                <a:cubicBezTo>
                  <a:pt x="116" y="130"/>
                  <a:pt x="116" y="130"/>
                  <a:pt x="116" y="130"/>
                </a:cubicBezTo>
                <a:cubicBezTo>
                  <a:pt x="121" y="116"/>
                  <a:pt x="121" y="116"/>
                  <a:pt x="121" y="116"/>
                </a:cubicBezTo>
                <a:cubicBezTo>
                  <a:pt x="122" y="114"/>
                  <a:pt x="122" y="114"/>
                  <a:pt x="122" y="114"/>
                </a:cubicBezTo>
                <a:cubicBezTo>
                  <a:pt x="122" y="114"/>
                  <a:pt x="122" y="114"/>
                  <a:pt x="122" y="114"/>
                </a:cubicBezTo>
                <a:cubicBezTo>
                  <a:pt x="123" y="114"/>
                  <a:pt x="123" y="114"/>
                  <a:pt x="123" y="114"/>
                </a:cubicBezTo>
                <a:cubicBezTo>
                  <a:pt x="124" y="120"/>
                  <a:pt x="124" y="120"/>
                  <a:pt x="124" y="120"/>
                </a:cubicBezTo>
                <a:cubicBezTo>
                  <a:pt x="125" y="121"/>
                  <a:pt x="125" y="121"/>
                  <a:pt x="125" y="121"/>
                </a:cubicBezTo>
                <a:cubicBezTo>
                  <a:pt x="132" y="119"/>
                  <a:pt x="132" y="119"/>
                  <a:pt x="132" y="119"/>
                </a:cubicBezTo>
                <a:cubicBezTo>
                  <a:pt x="143" y="117"/>
                  <a:pt x="143" y="117"/>
                  <a:pt x="143" y="117"/>
                </a:cubicBezTo>
                <a:cubicBezTo>
                  <a:pt x="159" y="113"/>
                  <a:pt x="159" y="113"/>
                  <a:pt x="159" y="113"/>
                </a:cubicBezTo>
                <a:cubicBezTo>
                  <a:pt x="164" y="97"/>
                  <a:pt x="164" y="97"/>
                  <a:pt x="164" y="97"/>
                </a:cubicBezTo>
                <a:cubicBezTo>
                  <a:pt x="164" y="97"/>
                  <a:pt x="164" y="97"/>
                  <a:pt x="165" y="97"/>
                </a:cubicBezTo>
                <a:cubicBezTo>
                  <a:pt x="222" y="67"/>
                  <a:pt x="222" y="67"/>
                  <a:pt x="222" y="67"/>
                </a:cubicBezTo>
                <a:cubicBezTo>
                  <a:pt x="262" y="56"/>
                  <a:pt x="262" y="56"/>
                  <a:pt x="262" y="56"/>
                </a:cubicBezTo>
                <a:cubicBezTo>
                  <a:pt x="278" y="45"/>
                  <a:pt x="278" y="45"/>
                  <a:pt x="278" y="45"/>
                </a:cubicBezTo>
                <a:cubicBezTo>
                  <a:pt x="295" y="33"/>
                  <a:pt x="295" y="33"/>
                  <a:pt x="295" y="33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9" name="Freeform 77">
            <a:extLst>
              <a:ext uri="{FF2B5EF4-FFF2-40B4-BE49-F238E27FC236}">
                <a16:creationId xmlns:a16="http://schemas.microsoft.com/office/drawing/2014/main" id="{1F6D813A-EA22-5DC4-71D8-8C74590CE15A}"/>
              </a:ext>
            </a:extLst>
          </p:cNvPr>
          <p:cNvSpPr>
            <a:spLocks noEditPoints="1"/>
          </p:cNvSpPr>
          <p:nvPr/>
        </p:nvSpPr>
        <p:spPr bwMode="auto">
          <a:xfrm>
            <a:off x="8069263" y="830263"/>
            <a:ext cx="866775" cy="1657350"/>
          </a:xfrm>
          <a:custGeom>
            <a:avLst/>
            <a:gdLst>
              <a:gd name="T0" fmla="*/ 0 w 281"/>
              <a:gd name="T1" fmla="*/ 283 h 536"/>
              <a:gd name="T2" fmla="*/ 17 w 281"/>
              <a:gd name="T3" fmla="*/ 343 h 536"/>
              <a:gd name="T4" fmla="*/ 45 w 281"/>
              <a:gd name="T5" fmla="*/ 374 h 536"/>
              <a:gd name="T6" fmla="*/ 45 w 281"/>
              <a:gd name="T7" fmla="*/ 374 h 536"/>
              <a:gd name="T8" fmla="*/ 54 w 281"/>
              <a:gd name="T9" fmla="*/ 419 h 536"/>
              <a:gd name="T10" fmla="*/ 54 w 281"/>
              <a:gd name="T11" fmla="*/ 419 h 536"/>
              <a:gd name="T12" fmla="*/ 39 w 281"/>
              <a:gd name="T13" fmla="*/ 536 h 536"/>
              <a:gd name="T14" fmla="*/ 8 w 281"/>
              <a:gd name="T15" fmla="*/ 231 h 536"/>
              <a:gd name="T16" fmla="*/ 8 w 281"/>
              <a:gd name="T17" fmla="*/ 237 h 536"/>
              <a:gd name="T18" fmla="*/ 7 w 281"/>
              <a:gd name="T19" fmla="*/ 241 h 536"/>
              <a:gd name="T20" fmla="*/ 6 w 281"/>
              <a:gd name="T21" fmla="*/ 249 h 536"/>
              <a:gd name="T22" fmla="*/ 5 w 281"/>
              <a:gd name="T23" fmla="*/ 251 h 536"/>
              <a:gd name="T24" fmla="*/ 0 w 281"/>
              <a:gd name="T25" fmla="*/ 283 h 536"/>
              <a:gd name="T26" fmla="*/ 281 w 281"/>
              <a:gd name="T27" fmla="*/ 0 h 536"/>
              <a:gd name="T28" fmla="*/ 264 w 281"/>
              <a:gd name="T29" fmla="*/ 5 h 536"/>
              <a:gd name="T30" fmla="*/ 223 w 281"/>
              <a:gd name="T31" fmla="*/ 18 h 536"/>
              <a:gd name="T32" fmla="*/ 158 w 281"/>
              <a:gd name="T33" fmla="*/ 38 h 536"/>
              <a:gd name="T34" fmla="*/ 153 w 281"/>
              <a:gd name="T35" fmla="*/ 40 h 536"/>
              <a:gd name="T36" fmla="*/ 130 w 281"/>
              <a:gd name="T37" fmla="*/ 52 h 536"/>
              <a:gd name="T38" fmla="*/ 105 w 281"/>
              <a:gd name="T39" fmla="*/ 67 h 536"/>
              <a:gd name="T40" fmla="*/ 105 w 281"/>
              <a:gd name="T41" fmla="*/ 75 h 536"/>
              <a:gd name="T42" fmla="*/ 106 w 281"/>
              <a:gd name="T43" fmla="*/ 89 h 536"/>
              <a:gd name="T44" fmla="*/ 106 w 281"/>
              <a:gd name="T45" fmla="*/ 89 h 536"/>
              <a:gd name="T46" fmla="*/ 105 w 281"/>
              <a:gd name="T47" fmla="*/ 92 h 536"/>
              <a:gd name="T48" fmla="*/ 94 w 281"/>
              <a:gd name="T49" fmla="*/ 114 h 536"/>
              <a:gd name="T50" fmla="*/ 67 w 281"/>
              <a:gd name="T51" fmla="*/ 169 h 536"/>
              <a:gd name="T52" fmla="*/ 67 w 281"/>
              <a:gd name="T53" fmla="*/ 169 h 536"/>
              <a:gd name="T54" fmla="*/ 12 w 281"/>
              <a:gd name="T55" fmla="*/ 228 h 536"/>
              <a:gd name="T56" fmla="*/ 8 w 281"/>
              <a:gd name="T57" fmla="*/ 231 h 5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81" h="536">
                <a:moveTo>
                  <a:pt x="0" y="283"/>
                </a:moveTo>
                <a:cubicBezTo>
                  <a:pt x="17" y="343"/>
                  <a:pt x="17" y="343"/>
                  <a:pt x="17" y="343"/>
                </a:cubicBezTo>
                <a:cubicBezTo>
                  <a:pt x="45" y="374"/>
                  <a:pt x="45" y="374"/>
                  <a:pt x="45" y="374"/>
                </a:cubicBezTo>
                <a:cubicBezTo>
                  <a:pt x="45" y="374"/>
                  <a:pt x="45" y="374"/>
                  <a:pt x="45" y="374"/>
                </a:cubicBezTo>
                <a:cubicBezTo>
                  <a:pt x="54" y="419"/>
                  <a:pt x="54" y="419"/>
                  <a:pt x="54" y="419"/>
                </a:cubicBezTo>
                <a:cubicBezTo>
                  <a:pt x="54" y="419"/>
                  <a:pt x="54" y="419"/>
                  <a:pt x="54" y="419"/>
                </a:cubicBezTo>
                <a:cubicBezTo>
                  <a:pt x="39" y="536"/>
                  <a:pt x="39" y="536"/>
                  <a:pt x="39" y="536"/>
                </a:cubicBezTo>
                <a:moveTo>
                  <a:pt x="8" y="231"/>
                </a:moveTo>
                <a:cubicBezTo>
                  <a:pt x="8" y="237"/>
                  <a:pt x="8" y="237"/>
                  <a:pt x="8" y="237"/>
                </a:cubicBezTo>
                <a:cubicBezTo>
                  <a:pt x="7" y="241"/>
                  <a:pt x="7" y="241"/>
                  <a:pt x="7" y="241"/>
                </a:cubicBezTo>
                <a:cubicBezTo>
                  <a:pt x="6" y="249"/>
                  <a:pt x="6" y="249"/>
                  <a:pt x="6" y="249"/>
                </a:cubicBezTo>
                <a:cubicBezTo>
                  <a:pt x="5" y="251"/>
                  <a:pt x="5" y="251"/>
                  <a:pt x="5" y="251"/>
                </a:cubicBezTo>
                <a:cubicBezTo>
                  <a:pt x="0" y="283"/>
                  <a:pt x="0" y="283"/>
                  <a:pt x="0" y="283"/>
                </a:cubicBezTo>
                <a:moveTo>
                  <a:pt x="281" y="0"/>
                </a:moveTo>
                <a:cubicBezTo>
                  <a:pt x="264" y="5"/>
                  <a:pt x="264" y="5"/>
                  <a:pt x="264" y="5"/>
                </a:cubicBezTo>
                <a:cubicBezTo>
                  <a:pt x="223" y="18"/>
                  <a:pt x="223" y="18"/>
                  <a:pt x="223" y="18"/>
                </a:cubicBezTo>
                <a:cubicBezTo>
                  <a:pt x="158" y="38"/>
                  <a:pt x="158" y="38"/>
                  <a:pt x="158" y="38"/>
                </a:cubicBezTo>
                <a:cubicBezTo>
                  <a:pt x="153" y="40"/>
                  <a:pt x="153" y="40"/>
                  <a:pt x="153" y="40"/>
                </a:cubicBezTo>
                <a:cubicBezTo>
                  <a:pt x="130" y="52"/>
                  <a:pt x="130" y="52"/>
                  <a:pt x="130" y="52"/>
                </a:cubicBezTo>
                <a:cubicBezTo>
                  <a:pt x="105" y="67"/>
                  <a:pt x="105" y="67"/>
                  <a:pt x="105" y="67"/>
                </a:cubicBezTo>
                <a:cubicBezTo>
                  <a:pt x="105" y="75"/>
                  <a:pt x="105" y="75"/>
                  <a:pt x="105" y="75"/>
                </a:cubicBezTo>
                <a:cubicBezTo>
                  <a:pt x="106" y="89"/>
                  <a:pt x="106" y="89"/>
                  <a:pt x="106" y="89"/>
                </a:cubicBezTo>
                <a:cubicBezTo>
                  <a:pt x="106" y="89"/>
                  <a:pt x="106" y="89"/>
                  <a:pt x="106" y="89"/>
                </a:cubicBezTo>
                <a:cubicBezTo>
                  <a:pt x="105" y="92"/>
                  <a:pt x="105" y="92"/>
                  <a:pt x="105" y="92"/>
                </a:cubicBezTo>
                <a:cubicBezTo>
                  <a:pt x="94" y="114"/>
                  <a:pt x="94" y="114"/>
                  <a:pt x="94" y="114"/>
                </a:cubicBezTo>
                <a:cubicBezTo>
                  <a:pt x="67" y="169"/>
                  <a:pt x="67" y="169"/>
                  <a:pt x="67" y="169"/>
                </a:cubicBezTo>
                <a:cubicBezTo>
                  <a:pt x="67" y="169"/>
                  <a:pt x="67" y="169"/>
                  <a:pt x="67" y="169"/>
                </a:cubicBezTo>
                <a:cubicBezTo>
                  <a:pt x="12" y="228"/>
                  <a:pt x="12" y="228"/>
                  <a:pt x="12" y="228"/>
                </a:cubicBezTo>
                <a:cubicBezTo>
                  <a:pt x="8" y="231"/>
                  <a:pt x="8" y="231"/>
                  <a:pt x="8" y="231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0" name="Freeform 78">
            <a:extLst>
              <a:ext uri="{FF2B5EF4-FFF2-40B4-BE49-F238E27FC236}">
                <a16:creationId xmlns:a16="http://schemas.microsoft.com/office/drawing/2014/main" id="{93D53AE6-F943-B838-ABF7-8C9E29A101E0}"/>
              </a:ext>
            </a:extLst>
          </p:cNvPr>
          <p:cNvSpPr>
            <a:spLocks/>
          </p:cNvSpPr>
          <p:nvPr/>
        </p:nvSpPr>
        <p:spPr bwMode="auto">
          <a:xfrm>
            <a:off x="7051675" y="815975"/>
            <a:ext cx="198438" cy="284163"/>
          </a:xfrm>
          <a:custGeom>
            <a:avLst/>
            <a:gdLst>
              <a:gd name="T0" fmla="*/ 0 w 64"/>
              <a:gd name="T1" fmla="*/ 92 h 92"/>
              <a:gd name="T2" fmla="*/ 47 w 64"/>
              <a:gd name="T3" fmla="*/ 62 h 92"/>
              <a:gd name="T4" fmla="*/ 64 w 64"/>
              <a:gd name="T5" fmla="*/ 17 h 92"/>
              <a:gd name="T6" fmla="*/ 50 w 64"/>
              <a:gd name="T7" fmla="*/ 5 h 92"/>
              <a:gd name="T8" fmla="*/ 50 w 64"/>
              <a:gd name="T9" fmla="*/ 5 h 92"/>
              <a:gd name="T10" fmla="*/ 50 w 64"/>
              <a:gd name="T11" fmla="*/ 4 h 92"/>
              <a:gd name="T12" fmla="*/ 58 w 64"/>
              <a:gd name="T13" fmla="*/ 0 h 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64" h="92">
                <a:moveTo>
                  <a:pt x="0" y="92"/>
                </a:moveTo>
                <a:cubicBezTo>
                  <a:pt x="47" y="62"/>
                  <a:pt x="47" y="62"/>
                  <a:pt x="47" y="62"/>
                </a:cubicBezTo>
                <a:cubicBezTo>
                  <a:pt x="64" y="17"/>
                  <a:pt x="64" y="17"/>
                  <a:pt x="64" y="17"/>
                </a:cubicBezTo>
                <a:cubicBezTo>
                  <a:pt x="50" y="5"/>
                  <a:pt x="50" y="5"/>
                  <a:pt x="50" y="5"/>
                </a:cubicBezTo>
                <a:cubicBezTo>
                  <a:pt x="50" y="5"/>
                  <a:pt x="50" y="5"/>
                  <a:pt x="50" y="5"/>
                </a:cubicBezTo>
                <a:cubicBezTo>
                  <a:pt x="50" y="5"/>
                  <a:pt x="50" y="4"/>
                  <a:pt x="50" y="4"/>
                </a:cubicBezTo>
                <a:cubicBezTo>
                  <a:pt x="58" y="0"/>
                  <a:pt x="58" y="0"/>
                  <a:pt x="58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1" name="Freeform 79">
            <a:extLst>
              <a:ext uri="{FF2B5EF4-FFF2-40B4-BE49-F238E27FC236}">
                <a16:creationId xmlns:a16="http://schemas.microsoft.com/office/drawing/2014/main" id="{9D397694-86E6-F538-D3A9-1A99D27FD13A}"/>
              </a:ext>
            </a:extLst>
          </p:cNvPr>
          <p:cNvSpPr>
            <a:spLocks/>
          </p:cNvSpPr>
          <p:nvPr/>
        </p:nvSpPr>
        <p:spPr bwMode="auto">
          <a:xfrm>
            <a:off x="7543800" y="500063"/>
            <a:ext cx="215900" cy="519113"/>
          </a:xfrm>
          <a:custGeom>
            <a:avLst/>
            <a:gdLst>
              <a:gd name="T0" fmla="*/ 70 w 70"/>
              <a:gd name="T1" fmla="*/ 0 h 168"/>
              <a:gd name="T2" fmla="*/ 70 w 70"/>
              <a:gd name="T3" fmla="*/ 33 h 168"/>
              <a:gd name="T4" fmla="*/ 69 w 70"/>
              <a:gd name="T5" fmla="*/ 53 h 168"/>
              <a:gd name="T6" fmla="*/ 69 w 70"/>
              <a:gd name="T7" fmla="*/ 53 h 168"/>
              <a:gd name="T8" fmla="*/ 6 w 70"/>
              <a:gd name="T9" fmla="*/ 71 h 168"/>
              <a:gd name="T10" fmla="*/ 25 w 70"/>
              <a:gd name="T11" fmla="*/ 91 h 168"/>
              <a:gd name="T12" fmla="*/ 25 w 70"/>
              <a:gd name="T13" fmla="*/ 92 h 168"/>
              <a:gd name="T14" fmla="*/ 25 w 70"/>
              <a:gd name="T15" fmla="*/ 92 h 168"/>
              <a:gd name="T16" fmla="*/ 5 w 70"/>
              <a:gd name="T17" fmla="*/ 111 h 168"/>
              <a:gd name="T18" fmla="*/ 0 w 70"/>
              <a:gd name="T19" fmla="*/ 168 h 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70" h="168">
                <a:moveTo>
                  <a:pt x="70" y="0"/>
                </a:moveTo>
                <a:cubicBezTo>
                  <a:pt x="70" y="33"/>
                  <a:pt x="70" y="33"/>
                  <a:pt x="70" y="33"/>
                </a:cubicBezTo>
                <a:cubicBezTo>
                  <a:pt x="69" y="53"/>
                  <a:pt x="69" y="53"/>
                  <a:pt x="69" y="53"/>
                </a:cubicBezTo>
                <a:cubicBezTo>
                  <a:pt x="69" y="53"/>
                  <a:pt x="69" y="53"/>
                  <a:pt x="69" y="53"/>
                </a:cubicBezTo>
                <a:cubicBezTo>
                  <a:pt x="6" y="71"/>
                  <a:pt x="6" y="71"/>
                  <a:pt x="6" y="71"/>
                </a:cubicBezTo>
                <a:cubicBezTo>
                  <a:pt x="25" y="91"/>
                  <a:pt x="25" y="91"/>
                  <a:pt x="25" y="91"/>
                </a:cubicBezTo>
                <a:cubicBezTo>
                  <a:pt x="25" y="91"/>
                  <a:pt x="25" y="91"/>
                  <a:pt x="25" y="92"/>
                </a:cubicBezTo>
                <a:cubicBezTo>
                  <a:pt x="25" y="92"/>
                  <a:pt x="25" y="92"/>
                  <a:pt x="25" y="92"/>
                </a:cubicBezTo>
                <a:cubicBezTo>
                  <a:pt x="5" y="111"/>
                  <a:pt x="5" y="111"/>
                  <a:pt x="5" y="111"/>
                </a:cubicBezTo>
                <a:cubicBezTo>
                  <a:pt x="0" y="168"/>
                  <a:pt x="0" y="168"/>
                  <a:pt x="0" y="168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2" name="Freeform 80">
            <a:extLst>
              <a:ext uri="{FF2B5EF4-FFF2-40B4-BE49-F238E27FC236}">
                <a16:creationId xmlns:a16="http://schemas.microsoft.com/office/drawing/2014/main" id="{2395FB68-F6F4-B2A9-BF07-32B23A0ECBE2}"/>
              </a:ext>
            </a:extLst>
          </p:cNvPr>
          <p:cNvSpPr>
            <a:spLocks noEditPoints="1"/>
          </p:cNvSpPr>
          <p:nvPr/>
        </p:nvSpPr>
        <p:spPr bwMode="auto">
          <a:xfrm>
            <a:off x="6359525" y="2749550"/>
            <a:ext cx="1279525" cy="268288"/>
          </a:xfrm>
          <a:custGeom>
            <a:avLst/>
            <a:gdLst>
              <a:gd name="T0" fmla="*/ 63 w 806"/>
              <a:gd name="T1" fmla="*/ 132 h 169"/>
              <a:gd name="T2" fmla="*/ 16 w 806"/>
              <a:gd name="T3" fmla="*/ 159 h 169"/>
              <a:gd name="T4" fmla="*/ 8 w 806"/>
              <a:gd name="T5" fmla="*/ 163 h 169"/>
              <a:gd name="T6" fmla="*/ 0 w 806"/>
              <a:gd name="T7" fmla="*/ 169 h 169"/>
              <a:gd name="T8" fmla="*/ 806 w 806"/>
              <a:gd name="T9" fmla="*/ 0 h 169"/>
              <a:gd name="T10" fmla="*/ 738 w 806"/>
              <a:gd name="T11" fmla="*/ 8 h 169"/>
              <a:gd name="T12" fmla="*/ 613 w 806"/>
              <a:gd name="T13" fmla="*/ 17 h 1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06" h="169">
                <a:moveTo>
                  <a:pt x="63" y="132"/>
                </a:moveTo>
                <a:lnTo>
                  <a:pt x="16" y="159"/>
                </a:lnTo>
                <a:lnTo>
                  <a:pt x="8" y="163"/>
                </a:lnTo>
                <a:lnTo>
                  <a:pt x="0" y="169"/>
                </a:lnTo>
                <a:moveTo>
                  <a:pt x="806" y="0"/>
                </a:moveTo>
                <a:lnTo>
                  <a:pt x="738" y="8"/>
                </a:lnTo>
                <a:lnTo>
                  <a:pt x="613" y="17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" name="Freeform 81">
            <a:extLst>
              <a:ext uri="{FF2B5EF4-FFF2-40B4-BE49-F238E27FC236}">
                <a16:creationId xmlns:a16="http://schemas.microsoft.com/office/drawing/2014/main" id="{0C8A891F-17D5-8302-B224-408B439830BB}"/>
              </a:ext>
            </a:extLst>
          </p:cNvPr>
          <p:cNvSpPr>
            <a:spLocks noEditPoints="1"/>
          </p:cNvSpPr>
          <p:nvPr/>
        </p:nvSpPr>
        <p:spPr bwMode="auto">
          <a:xfrm>
            <a:off x="7116763" y="1012825"/>
            <a:ext cx="976313" cy="890588"/>
          </a:xfrm>
          <a:custGeom>
            <a:avLst/>
            <a:gdLst>
              <a:gd name="T0" fmla="*/ 308 w 316"/>
              <a:gd name="T1" fmla="*/ 224 h 288"/>
              <a:gd name="T2" fmla="*/ 307 w 316"/>
              <a:gd name="T3" fmla="*/ 224 h 288"/>
              <a:gd name="T4" fmla="*/ 260 w 316"/>
              <a:gd name="T5" fmla="*/ 227 h 288"/>
              <a:gd name="T6" fmla="*/ 186 w 316"/>
              <a:gd name="T7" fmla="*/ 232 h 288"/>
              <a:gd name="T8" fmla="*/ 154 w 316"/>
              <a:gd name="T9" fmla="*/ 248 h 288"/>
              <a:gd name="T10" fmla="*/ 140 w 316"/>
              <a:gd name="T11" fmla="*/ 254 h 288"/>
              <a:gd name="T12" fmla="*/ 140 w 316"/>
              <a:gd name="T13" fmla="*/ 255 h 288"/>
              <a:gd name="T14" fmla="*/ 110 w 316"/>
              <a:gd name="T15" fmla="*/ 256 h 288"/>
              <a:gd name="T16" fmla="*/ 110 w 316"/>
              <a:gd name="T17" fmla="*/ 256 h 288"/>
              <a:gd name="T18" fmla="*/ 97 w 316"/>
              <a:gd name="T19" fmla="*/ 245 h 288"/>
              <a:gd name="T20" fmla="*/ 88 w 316"/>
              <a:gd name="T21" fmla="*/ 254 h 288"/>
              <a:gd name="T22" fmla="*/ 68 w 316"/>
              <a:gd name="T23" fmla="*/ 275 h 288"/>
              <a:gd name="T24" fmla="*/ 68 w 316"/>
              <a:gd name="T25" fmla="*/ 275 h 288"/>
              <a:gd name="T26" fmla="*/ 67 w 316"/>
              <a:gd name="T27" fmla="*/ 275 h 288"/>
              <a:gd name="T28" fmla="*/ 48 w 316"/>
              <a:gd name="T29" fmla="*/ 279 h 288"/>
              <a:gd name="T30" fmla="*/ 28 w 316"/>
              <a:gd name="T31" fmla="*/ 283 h 288"/>
              <a:gd name="T32" fmla="*/ 0 w 316"/>
              <a:gd name="T33" fmla="*/ 288 h 288"/>
              <a:gd name="T34" fmla="*/ 137 w 316"/>
              <a:gd name="T35" fmla="*/ 2 h 288"/>
              <a:gd name="T36" fmla="*/ 173 w 316"/>
              <a:gd name="T37" fmla="*/ 0 h 288"/>
              <a:gd name="T38" fmla="*/ 174 w 316"/>
              <a:gd name="T39" fmla="*/ 0 h 288"/>
              <a:gd name="T40" fmla="*/ 174 w 316"/>
              <a:gd name="T41" fmla="*/ 1 h 288"/>
              <a:gd name="T42" fmla="*/ 167 w 316"/>
              <a:gd name="T43" fmla="*/ 12 h 288"/>
              <a:gd name="T44" fmla="*/ 190 w 316"/>
              <a:gd name="T45" fmla="*/ 29 h 288"/>
              <a:gd name="T46" fmla="*/ 194 w 316"/>
              <a:gd name="T47" fmla="*/ 33 h 288"/>
              <a:gd name="T48" fmla="*/ 212 w 316"/>
              <a:gd name="T49" fmla="*/ 23 h 288"/>
              <a:gd name="T50" fmla="*/ 212 w 316"/>
              <a:gd name="T51" fmla="*/ 23 h 288"/>
              <a:gd name="T52" fmla="*/ 213 w 316"/>
              <a:gd name="T53" fmla="*/ 24 h 288"/>
              <a:gd name="T54" fmla="*/ 232 w 316"/>
              <a:gd name="T55" fmla="*/ 41 h 288"/>
              <a:gd name="T56" fmla="*/ 245 w 316"/>
              <a:gd name="T57" fmla="*/ 46 h 288"/>
              <a:gd name="T58" fmla="*/ 245 w 316"/>
              <a:gd name="T59" fmla="*/ 46 h 288"/>
              <a:gd name="T60" fmla="*/ 261 w 316"/>
              <a:gd name="T61" fmla="*/ 74 h 288"/>
              <a:gd name="T62" fmla="*/ 315 w 316"/>
              <a:gd name="T63" fmla="*/ 169 h 288"/>
              <a:gd name="T64" fmla="*/ 316 w 316"/>
              <a:gd name="T65" fmla="*/ 172 h 288"/>
              <a:gd name="T66" fmla="*/ 316 w 316"/>
              <a:gd name="T67" fmla="*/ 172 h 288"/>
              <a:gd name="T68" fmla="*/ 39 w 316"/>
              <a:gd name="T69" fmla="*/ 143 h 288"/>
              <a:gd name="T70" fmla="*/ 48 w 316"/>
              <a:gd name="T71" fmla="*/ 136 h 288"/>
              <a:gd name="T72" fmla="*/ 98 w 316"/>
              <a:gd name="T73" fmla="*/ 95 h 288"/>
              <a:gd name="T74" fmla="*/ 129 w 316"/>
              <a:gd name="T75" fmla="*/ 70 h 288"/>
              <a:gd name="T76" fmla="*/ 128 w 316"/>
              <a:gd name="T77" fmla="*/ 69 h 288"/>
              <a:gd name="T78" fmla="*/ 117 w 316"/>
              <a:gd name="T79" fmla="*/ 59 h 288"/>
              <a:gd name="T80" fmla="*/ 116 w 316"/>
              <a:gd name="T81" fmla="*/ 59 h 288"/>
              <a:gd name="T82" fmla="*/ 140 w 316"/>
              <a:gd name="T83" fmla="*/ 30 h 288"/>
              <a:gd name="T84" fmla="*/ 155 w 316"/>
              <a:gd name="T85" fmla="*/ 10 h 288"/>
              <a:gd name="T86" fmla="*/ 137 w 316"/>
              <a:gd name="T87" fmla="*/ 3 h 288"/>
              <a:gd name="T88" fmla="*/ 137 w 316"/>
              <a:gd name="T89" fmla="*/ 2 h 288"/>
              <a:gd name="T90" fmla="*/ 137 w 316"/>
              <a:gd name="T91" fmla="*/ 2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316" h="288">
                <a:moveTo>
                  <a:pt x="308" y="224"/>
                </a:moveTo>
                <a:cubicBezTo>
                  <a:pt x="308" y="224"/>
                  <a:pt x="308" y="224"/>
                  <a:pt x="307" y="224"/>
                </a:cubicBezTo>
                <a:cubicBezTo>
                  <a:pt x="260" y="227"/>
                  <a:pt x="260" y="227"/>
                  <a:pt x="260" y="227"/>
                </a:cubicBezTo>
                <a:cubicBezTo>
                  <a:pt x="186" y="232"/>
                  <a:pt x="186" y="232"/>
                  <a:pt x="186" y="232"/>
                </a:cubicBezTo>
                <a:cubicBezTo>
                  <a:pt x="154" y="248"/>
                  <a:pt x="154" y="248"/>
                  <a:pt x="154" y="248"/>
                </a:cubicBezTo>
                <a:cubicBezTo>
                  <a:pt x="140" y="254"/>
                  <a:pt x="140" y="254"/>
                  <a:pt x="140" y="254"/>
                </a:cubicBezTo>
                <a:cubicBezTo>
                  <a:pt x="140" y="254"/>
                  <a:pt x="140" y="255"/>
                  <a:pt x="140" y="255"/>
                </a:cubicBezTo>
                <a:cubicBezTo>
                  <a:pt x="110" y="256"/>
                  <a:pt x="110" y="256"/>
                  <a:pt x="110" y="256"/>
                </a:cubicBezTo>
                <a:cubicBezTo>
                  <a:pt x="110" y="256"/>
                  <a:pt x="110" y="256"/>
                  <a:pt x="110" y="256"/>
                </a:cubicBezTo>
                <a:cubicBezTo>
                  <a:pt x="97" y="245"/>
                  <a:pt x="97" y="245"/>
                  <a:pt x="97" y="245"/>
                </a:cubicBezTo>
                <a:cubicBezTo>
                  <a:pt x="88" y="254"/>
                  <a:pt x="88" y="254"/>
                  <a:pt x="88" y="254"/>
                </a:cubicBezTo>
                <a:cubicBezTo>
                  <a:pt x="68" y="275"/>
                  <a:pt x="68" y="275"/>
                  <a:pt x="68" y="275"/>
                </a:cubicBezTo>
                <a:cubicBezTo>
                  <a:pt x="68" y="275"/>
                  <a:pt x="68" y="275"/>
                  <a:pt x="68" y="275"/>
                </a:cubicBezTo>
                <a:cubicBezTo>
                  <a:pt x="67" y="275"/>
                  <a:pt x="67" y="275"/>
                  <a:pt x="67" y="275"/>
                </a:cubicBezTo>
                <a:cubicBezTo>
                  <a:pt x="48" y="279"/>
                  <a:pt x="48" y="279"/>
                  <a:pt x="48" y="279"/>
                </a:cubicBezTo>
                <a:cubicBezTo>
                  <a:pt x="28" y="283"/>
                  <a:pt x="28" y="283"/>
                  <a:pt x="28" y="283"/>
                </a:cubicBezTo>
                <a:cubicBezTo>
                  <a:pt x="0" y="288"/>
                  <a:pt x="0" y="288"/>
                  <a:pt x="0" y="288"/>
                </a:cubicBezTo>
                <a:moveTo>
                  <a:pt x="137" y="2"/>
                </a:moveTo>
                <a:cubicBezTo>
                  <a:pt x="173" y="0"/>
                  <a:pt x="173" y="0"/>
                  <a:pt x="173" y="0"/>
                </a:cubicBezTo>
                <a:cubicBezTo>
                  <a:pt x="174" y="0"/>
                  <a:pt x="174" y="0"/>
                  <a:pt x="174" y="0"/>
                </a:cubicBezTo>
                <a:cubicBezTo>
                  <a:pt x="174" y="1"/>
                  <a:pt x="174" y="1"/>
                  <a:pt x="174" y="1"/>
                </a:cubicBezTo>
                <a:cubicBezTo>
                  <a:pt x="167" y="12"/>
                  <a:pt x="167" y="12"/>
                  <a:pt x="167" y="12"/>
                </a:cubicBezTo>
                <a:cubicBezTo>
                  <a:pt x="190" y="29"/>
                  <a:pt x="190" y="29"/>
                  <a:pt x="190" y="29"/>
                </a:cubicBezTo>
                <a:cubicBezTo>
                  <a:pt x="194" y="33"/>
                  <a:pt x="194" y="33"/>
                  <a:pt x="194" y="33"/>
                </a:cubicBezTo>
                <a:cubicBezTo>
                  <a:pt x="212" y="23"/>
                  <a:pt x="212" y="23"/>
                  <a:pt x="212" y="23"/>
                </a:cubicBezTo>
                <a:cubicBezTo>
                  <a:pt x="212" y="23"/>
                  <a:pt x="212" y="23"/>
                  <a:pt x="212" y="23"/>
                </a:cubicBezTo>
                <a:cubicBezTo>
                  <a:pt x="213" y="24"/>
                  <a:pt x="213" y="24"/>
                  <a:pt x="213" y="24"/>
                </a:cubicBezTo>
                <a:cubicBezTo>
                  <a:pt x="232" y="41"/>
                  <a:pt x="232" y="41"/>
                  <a:pt x="232" y="41"/>
                </a:cubicBezTo>
                <a:cubicBezTo>
                  <a:pt x="245" y="46"/>
                  <a:pt x="245" y="46"/>
                  <a:pt x="245" y="46"/>
                </a:cubicBezTo>
                <a:cubicBezTo>
                  <a:pt x="245" y="46"/>
                  <a:pt x="245" y="46"/>
                  <a:pt x="245" y="46"/>
                </a:cubicBezTo>
                <a:cubicBezTo>
                  <a:pt x="261" y="74"/>
                  <a:pt x="261" y="74"/>
                  <a:pt x="261" y="74"/>
                </a:cubicBezTo>
                <a:cubicBezTo>
                  <a:pt x="315" y="169"/>
                  <a:pt x="315" y="169"/>
                  <a:pt x="315" y="169"/>
                </a:cubicBezTo>
                <a:cubicBezTo>
                  <a:pt x="316" y="172"/>
                  <a:pt x="316" y="172"/>
                  <a:pt x="316" y="172"/>
                </a:cubicBezTo>
                <a:cubicBezTo>
                  <a:pt x="316" y="172"/>
                  <a:pt x="316" y="172"/>
                  <a:pt x="316" y="172"/>
                </a:cubicBezTo>
                <a:moveTo>
                  <a:pt x="39" y="143"/>
                </a:moveTo>
                <a:cubicBezTo>
                  <a:pt x="48" y="136"/>
                  <a:pt x="48" y="136"/>
                  <a:pt x="48" y="136"/>
                </a:cubicBezTo>
                <a:cubicBezTo>
                  <a:pt x="98" y="95"/>
                  <a:pt x="98" y="95"/>
                  <a:pt x="98" y="95"/>
                </a:cubicBezTo>
                <a:cubicBezTo>
                  <a:pt x="129" y="70"/>
                  <a:pt x="129" y="70"/>
                  <a:pt x="129" y="70"/>
                </a:cubicBezTo>
                <a:cubicBezTo>
                  <a:pt x="128" y="69"/>
                  <a:pt x="128" y="69"/>
                  <a:pt x="128" y="69"/>
                </a:cubicBezTo>
                <a:cubicBezTo>
                  <a:pt x="117" y="59"/>
                  <a:pt x="117" y="59"/>
                  <a:pt x="117" y="59"/>
                </a:cubicBezTo>
                <a:cubicBezTo>
                  <a:pt x="116" y="59"/>
                  <a:pt x="116" y="59"/>
                  <a:pt x="116" y="59"/>
                </a:cubicBezTo>
                <a:cubicBezTo>
                  <a:pt x="140" y="30"/>
                  <a:pt x="140" y="30"/>
                  <a:pt x="140" y="30"/>
                </a:cubicBezTo>
                <a:cubicBezTo>
                  <a:pt x="155" y="10"/>
                  <a:pt x="155" y="10"/>
                  <a:pt x="155" y="10"/>
                </a:cubicBezTo>
                <a:cubicBezTo>
                  <a:pt x="137" y="3"/>
                  <a:pt x="137" y="3"/>
                  <a:pt x="137" y="3"/>
                </a:cubicBezTo>
                <a:cubicBezTo>
                  <a:pt x="137" y="3"/>
                  <a:pt x="137" y="2"/>
                  <a:pt x="137" y="2"/>
                </a:cubicBezTo>
                <a:cubicBezTo>
                  <a:pt x="137" y="2"/>
                  <a:pt x="137" y="2"/>
                  <a:pt x="137" y="2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" name="Freeform 82">
            <a:extLst>
              <a:ext uri="{FF2B5EF4-FFF2-40B4-BE49-F238E27FC236}">
                <a16:creationId xmlns:a16="http://schemas.microsoft.com/office/drawing/2014/main" id="{DD7F69ED-1326-12CB-3410-2C36B998F025}"/>
              </a:ext>
            </a:extLst>
          </p:cNvPr>
          <p:cNvSpPr>
            <a:spLocks/>
          </p:cNvSpPr>
          <p:nvPr/>
        </p:nvSpPr>
        <p:spPr bwMode="auto">
          <a:xfrm>
            <a:off x="5548313" y="2997200"/>
            <a:ext cx="17463" cy="63500"/>
          </a:xfrm>
          <a:custGeom>
            <a:avLst/>
            <a:gdLst>
              <a:gd name="T0" fmla="*/ 6 w 6"/>
              <a:gd name="T1" fmla="*/ 21 h 21"/>
              <a:gd name="T2" fmla="*/ 6 w 6"/>
              <a:gd name="T3" fmla="*/ 20 h 21"/>
              <a:gd name="T4" fmla="*/ 0 w 6"/>
              <a:gd name="T5" fmla="*/ 3 h 21"/>
              <a:gd name="T6" fmla="*/ 0 w 6"/>
              <a:gd name="T7" fmla="*/ 2 h 21"/>
              <a:gd name="T8" fmla="*/ 2 w 6"/>
              <a:gd name="T9" fmla="*/ 0 h 21"/>
              <a:gd name="T10" fmla="*/ 3 w 6"/>
              <a:gd name="T11" fmla="*/ 0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6" h="21">
                <a:moveTo>
                  <a:pt x="6" y="21"/>
                </a:moveTo>
                <a:cubicBezTo>
                  <a:pt x="6" y="20"/>
                  <a:pt x="6" y="20"/>
                  <a:pt x="6" y="20"/>
                </a:cubicBezTo>
                <a:cubicBezTo>
                  <a:pt x="0" y="3"/>
                  <a:pt x="0" y="3"/>
                  <a:pt x="0" y="3"/>
                </a:cubicBezTo>
                <a:cubicBezTo>
                  <a:pt x="0" y="3"/>
                  <a:pt x="0" y="3"/>
                  <a:pt x="0" y="2"/>
                </a:cubicBezTo>
                <a:cubicBezTo>
                  <a:pt x="2" y="0"/>
                  <a:pt x="2" y="0"/>
                  <a:pt x="2" y="0"/>
                </a:cubicBezTo>
                <a:cubicBezTo>
                  <a:pt x="3" y="0"/>
                  <a:pt x="3" y="0"/>
                  <a:pt x="3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" name="Freeform 83">
            <a:extLst>
              <a:ext uri="{FF2B5EF4-FFF2-40B4-BE49-F238E27FC236}">
                <a16:creationId xmlns:a16="http://schemas.microsoft.com/office/drawing/2014/main" id="{E9FF2769-8487-2BF2-7B84-793F8D5DBAAE}"/>
              </a:ext>
            </a:extLst>
          </p:cNvPr>
          <p:cNvSpPr>
            <a:spLocks/>
          </p:cNvSpPr>
          <p:nvPr/>
        </p:nvSpPr>
        <p:spPr bwMode="auto">
          <a:xfrm>
            <a:off x="6483350" y="4513263"/>
            <a:ext cx="439738" cy="31750"/>
          </a:xfrm>
          <a:custGeom>
            <a:avLst/>
            <a:gdLst>
              <a:gd name="T0" fmla="*/ 0 w 277"/>
              <a:gd name="T1" fmla="*/ 10 h 20"/>
              <a:gd name="T2" fmla="*/ 53 w 277"/>
              <a:gd name="T3" fmla="*/ 8 h 20"/>
              <a:gd name="T4" fmla="*/ 199 w 277"/>
              <a:gd name="T5" fmla="*/ 0 h 20"/>
              <a:gd name="T6" fmla="*/ 236 w 277"/>
              <a:gd name="T7" fmla="*/ 8 h 20"/>
              <a:gd name="T8" fmla="*/ 277 w 277"/>
              <a:gd name="T9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77" h="20">
                <a:moveTo>
                  <a:pt x="0" y="10"/>
                </a:moveTo>
                <a:lnTo>
                  <a:pt x="53" y="8"/>
                </a:lnTo>
                <a:lnTo>
                  <a:pt x="199" y="0"/>
                </a:lnTo>
                <a:lnTo>
                  <a:pt x="236" y="8"/>
                </a:lnTo>
                <a:lnTo>
                  <a:pt x="277" y="2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" name="Freeform 84">
            <a:extLst>
              <a:ext uri="{FF2B5EF4-FFF2-40B4-BE49-F238E27FC236}">
                <a16:creationId xmlns:a16="http://schemas.microsoft.com/office/drawing/2014/main" id="{F07D5864-64DC-F3AB-FF35-0CB4CDEED555}"/>
              </a:ext>
            </a:extLst>
          </p:cNvPr>
          <p:cNvSpPr>
            <a:spLocks/>
          </p:cNvSpPr>
          <p:nvPr/>
        </p:nvSpPr>
        <p:spPr bwMode="auto">
          <a:xfrm>
            <a:off x="6316663" y="4183063"/>
            <a:ext cx="166688" cy="346075"/>
          </a:xfrm>
          <a:custGeom>
            <a:avLst/>
            <a:gdLst>
              <a:gd name="T0" fmla="*/ 0 w 105"/>
              <a:gd name="T1" fmla="*/ 0 h 218"/>
              <a:gd name="T2" fmla="*/ 103 w 105"/>
              <a:gd name="T3" fmla="*/ 216 h 218"/>
              <a:gd name="T4" fmla="*/ 105 w 105"/>
              <a:gd name="T5" fmla="*/ 218 h 2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05" h="218">
                <a:moveTo>
                  <a:pt x="0" y="0"/>
                </a:moveTo>
                <a:lnTo>
                  <a:pt x="103" y="216"/>
                </a:lnTo>
                <a:lnTo>
                  <a:pt x="105" y="218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" name="Freeform 85">
            <a:extLst>
              <a:ext uri="{FF2B5EF4-FFF2-40B4-BE49-F238E27FC236}">
                <a16:creationId xmlns:a16="http://schemas.microsoft.com/office/drawing/2014/main" id="{1310005A-E630-2FB8-B7F3-E2361E04B868}"/>
              </a:ext>
            </a:extLst>
          </p:cNvPr>
          <p:cNvSpPr>
            <a:spLocks/>
          </p:cNvSpPr>
          <p:nvPr/>
        </p:nvSpPr>
        <p:spPr bwMode="auto">
          <a:xfrm>
            <a:off x="5803900" y="4117975"/>
            <a:ext cx="512763" cy="65088"/>
          </a:xfrm>
          <a:custGeom>
            <a:avLst/>
            <a:gdLst>
              <a:gd name="T0" fmla="*/ 0 w 323"/>
              <a:gd name="T1" fmla="*/ 16 h 41"/>
              <a:gd name="T2" fmla="*/ 4 w 323"/>
              <a:gd name="T3" fmla="*/ 17 h 41"/>
              <a:gd name="T4" fmla="*/ 152 w 323"/>
              <a:gd name="T5" fmla="*/ 0 h 41"/>
              <a:gd name="T6" fmla="*/ 243 w 323"/>
              <a:gd name="T7" fmla="*/ 21 h 41"/>
              <a:gd name="T8" fmla="*/ 243 w 323"/>
              <a:gd name="T9" fmla="*/ 21 h 41"/>
              <a:gd name="T10" fmla="*/ 323 w 323"/>
              <a:gd name="T11" fmla="*/ 41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23" h="41">
                <a:moveTo>
                  <a:pt x="0" y="16"/>
                </a:moveTo>
                <a:lnTo>
                  <a:pt x="4" y="17"/>
                </a:lnTo>
                <a:lnTo>
                  <a:pt x="152" y="0"/>
                </a:lnTo>
                <a:lnTo>
                  <a:pt x="243" y="21"/>
                </a:lnTo>
                <a:lnTo>
                  <a:pt x="243" y="21"/>
                </a:lnTo>
                <a:lnTo>
                  <a:pt x="323" y="41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" name="Freeform 86">
            <a:extLst>
              <a:ext uri="{FF2B5EF4-FFF2-40B4-BE49-F238E27FC236}">
                <a16:creationId xmlns:a16="http://schemas.microsoft.com/office/drawing/2014/main" id="{780AE007-E9B1-0A22-27EF-C817F8B4BC92}"/>
              </a:ext>
            </a:extLst>
          </p:cNvPr>
          <p:cNvSpPr>
            <a:spLocks/>
          </p:cNvSpPr>
          <p:nvPr/>
        </p:nvSpPr>
        <p:spPr bwMode="auto">
          <a:xfrm>
            <a:off x="5695950" y="3898900"/>
            <a:ext cx="107950" cy="244475"/>
          </a:xfrm>
          <a:custGeom>
            <a:avLst/>
            <a:gdLst>
              <a:gd name="T0" fmla="*/ 0 w 35"/>
              <a:gd name="T1" fmla="*/ 0 h 79"/>
              <a:gd name="T2" fmla="*/ 0 w 35"/>
              <a:gd name="T3" fmla="*/ 66 h 79"/>
              <a:gd name="T4" fmla="*/ 1 w 35"/>
              <a:gd name="T5" fmla="*/ 66 h 79"/>
              <a:gd name="T6" fmla="*/ 35 w 35"/>
              <a:gd name="T7" fmla="*/ 79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" h="79">
                <a:moveTo>
                  <a:pt x="0" y="0"/>
                </a:moveTo>
                <a:cubicBezTo>
                  <a:pt x="0" y="66"/>
                  <a:pt x="0" y="66"/>
                  <a:pt x="0" y="66"/>
                </a:cubicBezTo>
                <a:cubicBezTo>
                  <a:pt x="0" y="66"/>
                  <a:pt x="0" y="66"/>
                  <a:pt x="1" y="66"/>
                </a:cubicBezTo>
                <a:cubicBezTo>
                  <a:pt x="35" y="79"/>
                  <a:pt x="35" y="79"/>
                  <a:pt x="35" y="79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" name="Freeform 87">
            <a:extLst>
              <a:ext uri="{FF2B5EF4-FFF2-40B4-BE49-F238E27FC236}">
                <a16:creationId xmlns:a16="http://schemas.microsoft.com/office/drawing/2014/main" id="{8321C0C1-0A5F-44CF-B166-659C492274FB}"/>
              </a:ext>
            </a:extLst>
          </p:cNvPr>
          <p:cNvSpPr>
            <a:spLocks/>
          </p:cNvSpPr>
          <p:nvPr/>
        </p:nvSpPr>
        <p:spPr bwMode="auto">
          <a:xfrm>
            <a:off x="5356225" y="2949575"/>
            <a:ext cx="163513" cy="127000"/>
          </a:xfrm>
          <a:custGeom>
            <a:avLst/>
            <a:gdLst>
              <a:gd name="T0" fmla="*/ 0 w 103"/>
              <a:gd name="T1" fmla="*/ 80 h 80"/>
              <a:gd name="T2" fmla="*/ 89 w 103"/>
              <a:gd name="T3" fmla="*/ 0 h 80"/>
              <a:gd name="T4" fmla="*/ 103 w 103"/>
              <a:gd name="T5" fmla="*/ 22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03" h="80">
                <a:moveTo>
                  <a:pt x="0" y="80"/>
                </a:moveTo>
                <a:lnTo>
                  <a:pt x="89" y="0"/>
                </a:lnTo>
                <a:lnTo>
                  <a:pt x="103" y="22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" name="Freeform 88">
            <a:extLst>
              <a:ext uri="{FF2B5EF4-FFF2-40B4-BE49-F238E27FC236}">
                <a16:creationId xmlns:a16="http://schemas.microsoft.com/office/drawing/2014/main" id="{921D26E7-34BE-3D02-6D1E-6380EEE3BA0D}"/>
              </a:ext>
            </a:extLst>
          </p:cNvPr>
          <p:cNvSpPr>
            <a:spLocks/>
          </p:cNvSpPr>
          <p:nvPr/>
        </p:nvSpPr>
        <p:spPr bwMode="auto">
          <a:xfrm>
            <a:off x="5708650" y="2174875"/>
            <a:ext cx="127000" cy="192088"/>
          </a:xfrm>
          <a:custGeom>
            <a:avLst/>
            <a:gdLst>
              <a:gd name="T0" fmla="*/ 80 w 80"/>
              <a:gd name="T1" fmla="*/ 121 h 121"/>
              <a:gd name="T2" fmla="*/ 74 w 80"/>
              <a:gd name="T3" fmla="*/ 99 h 121"/>
              <a:gd name="T4" fmla="*/ 23 w 80"/>
              <a:gd name="T5" fmla="*/ 93 h 121"/>
              <a:gd name="T6" fmla="*/ 21 w 80"/>
              <a:gd name="T7" fmla="*/ 91 h 121"/>
              <a:gd name="T8" fmla="*/ 0 w 80"/>
              <a:gd name="T9" fmla="*/ 0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0" h="121">
                <a:moveTo>
                  <a:pt x="80" y="121"/>
                </a:moveTo>
                <a:lnTo>
                  <a:pt x="74" y="99"/>
                </a:lnTo>
                <a:lnTo>
                  <a:pt x="23" y="93"/>
                </a:lnTo>
                <a:lnTo>
                  <a:pt x="21" y="91"/>
                </a:lnTo>
                <a:lnTo>
                  <a:pt x="0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1" name="Freeform 89">
            <a:extLst>
              <a:ext uri="{FF2B5EF4-FFF2-40B4-BE49-F238E27FC236}">
                <a16:creationId xmlns:a16="http://schemas.microsoft.com/office/drawing/2014/main" id="{BEC8D09B-30C3-98B8-2C50-E9E4A9602D4B}"/>
              </a:ext>
            </a:extLst>
          </p:cNvPr>
          <p:cNvSpPr>
            <a:spLocks/>
          </p:cNvSpPr>
          <p:nvPr/>
        </p:nvSpPr>
        <p:spPr bwMode="auto">
          <a:xfrm>
            <a:off x="5708650" y="1949450"/>
            <a:ext cx="200025" cy="225425"/>
          </a:xfrm>
          <a:custGeom>
            <a:avLst/>
            <a:gdLst>
              <a:gd name="T0" fmla="*/ 126 w 126"/>
              <a:gd name="T1" fmla="*/ 0 h 142"/>
              <a:gd name="T2" fmla="*/ 93 w 126"/>
              <a:gd name="T3" fmla="*/ 103 h 142"/>
              <a:gd name="T4" fmla="*/ 0 w 126"/>
              <a:gd name="T5" fmla="*/ 140 h 142"/>
              <a:gd name="T6" fmla="*/ 0 w 126"/>
              <a:gd name="T7" fmla="*/ 142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6" h="142">
                <a:moveTo>
                  <a:pt x="126" y="0"/>
                </a:moveTo>
                <a:lnTo>
                  <a:pt x="93" y="103"/>
                </a:lnTo>
                <a:lnTo>
                  <a:pt x="0" y="140"/>
                </a:lnTo>
                <a:lnTo>
                  <a:pt x="0" y="142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2" name="Freeform 90">
            <a:extLst>
              <a:ext uri="{FF2B5EF4-FFF2-40B4-BE49-F238E27FC236}">
                <a16:creationId xmlns:a16="http://schemas.microsoft.com/office/drawing/2014/main" id="{3D7B5B18-7703-6481-5B79-96E5782DC7D2}"/>
              </a:ext>
            </a:extLst>
          </p:cNvPr>
          <p:cNvSpPr>
            <a:spLocks/>
          </p:cNvSpPr>
          <p:nvPr/>
        </p:nvSpPr>
        <p:spPr bwMode="auto">
          <a:xfrm>
            <a:off x="5513388" y="1574800"/>
            <a:ext cx="395288" cy="374650"/>
          </a:xfrm>
          <a:custGeom>
            <a:avLst/>
            <a:gdLst>
              <a:gd name="T0" fmla="*/ 0 w 128"/>
              <a:gd name="T1" fmla="*/ 0 h 121"/>
              <a:gd name="T2" fmla="*/ 8 w 128"/>
              <a:gd name="T3" fmla="*/ 8 h 121"/>
              <a:gd name="T4" fmla="*/ 9 w 128"/>
              <a:gd name="T5" fmla="*/ 9 h 121"/>
              <a:gd name="T6" fmla="*/ 38 w 128"/>
              <a:gd name="T7" fmla="*/ 43 h 121"/>
              <a:gd name="T8" fmla="*/ 38 w 128"/>
              <a:gd name="T9" fmla="*/ 44 h 121"/>
              <a:gd name="T10" fmla="*/ 58 w 128"/>
              <a:gd name="T11" fmla="*/ 40 h 121"/>
              <a:gd name="T12" fmla="*/ 61 w 128"/>
              <a:gd name="T13" fmla="*/ 45 h 121"/>
              <a:gd name="T14" fmla="*/ 62 w 128"/>
              <a:gd name="T15" fmla="*/ 48 h 121"/>
              <a:gd name="T16" fmla="*/ 58 w 128"/>
              <a:gd name="T17" fmla="*/ 67 h 121"/>
              <a:gd name="T18" fmla="*/ 58 w 128"/>
              <a:gd name="T19" fmla="*/ 67 h 121"/>
              <a:gd name="T20" fmla="*/ 62 w 128"/>
              <a:gd name="T21" fmla="*/ 75 h 121"/>
              <a:gd name="T22" fmla="*/ 71 w 128"/>
              <a:gd name="T23" fmla="*/ 92 h 121"/>
              <a:gd name="T24" fmla="*/ 71 w 128"/>
              <a:gd name="T25" fmla="*/ 92 h 121"/>
              <a:gd name="T26" fmla="*/ 128 w 128"/>
              <a:gd name="T27" fmla="*/ 121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28" h="121">
                <a:moveTo>
                  <a:pt x="0" y="0"/>
                </a:moveTo>
                <a:cubicBezTo>
                  <a:pt x="8" y="8"/>
                  <a:pt x="8" y="8"/>
                  <a:pt x="8" y="8"/>
                </a:cubicBezTo>
                <a:cubicBezTo>
                  <a:pt x="9" y="9"/>
                  <a:pt x="9" y="9"/>
                  <a:pt x="9" y="9"/>
                </a:cubicBezTo>
                <a:cubicBezTo>
                  <a:pt x="38" y="43"/>
                  <a:pt x="38" y="43"/>
                  <a:pt x="38" y="43"/>
                </a:cubicBezTo>
                <a:cubicBezTo>
                  <a:pt x="38" y="44"/>
                  <a:pt x="38" y="44"/>
                  <a:pt x="38" y="44"/>
                </a:cubicBezTo>
                <a:cubicBezTo>
                  <a:pt x="58" y="40"/>
                  <a:pt x="58" y="40"/>
                  <a:pt x="58" y="40"/>
                </a:cubicBezTo>
                <a:cubicBezTo>
                  <a:pt x="61" y="45"/>
                  <a:pt x="61" y="45"/>
                  <a:pt x="61" y="45"/>
                </a:cubicBezTo>
                <a:cubicBezTo>
                  <a:pt x="62" y="48"/>
                  <a:pt x="62" y="48"/>
                  <a:pt x="62" y="48"/>
                </a:cubicBezTo>
                <a:cubicBezTo>
                  <a:pt x="58" y="67"/>
                  <a:pt x="58" y="67"/>
                  <a:pt x="58" y="67"/>
                </a:cubicBezTo>
                <a:cubicBezTo>
                  <a:pt x="58" y="67"/>
                  <a:pt x="58" y="67"/>
                  <a:pt x="58" y="67"/>
                </a:cubicBezTo>
                <a:cubicBezTo>
                  <a:pt x="62" y="75"/>
                  <a:pt x="62" y="75"/>
                  <a:pt x="62" y="75"/>
                </a:cubicBezTo>
                <a:cubicBezTo>
                  <a:pt x="71" y="92"/>
                  <a:pt x="71" y="92"/>
                  <a:pt x="71" y="92"/>
                </a:cubicBezTo>
                <a:cubicBezTo>
                  <a:pt x="71" y="92"/>
                  <a:pt x="71" y="92"/>
                  <a:pt x="71" y="92"/>
                </a:cubicBezTo>
                <a:cubicBezTo>
                  <a:pt x="128" y="121"/>
                  <a:pt x="128" y="121"/>
                  <a:pt x="128" y="121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3" name="Freeform 91">
            <a:extLst>
              <a:ext uri="{FF2B5EF4-FFF2-40B4-BE49-F238E27FC236}">
                <a16:creationId xmlns:a16="http://schemas.microsoft.com/office/drawing/2014/main" id="{7B9E43C6-2AF4-4A24-C78E-F121F9C3536A}"/>
              </a:ext>
            </a:extLst>
          </p:cNvPr>
          <p:cNvSpPr>
            <a:spLocks/>
          </p:cNvSpPr>
          <p:nvPr/>
        </p:nvSpPr>
        <p:spPr bwMode="auto">
          <a:xfrm>
            <a:off x="3716338" y="4287838"/>
            <a:ext cx="406400" cy="185738"/>
          </a:xfrm>
          <a:custGeom>
            <a:avLst/>
            <a:gdLst>
              <a:gd name="T0" fmla="*/ 132 w 132"/>
              <a:gd name="T1" fmla="*/ 0 h 60"/>
              <a:gd name="T2" fmla="*/ 109 w 132"/>
              <a:gd name="T3" fmla="*/ 10 h 60"/>
              <a:gd name="T4" fmla="*/ 94 w 132"/>
              <a:gd name="T5" fmla="*/ 3 h 60"/>
              <a:gd name="T6" fmla="*/ 91 w 132"/>
              <a:gd name="T7" fmla="*/ 2 h 60"/>
              <a:gd name="T8" fmla="*/ 88 w 132"/>
              <a:gd name="T9" fmla="*/ 1 h 60"/>
              <a:gd name="T10" fmla="*/ 87 w 132"/>
              <a:gd name="T11" fmla="*/ 1 h 60"/>
              <a:gd name="T12" fmla="*/ 84 w 132"/>
              <a:gd name="T13" fmla="*/ 3 h 60"/>
              <a:gd name="T14" fmla="*/ 58 w 132"/>
              <a:gd name="T15" fmla="*/ 23 h 60"/>
              <a:gd name="T16" fmla="*/ 58 w 132"/>
              <a:gd name="T17" fmla="*/ 23 h 60"/>
              <a:gd name="T18" fmla="*/ 68 w 132"/>
              <a:gd name="T19" fmla="*/ 51 h 60"/>
              <a:gd name="T20" fmla="*/ 49 w 132"/>
              <a:gd name="T21" fmla="*/ 55 h 60"/>
              <a:gd name="T22" fmla="*/ 40 w 132"/>
              <a:gd name="T23" fmla="*/ 52 h 60"/>
              <a:gd name="T24" fmla="*/ 27 w 132"/>
              <a:gd name="T25" fmla="*/ 47 h 60"/>
              <a:gd name="T26" fmla="*/ 26 w 132"/>
              <a:gd name="T27" fmla="*/ 47 h 60"/>
              <a:gd name="T28" fmla="*/ 21 w 132"/>
              <a:gd name="T29" fmla="*/ 51 h 60"/>
              <a:gd name="T30" fmla="*/ 21 w 132"/>
              <a:gd name="T31" fmla="*/ 52 h 60"/>
              <a:gd name="T32" fmla="*/ 22 w 132"/>
              <a:gd name="T33" fmla="*/ 56 h 60"/>
              <a:gd name="T34" fmla="*/ 20 w 132"/>
              <a:gd name="T35" fmla="*/ 56 h 60"/>
              <a:gd name="T36" fmla="*/ 19 w 132"/>
              <a:gd name="T37" fmla="*/ 57 h 60"/>
              <a:gd name="T38" fmla="*/ 14 w 132"/>
              <a:gd name="T39" fmla="*/ 50 h 60"/>
              <a:gd name="T40" fmla="*/ 14 w 132"/>
              <a:gd name="T41" fmla="*/ 50 h 60"/>
              <a:gd name="T42" fmla="*/ 13 w 132"/>
              <a:gd name="T43" fmla="*/ 50 h 60"/>
              <a:gd name="T44" fmla="*/ 0 w 132"/>
              <a:gd name="T45" fmla="*/ 60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32" h="60">
                <a:moveTo>
                  <a:pt x="132" y="0"/>
                </a:moveTo>
                <a:cubicBezTo>
                  <a:pt x="109" y="10"/>
                  <a:pt x="109" y="10"/>
                  <a:pt x="109" y="10"/>
                </a:cubicBezTo>
                <a:cubicBezTo>
                  <a:pt x="94" y="3"/>
                  <a:pt x="94" y="3"/>
                  <a:pt x="94" y="3"/>
                </a:cubicBezTo>
                <a:cubicBezTo>
                  <a:pt x="91" y="2"/>
                  <a:pt x="91" y="2"/>
                  <a:pt x="91" y="2"/>
                </a:cubicBezTo>
                <a:cubicBezTo>
                  <a:pt x="88" y="1"/>
                  <a:pt x="88" y="1"/>
                  <a:pt x="88" y="1"/>
                </a:cubicBezTo>
                <a:cubicBezTo>
                  <a:pt x="88" y="1"/>
                  <a:pt x="87" y="1"/>
                  <a:pt x="87" y="1"/>
                </a:cubicBezTo>
                <a:cubicBezTo>
                  <a:pt x="84" y="3"/>
                  <a:pt x="84" y="3"/>
                  <a:pt x="84" y="3"/>
                </a:cubicBezTo>
                <a:cubicBezTo>
                  <a:pt x="58" y="23"/>
                  <a:pt x="58" y="23"/>
                  <a:pt x="58" y="23"/>
                </a:cubicBezTo>
                <a:cubicBezTo>
                  <a:pt x="58" y="23"/>
                  <a:pt x="58" y="23"/>
                  <a:pt x="58" y="23"/>
                </a:cubicBezTo>
                <a:cubicBezTo>
                  <a:pt x="68" y="51"/>
                  <a:pt x="68" y="51"/>
                  <a:pt x="68" y="51"/>
                </a:cubicBezTo>
                <a:cubicBezTo>
                  <a:pt x="49" y="55"/>
                  <a:pt x="49" y="55"/>
                  <a:pt x="49" y="55"/>
                </a:cubicBezTo>
                <a:cubicBezTo>
                  <a:pt x="40" y="52"/>
                  <a:pt x="40" y="52"/>
                  <a:pt x="40" y="52"/>
                </a:cubicBezTo>
                <a:cubicBezTo>
                  <a:pt x="27" y="47"/>
                  <a:pt x="27" y="47"/>
                  <a:pt x="27" y="47"/>
                </a:cubicBezTo>
                <a:cubicBezTo>
                  <a:pt x="26" y="47"/>
                  <a:pt x="26" y="47"/>
                  <a:pt x="26" y="47"/>
                </a:cubicBezTo>
                <a:cubicBezTo>
                  <a:pt x="21" y="51"/>
                  <a:pt x="21" y="51"/>
                  <a:pt x="21" y="51"/>
                </a:cubicBezTo>
                <a:cubicBezTo>
                  <a:pt x="21" y="52"/>
                  <a:pt x="21" y="52"/>
                  <a:pt x="21" y="52"/>
                </a:cubicBezTo>
                <a:cubicBezTo>
                  <a:pt x="22" y="56"/>
                  <a:pt x="22" y="56"/>
                  <a:pt x="22" y="56"/>
                </a:cubicBezTo>
                <a:cubicBezTo>
                  <a:pt x="20" y="56"/>
                  <a:pt x="20" y="56"/>
                  <a:pt x="20" y="56"/>
                </a:cubicBezTo>
                <a:cubicBezTo>
                  <a:pt x="19" y="57"/>
                  <a:pt x="19" y="57"/>
                  <a:pt x="19" y="57"/>
                </a:cubicBezTo>
                <a:cubicBezTo>
                  <a:pt x="14" y="50"/>
                  <a:pt x="14" y="50"/>
                  <a:pt x="14" y="50"/>
                </a:cubicBezTo>
                <a:cubicBezTo>
                  <a:pt x="14" y="50"/>
                  <a:pt x="14" y="50"/>
                  <a:pt x="14" y="50"/>
                </a:cubicBezTo>
                <a:cubicBezTo>
                  <a:pt x="14" y="50"/>
                  <a:pt x="14" y="50"/>
                  <a:pt x="13" y="50"/>
                </a:cubicBezTo>
                <a:cubicBezTo>
                  <a:pt x="0" y="60"/>
                  <a:pt x="0" y="60"/>
                  <a:pt x="0" y="6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4" name="Freeform 92">
            <a:extLst>
              <a:ext uri="{FF2B5EF4-FFF2-40B4-BE49-F238E27FC236}">
                <a16:creationId xmlns:a16="http://schemas.microsoft.com/office/drawing/2014/main" id="{F3BFD6D9-1120-CAD6-C6D3-B257F918D336}"/>
              </a:ext>
            </a:extLst>
          </p:cNvPr>
          <p:cNvSpPr>
            <a:spLocks/>
          </p:cNvSpPr>
          <p:nvPr/>
        </p:nvSpPr>
        <p:spPr bwMode="auto">
          <a:xfrm>
            <a:off x="4122738" y="4287838"/>
            <a:ext cx="195263" cy="750888"/>
          </a:xfrm>
          <a:custGeom>
            <a:avLst/>
            <a:gdLst>
              <a:gd name="T0" fmla="*/ 10 w 63"/>
              <a:gd name="T1" fmla="*/ 243 h 243"/>
              <a:gd name="T2" fmla="*/ 10 w 63"/>
              <a:gd name="T3" fmla="*/ 242 h 243"/>
              <a:gd name="T4" fmla="*/ 9 w 63"/>
              <a:gd name="T5" fmla="*/ 205 h 243"/>
              <a:gd name="T6" fmla="*/ 8 w 63"/>
              <a:gd name="T7" fmla="*/ 195 h 243"/>
              <a:gd name="T8" fmla="*/ 31 w 63"/>
              <a:gd name="T9" fmla="*/ 167 h 243"/>
              <a:gd name="T10" fmla="*/ 36 w 63"/>
              <a:gd name="T11" fmla="*/ 165 h 243"/>
              <a:gd name="T12" fmla="*/ 63 w 63"/>
              <a:gd name="T13" fmla="*/ 159 h 243"/>
              <a:gd name="T14" fmla="*/ 63 w 63"/>
              <a:gd name="T15" fmla="*/ 158 h 243"/>
              <a:gd name="T16" fmla="*/ 63 w 63"/>
              <a:gd name="T17" fmla="*/ 157 h 243"/>
              <a:gd name="T18" fmla="*/ 43 w 63"/>
              <a:gd name="T19" fmla="*/ 153 h 243"/>
              <a:gd name="T20" fmla="*/ 32 w 63"/>
              <a:gd name="T21" fmla="*/ 151 h 243"/>
              <a:gd name="T22" fmla="*/ 32 w 63"/>
              <a:gd name="T23" fmla="*/ 146 h 243"/>
              <a:gd name="T24" fmla="*/ 29 w 63"/>
              <a:gd name="T25" fmla="*/ 132 h 243"/>
              <a:gd name="T26" fmla="*/ 29 w 63"/>
              <a:gd name="T27" fmla="*/ 132 h 243"/>
              <a:gd name="T28" fmla="*/ 14 w 63"/>
              <a:gd name="T29" fmla="*/ 124 h 243"/>
              <a:gd name="T30" fmla="*/ 20 w 63"/>
              <a:gd name="T31" fmla="*/ 91 h 243"/>
              <a:gd name="T32" fmla="*/ 32 w 63"/>
              <a:gd name="T33" fmla="*/ 64 h 243"/>
              <a:gd name="T34" fmla="*/ 32 w 63"/>
              <a:gd name="T35" fmla="*/ 64 h 243"/>
              <a:gd name="T36" fmla="*/ 28 w 63"/>
              <a:gd name="T37" fmla="*/ 42 h 243"/>
              <a:gd name="T38" fmla="*/ 35 w 63"/>
              <a:gd name="T39" fmla="*/ 33 h 243"/>
              <a:gd name="T40" fmla="*/ 35 w 63"/>
              <a:gd name="T41" fmla="*/ 33 h 243"/>
              <a:gd name="T42" fmla="*/ 35 w 63"/>
              <a:gd name="T43" fmla="*/ 29 h 243"/>
              <a:gd name="T44" fmla="*/ 35 w 63"/>
              <a:gd name="T45" fmla="*/ 28 h 243"/>
              <a:gd name="T46" fmla="*/ 2 w 63"/>
              <a:gd name="T47" fmla="*/ 7 h 243"/>
              <a:gd name="T48" fmla="*/ 1 w 63"/>
              <a:gd name="T49" fmla="*/ 0 h 243"/>
              <a:gd name="T50" fmla="*/ 0 w 63"/>
              <a:gd name="T51" fmla="*/ 0 h 2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63" h="243">
                <a:moveTo>
                  <a:pt x="10" y="243"/>
                </a:moveTo>
                <a:cubicBezTo>
                  <a:pt x="10" y="242"/>
                  <a:pt x="10" y="242"/>
                  <a:pt x="10" y="242"/>
                </a:cubicBezTo>
                <a:cubicBezTo>
                  <a:pt x="9" y="205"/>
                  <a:pt x="9" y="205"/>
                  <a:pt x="9" y="205"/>
                </a:cubicBezTo>
                <a:cubicBezTo>
                  <a:pt x="8" y="195"/>
                  <a:pt x="8" y="195"/>
                  <a:pt x="8" y="195"/>
                </a:cubicBezTo>
                <a:cubicBezTo>
                  <a:pt x="31" y="167"/>
                  <a:pt x="31" y="167"/>
                  <a:pt x="31" y="167"/>
                </a:cubicBezTo>
                <a:cubicBezTo>
                  <a:pt x="36" y="165"/>
                  <a:pt x="36" y="165"/>
                  <a:pt x="36" y="165"/>
                </a:cubicBezTo>
                <a:cubicBezTo>
                  <a:pt x="63" y="159"/>
                  <a:pt x="63" y="159"/>
                  <a:pt x="63" y="159"/>
                </a:cubicBezTo>
                <a:cubicBezTo>
                  <a:pt x="63" y="158"/>
                  <a:pt x="63" y="158"/>
                  <a:pt x="63" y="158"/>
                </a:cubicBezTo>
                <a:cubicBezTo>
                  <a:pt x="63" y="158"/>
                  <a:pt x="63" y="157"/>
                  <a:pt x="63" y="157"/>
                </a:cubicBezTo>
                <a:cubicBezTo>
                  <a:pt x="43" y="153"/>
                  <a:pt x="43" y="153"/>
                  <a:pt x="43" y="153"/>
                </a:cubicBezTo>
                <a:cubicBezTo>
                  <a:pt x="32" y="151"/>
                  <a:pt x="32" y="151"/>
                  <a:pt x="32" y="151"/>
                </a:cubicBezTo>
                <a:cubicBezTo>
                  <a:pt x="32" y="146"/>
                  <a:pt x="32" y="146"/>
                  <a:pt x="32" y="146"/>
                </a:cubicBezTo>
                <a:cubicBezTo>
                  <a:pt x="29" y="132"/>
                  <a:pt x="29" y="132"/>
                  <a:pt x="29" y="132"/>
                </a:cubicBezTo>
                <a:cubicBezTo>
                  <a:pt x="29" y="132"/>
                  <a:pt x="29" y="132"/>
                  <a:pt x="29" y="132"/>
                </a:cubicBezTo>
                <a:cubicBezTo>
                  <a:pt x="14" y="124"/>
                  <a:pt x="14" y="124"/>
                  <a:pt x="14" y="124"/>
                </a:cubicBezTo>
                <a:cubicBezTo>
                  <a:pt x="20" y="91"/>
                  <a:pt x="20" y="91"/>
                  <a:pt x="20" y="91"/>
                </a:cubicBezTo>
                <a:cubicBezTo>
                  <a:pt x="32" y="64"/>
                  <a:pt x="32" y="64"/>
                  <a:pt x="32" y="64"/>
                </a:cubicBezTo>
                <a:cubicBezTo>
                  <a:pt x="32" y="64"/>
                  <a:pt x="32" y="64"/>
                  <a:pt x="32" y="64"/>
                </a:cubicBezTo>
                <a:cubicBezTo>
                  <a:pt x="28" y="42"/>
                  <a:pt x="28" y="42"/>
                  <a:pt x="28" y="42"/>
                </a:cubicBezTo>
                <a:cubicBezTo>
                  <a:pt x="35" y="33"/>
                  <a:pt x="35" y="33"/>
                  <a:pt x="35" y="33"/>
                </a:cubicBezTo>
                <a:cubicBezTo>
                  <a:pt x="35" y="33"/>
                  <a:pt x="35" y="33"/>
                  <a:pt x="35" y="33"/>
                </a:cubicBezTo>
                <a:cubicBezTo>
                  <a:pt x="35" y="29"/>
                  <a:pt x="35" y="29"/>
                  <a:pt x="35" y="29"/>
                </a:cubicBezTo>
                <a:cubicBezTo>
                  <a:pt x="35" y="28"/>
                  <a:pt x="35" y="28"/>
                  <a:pt x="35" y="28"/>
                </a:cubicBezTo>
                <a:cubicBezTo>
                  <a:pt x="2" y="7"/>
                  <a:pt x="2" y="7"/>
                  <a:pt x="2" y="7"/>
                </a:cubicBezTo>
                <a:cubicBezTo>
                  <a:pt x="1" y="0"/>
                  <a:pt x="1" y="0"/>
                  <a:pt x="1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5" name="Freeform 93">
            <a:extLst>
              <a:ext uri="{FF2B5EF4-FFF2-40B4-BE49-F238E27FC236}">
                <a16:creationId xmlns:a16="http://schemas.microsoft.com/office/drawing/2014/main" id="{E76C3E6A-F182-6855-7CF6-EB405FB7BE3B}"/>
              </a:ext>
            </a:extLst>
          </p:cNvPr>
          <p:cNvSpPr>
            <a:spLocks/>
          </p:cNvSpPr>
          <p:nvPr/>
        </p:nvSpPr>
        <p:spPr bwMode="auto">
          <a:xfrm>
            <a:off x="4111625" y="5038725"/>
            <a:ext cx="49213" cy="166688"/>
          </a:xfrm>
          <a:custGeom>
            <a:avLst/>
            <a:gdLst>
              <a:gd name="T0" fmla="*/ 0 w 16"/>
              <a:gd name="T1" fmla="*/ 54 h 54"/>
              <a:gd name="T2" fmla="*/ 16 w 16"/>
              <a:gd name="T3" fmla="*/ 31 h 54"/>
              <a:gd name="T4" fmla="*/ 16 w 16"/>
              <a:gd name="T5" fmla="*/ 31 h 54"/>
              <a:gd name="T6" fmla="*/ 16 w 16"/>
              <a:gd name="T7" fmla="*/ 24 h 54"/>
              <a:gd name="T8" fmla="*/ 14 w 16"/>
              <a:gd name="T9" fmla="*/ 0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54">
                <a:moveTo>
                  <a:pt x="0" y="54"/>
                </a:moveTo>
                <a:cubicBezTo>
                  <a:pt x="16" y="31"/>
                  <a:pt x="16" y="31"/>
                  <a:pt x="16" y="31"/>
                </a:cubicBezTo>
                <a:cubicBezTo>
                  <a:pt x="16" y="31"/>
                  <a:pt x="16" y="31"/>
                  <a:pt x="16" y="31"/>
                </a:cubicBezTo>
                <a:cubicBezTo>
                  <a:pt x="16" y="24"/>
                  <a:pt x="16" y="24"/>
                  <a:pt x="16" y="24"/>
                </a:cubicBezTo>
                <a:cubicBezTo>
                  <a:pt x="14" y="0"/>
                  <a:pt x="14" y="0"/>
                  <a:pt x="14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6" name="Freeform 94">
            <a:extLst>
              <a:ext uri="{FF2B5EF4-FFF2-40B4-BE49-F238E27FC236}">
                <a16:creationId xmlns:a16="http://schemas.microsoft.com/office/drawing/2014/main" id="{EBA03A2F-B8EE-8C14-C129-EF053FD8CB1D}"/>
              </a:ext>
            </a:extLst>
          </p:cNvPr>
          <p:cNvSpPr>
            <a:spLocks/>
          </p:cNvSpPr>
          <p:nvPr/>
        </p:nvSpPr>
        <p:spPr bwMode="auto">
          <a:xfrm>
            <a:off x="4046538" y="5205413"/>
            <a:ext cx="65088" cy="49213"/>
          </a:xfrm>
          <a:custGeom>
            <a:avLst/>
            <a:gdLst>
              <a:gd name="T0" fmla="*/ 0 w 21"/>
              <a:gd name="T1" fmla="*/ 16 h 16"/>
              <a:gd name="T2" fmla="*/ 0 w 21"/>
              <a:gd name="T3" fmla="*/ 15 h 16"/>
              <a:gd name="T4" fmla="*/ 20 w 21"/>
              <a:gd name="T5" fmla="*/ 1 h 16"/>
              <a:gd name="T6" fmla="*/ 21 w 21"/>
              <a:gd name="T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" h="16">
                <a:moveTo>
                  <a:pt x="0" y="16"/>
                </a:moveTo>
                <a:cubicBezTo>
                  <a:pt x="0" y="16"/>
                  <a:pt x="0" y="16"/>
                  <a:pt x="0" y="15"/>
                </a:cubicBezTo>
                <a:cubicBezTo>
                  <a:pt x="20" y="1"/>
                  <a:pt x="20" y="1"/>
                  <a:pt x="20" y="1"/>
                </a:cubicBezTo>
                <a:cubicBezTo>
                  <a:pt x="21" y="0"/>
                  <a:pt x="21" y="0"/>
                  <a:pt x="21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7" name="Freeform 95">
            <a:extLst>
              <a:ext uri="{FF2B5EF4-FFF2-40B4-BE49-F238E27FC236}">
                <a16:creationId xmlns:a16="http://schemas.microsoft.com/office/drawing/2014/main" id="{E4F70B93-B2D6-6BBA-7185-3CA2837117A1}"/>
              </a:ext>
            </a:extLst>
          </p:cNvPr>
          <p:cNvSpPr>
            <a:spLocks/>
          </p:cNvSpPr>
          <p:nvPr/>
        </p:nvSpPr>
        <p:spPr bwMode="auto">
          <a:xfrm>
            <a:off x="4138613" y="3546475"/>
            <a:ext cx="101600" cy="107950"/>
          </a:xfrm>
          <a:custGeom>
            <a:avLst/>
            <a:gdLst>
              <a:gd name="T0" fmla="*/ 0 w 64"/>
              <a:gd name="T1" fmla="*/ 68 h 68"/>
              <a:gd name="T2" fmla="*/ 39 w 64"/>
              <a:gd name="T3" fmla="*/ 27 h 68"/>
              <a:gd name="T4" fmla="*/ 64 w 64"/>
              <a:gd name="T5" fmla="*/ 0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4" h="68">
                <a:moveTo>
                  <a:pt x="0" y="68"/>
                </a:moveTo>
                <a:lnTo>
                  <a:pt x="39" y="27"/>
                </a:lnTo>
                <a:lnTo>
                  <a:pt x="64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8" name="Freeform 96">
            <a:extLst>
              <a:ext uri="{FF2B5EF4-FFF2-40B4-BE49-F238E27FC236}">
                <a16:creationId xmlns:a16="http://schemas.microsoft.com/office/drawing/2014/main" id="{AB48B589-1F77-B457-6875-0483DB38685C}"/>
              </a:ext>
            </a:extLst>
          </p:cNvPr>
          <p:cNvSpPr>
            <a:spLocks/>
          </p:cNvSpPr>
          <p:nvPr/>
        </p:nvSpPr>
        <p:spPr bwMode="auto">
          <a:xfrm>
            <a:off x="6953250" y="9525"/>
            <a:ext cx="2381250" cy="519113"/>
          </a:xfrm>
          <a:custGeom>
            <a:avLst/>
            <a:gdLst>
              <a:gd name="T0" fmla="*/ 24 w 771"/>
              <a:gd name="T1" fmla="*/ 1 h 168"/>
              <a:gd name="T2" fmla="*/ 27 w 771"/>
              <a:gd name="T3" fmla="*/ 25 h 168"/>
              <a:gd name="T4" fmla="*/ 1 w 771"/>
              <a:gd name="T5" fmla="*/ 60 h 168"/>
              <a:gd name="T6" fmla="*/ 26 w 771"/>
              <a:gd name="T7" fmla="*/ 55 h 168"/>
              <a:gd name="T8" fmla="*/ 51 w 771"/>
              <a:gd name="T9" fmla="*/ 64 h 168"/>
              <a:gd name="T10" fmla="*/ 53 w 771"/>
              <a:gd name="T11" fmla="*/ 69 h 168"/>
              <a:gd name="T12" fmla="*/ 51 w 771"/>
              <a:gd name="T13" fmla="*/ 103 h 168"/>
              <a:gd name="T14" fmla="*/ 63 w 771"/>
              <a:gd name="T15" fmla="*/ 115 h 168"/>
              <a:gd name="T16" fmla="*/ 78 w 771"/>
              <a:gd name="T17" fmla="*/ 116 h 168"/>
              <a:gd name="T18" fmla="*/ 76 w 771"/>
              <a:gd name="T19" fmla="*/ 106 h 168"/>
              <a:gd name="T20" fmla="*/ 90 w 771"/>
              <a:gd name="T21" fmla="*/ 110 h 168"/>
              <a:gd name="T22" fmla="*/ 90 w 771"/>
              <a:gd name="T23" fmla="*/ 118 h 168"/>
              <a:gd name="T24" fmla="*/ 95 w 771"/>
              <a:gd name="T25" fmla="*/ 120 h 168"/>
              <a:gd name="T26" fmla="*/ 94 w 771"/>
              <a:gd name="T27" fmla="*/ 133 h 168"/>
              <a:gd name="T28" fmla="*/ 122 w 771"/>
              <a:gd name="T29" fmla="*/ 147 h 168"/>
              <a:gd name="T30" fmla="*/ 195 w 771"/>
              <a:gd name="T31" fmla="*/ 137 h 168"/>
              <a:gd name="T32" fmla="*/ 218 w 771"/>
              <a:gd name="T33" fmla="*/ 131 h 168"/>
              <a:gd name="T34" fmla="*/ 232 w 771"/>
              <a:gd name="T35" fmla="*/ 167 h 168"/>
              <a:gd name="T36" fmla="*/ 260 w 771"/>
              <a:gd name="T37" fmla="*/ 158 h 168"/>
              <a:gd name="T38" fmla="*/ 277 w 771"/>
              <a:gd name="T39" fmla="*/ 168 h 168"/>
              <a:gd name="T40" fmla="*/ 277 w 771"/>
              <a:gd name="T41" fmla="*/ 167 h 168"/>
              <a:gd name="T42" fmla="*/ 313 w 771"/>
              <a:gd name="T43" fmla="*/ 138 h 168"/>
              <a:gd name="T44" fmla="*/ 331 w 771"/>
              <a:gd name="T45" fmla="*/ 136 h 168"/>
              <a:gd name="T46" fmla="*/ 336 w 771"/>
              <a:gd name="T47" fmla="*/ 124 h 168"/>
              <a:gd name="T48" fmla="*/ 342 w 771"/>
              <a:gd name="T49" fmla="*/ 101 h 168"/>
              <a:gd name="T50" fmla="*/ 352 w 771"/>
              <a:gd name="T51" fmla="*/ 75 h 168"/>
              <a:gd name="T52" fmla="*/ 370 w 771"/>
              <a:gd name="T53" fmla="*/ 71 h 168"/>
              <a:gd name="T54" fmla="*/ 423 w 771"/>
              <a:gd name="T55" fmla="*/ 49 h 168"/>
              <a:gd name="T56" fmla="*/ 470 w 771"/>
              <a:gd name="T57" fmla="*/ 54 h 168"/>
              <a:gd name="T58" fmla="*/ 479 w 771"/>
              <a:gd name="T59" fmla="*/ 55 h 168"/>
              <a:gd name="T60" fmla="*/ 483 w 771"/>
              <a:gd name="T61" fmla="*/ 56 h 168"/>
              <a:gd name="T62" fmla="*/ 550 w 771"/>
              <a:gd name="T63" fmla="*/ 53 h 168"/>
              <a:gd name="T64" fmla="*/ 552 w 771"/>
              <a:gd name="T65" fmla="*/ 52 h 168"/>
              <a:gd name="T66" fmla="*/ 672 w 771"/>
              <a:gd name="T67" fmla="*/ 36 h 168"/>
              <a:gd name="T68" fmla="*/ 689 w 771"/>
              <a:gd name="T69" fmla="*/ 42 h 168"/>
              <a:gd name="T70" fmla="*/ 720 w 771"/>
              <a:gd name="T71" fmla="*/ 29 h 168"/>
              <a:gd name="T72" fmla="*/ 771 w 771"/>
              <a:gd name="T73" fmla="*/ 45 h 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771" h="168">
                <a:moveTo>
                  <a:pt x="19" y="0"/>
                </a:moveTo>
                <a:cubicBezTo>
                  <a:pt x="24" y="1"/>
                  <a:pt x="24" y="1"/>
                  <a:pt x="24" y="1"/>
                </a:cubicBezTo>
                <a:cubicBezTo>
                  <a:pt x="24" y="3"/>
                  <a:pt x="24" y="3"/>
                  <a:pt x="24" y="3"/>
                </a:cubicBezTo>
                <a:cubicBezTo>
                  <a:pt x="27" y="25"/>
                  <a:pt x="27" y="25"/>
                  <a:pt x="27" y="25"/>
                </a:cubicBezTo>
                <a:cubicBezTo>
                  <a:pt x="0" y="59"/>
                  <a:pt x="0" y="59"/>
                  <a:pt x="0" y="59"/>
                </a:cubicBezTo>
                <a:cubicBezTo>
                  <a:pt x="1" y="60"/>
                  <a:pt x="1" y="60"/>
                  <a:pt x="1" y="60"/>
                </a:cubicBezTo>
                <a:cubicBezTo>
                  <a:pt x="13" y="58"/>
                  <a:pt x="13" y="58"/>
                  <a:pt x="13" y="58"/>
                </a:cubicBezTo>
                <a:cubicBezTo>
                  <a:pt x="26" y="55"/>
                  <a:pt x="26" y="55"/>
                  <a:pt x="26" y="55"/>
                </a:cubicBezTo>
                <a:cubicBezTo>
                  <a:pt x="34" y="58"/>
                  <a:pt x="34" y="58"/>
                  <a:pt x="34" y="58"/>
                </a:cubicBezTo>
                <a:cubicBezTo>
                  <a:pt x="51" y="64"/>
                  <a:pt x="51" y="64"/>
                  <a:pt x="51" y="64"/>
                </a:cubicBezTo>
                <a:cubicBezTo>
                  <a:pt x="53" y="64"/>
                  <a:pt x="53" y="64"/>
                  <a:pt x="53" y="64"/>
                </a:cubicBezTo>
                <a:cubicBezTo>
                  <a:pt x="53" y="69"/>
                  <a:pt x="53" y="69"/>
                  <a:pt x="53" y="69"/>
                </a:cubicBezTo>
                <a:cubicBezTo>
                  <a:pt x="51" y="102"/>
                  <a:pt x="51" y="102"/>
                  <a:pt x="51" y="102"/>
                </a:cubicBezTo>
                <a:cubicBezTo>
                  <a:pt x="51" y="102"/>
                  <a:pt x="51" y="102"/>
                  <a:pt x="51" y="103"/>
                </a:cubicBezTo>
                <a:cubicBezTo>
                  <a:pt x="62" y="115"/>
                  <a:pt x="62" y="115"/>
                  <a:pt x="62" y="115"/>
                </a:cubicBezTo>
                <a:cubicBezTo>
                  <a:pt x="63" y="115"/>
                  <a:pt x="63" y="115"/>
                  <a:pt x="63" y="115"/>
                </a:cubicBezTo>
                <a:cubicBezTo>
                  <a:pt x="78" y="116"/>
                  <a:pt x="78" y="116"/>
                  <a:pt x="78" y="116"/>
                </a:cubicBezTo>
                <a:cubicBezTo>
                  <a:pt x="78" y="116"/>
                  <a:pt x="78" y="116"/>
                  <a:pt x="78" y="116"/>
                </a:cubicBezTo>
                <a:cubicBezTo>
                  <a:pt x="78" y="116"/>
                  <a:pt x="78" y="116"/>
                  <a:pt x="78" y="116"/>
                </a:cubicBezTo>
                <a:cubicBezTo>
                  <a:pt x="76" y="106"/>
                  <a:pt x="76" y="106"/>
                  <a:pt x="76" y="106"/>
                </a:cubicBezTo>
                <a:cubicBezTo>
                  <a:pt x="84" y="102"/>
                  <a:pt x="84" y="102"/>
                  <a:pt x="84" y="102"/>
                </a:cubicBezTo>
                <a:cubicBezTo>
                  <a:pt x="90" y="110"/>
                  <a:pt x="90" y="110"/>
                  <a:pt x="90" y="110"/>
                </a:cubicBezTo>
                <a:cubicBezTo>
                  <a:pt x="92" y="112"/>
                  <a:pt x="92" y="112"/>
                  <a:pt x="92" y="112"/>
                </a:cubicBezTo>
                <a:cubicBezTo>
                  <a:pt x="90" y="118"/>
                  <a:pt x="90" y="118"/>
                  <a:pt x="90" y="118"/>
                </a:cubicBezTo>
                <a:cubicBezTo>
                  <a:pt x="90" y="118"/>
                  <a:pt x="90" y="118"/>
                  <a:pt x="91" y="118"/>
                </a:cubicBezTo>
                <a:cubicBezTo>
                  <a:pt x="95" y="120"/>
                  <a:pt x="95" y="120"/>
                  <a:pt x="95" y="120"/>
                </a:cubicBezTo>
                <a:cubicBezTo>
                  <a:pt x="94" y="132"/>
                  <a:pt x="94" y="132"/>
                  <a:pt x="94" y="132"/>
                </a:cubicBezTo>
                <a:cubicBezTo>
                  <a:pt x="94" y="132"/>
                  <a:pt x="94" y="132"/>
                  <a:pt x="94" y="133"/>
                </a:cubicBezTo>
                <a:cubicBezTo>
                  <a:pt x="121" y="147"/>
                  <a:pt x="121" y="147"/>
                  <a:pt x="121" y="147"/>
                </a:cubicBezTo>
                <a:cubicBezTo>
                  <a:pt x="122" y="147"/>
                  <a:pt x="122" y="147"/>
                  <a:pt x="122" y="147"/>
                </a:cubicBezTo>
                <a:cubicBezTo>
                  <a:pt x="160" y="125"/>
                  <a:pt x="160" y="125"/>
                  <a:pt x="160" y="125"/>
                </a:cubicBezTo>
                <a:cubicBezTo>
                  <a:pt x="195" y="137"/>
                  <a:pt x="195" y="137"/>
                  <a:pt x="195" y="137"/>
                </a:cubicBezTo>
                <a:cubicBezTo>
                  <a:pt x="196" y="137"/>
                  <a:pt x="196" y="137"/>
                  <a:pt x="196" y="137"/>
                </a:cubicBezTo>
                <a:cubicBezTo>
                  <a:pt x="218" y="131"/>
                  <a:pt x="218" y="131"/>
                  <a:pt x="218" y="131"/>
                </a:cubicBezTo>
                <a:cubicBezTo>
                  <a:pt x="219" y="132"/>
                  <a:pt x="219" y="132"/>
                  <a:pt x="219" y="132"/>
                </a:cubicBezTo>
                <a:cubicBezTo>
                  <a:pt x="232" y="167"/>
                  <a:pt x="232" y="167"/>
                  <a:pt x="232" y="167"/>
                </a:cubicBezTo>
                <a:cubicBezTo>
                  <a:pt x="232" y="167"/>
                  <a:pt x="232" y="167"/>
                  <a:pt x="232" y="167"/>
                </a:cubicBezTo>
                <a:cubicBezTo>
                  <a:pt x="260" y="158"/>
                  <a:pt x="260" y="158"/>
                  <a:pt x="260" y="158"/>
                </a:cubicBezTo>
                <a:cubicBezTo>
                  <a:pt x="261" y="159"/>
                  <a:pt x="261" y="159"/>
                  <a:pt x="261" y="159"/>
                </a:cubicBezTo>
                <a:cubicBezTo>
                  <a:pt x="277" y="168"/>
                  <a:pt x="277" y="168"/>
                  <a:pt x="277" y="168"/>
                </a:cubicBezTo>
                <a:cubicBezTo>
                  <a:pt x="277" y="168"/>
                  <a:pt x="277" y="168"/>
                  <a:pt x="277" y="168"/>
                </a:cubicBezTo>
                <a:cubicBezTo>
                  <a:pt x="277" y="168"/>
                  <a:pt x="277" y="167"/>
                  <a:pt x="277" y="167"/>
                </a:cubicBezTo>
                <a:cubicBezTo>
                  <a:pt x="280" y="142"/>
                  <a:pt x="280" y="142"/>
                  <a:pt x="280" y="142"/>
                </a:cubicBezTo>
                <a:cubicBezTo>
                  <a:pt x="313" y="138"/>
                  <a:pt x="313" y="138"/>
                  <a:pt x="313" y="138"/>
                </a:cubicBezTo>
                <a:cubicBezTo>
                  <a:pt x="330" y="137"/>
                  <a:pt x="330" y="137"/>
                  <a:pt x="330" y="137"/>
                </a:cubicBezTo>
                <a:cubicBezTo>
                  <a:pt x="331" y="137"/>
                  <a:pt x="331" y="137"/>
                  <a:pt x="331" y="136"/>
                </a:cubicBezTo>
                <a:cubicBezTo>
                  <a:pt x="336" y="125"/>
                  <a:pt x="336" y="125"/>
                  <a:pt x="336" y="125"/>
                </a:cubicBezTo>
                <a:cubicBezTo>
                  <a:pt x="336" y="125"/>
                  <a:pt x="336" y="125"/>
                  <a:pt x="336" y="124"/>
                </a:cubicBezTo>
                <a:cubicBezTo>
                  <a:pt x="324" y="103"/>
                  <a:pt x="324" y="103"/>
                  <a:pt x="324" y="103"/>
                </a:cubicBezTo>
                <a:cubicBezTo>
                  <a:pt x="342" y="101"/>
                  <a:pt x="342" y="101"/>
                  <a:pt x="342" y="101"/>
                </a:cubicBezTo>
                <a:cubicBezTo>
                  <a:pt x="342" y="101"/>
                  <a:pt x="342" y="101"/>
                  <a:pt x="342" y="101"/>
                </a:cubicBezTo>
                <a:cubicBezTo>
                  <a:pt x="352" y="75"/>
                  <a:pt x="352" y="75"/>
                  <a:pt x="352" y="75"/>
                </a:cubicBezTo>
                <a:cubicBezTo>
                  <a:pt x="370" y="71"/>
                  <a:pt x="370" y="71"/>
                  <a:pt x="370" y="71"/>
                </a:cubicBezTo>
                <a:cubicBezTo>
                  <a:pt x="370" y="71"/>
                  <a:pt x="370" y="71"/>
                  <a:pt x="370" y="71"/>
                </a:cubicBezTo>
                <a:cubicBezTo>
                  <a:pt x="381" y="45"/>
                  <a:pt x="381" y="45"/>
                  <a:pt x="381" y="45"/>
                </a:cubicBezTo>
                <a:cubicBezTo>
                  <a:pt x="423" y="49"/>
                  <a:pt x="423" y="49"/>
                  <a:pt x="423" y="49"/>
                </a:cubicBezTo>
                <a:cubicBezTo>
                  <a:pt x="459" y="53"/>
                  <a:pt x="459" y="53"/>
                  <a:pt x="459" y="53"/>
                </a:cubicBezTo>
                <a:cubicBezTo>
                  <a:pt x="470" y="54"/>
                  <a:pt x="470" y="54"/>
                  <a:pt x="470" y="54"/>
                </a:cubicBezTo>
                <a:cubicBezTo>
                  <a:pt x="478" y="55"/>
                  <a:pt x="478" y="55"/>
                  <a:pt x="478" y="55"/>
                </a:cubicBezTo>
                <a:cubicBezTo>
                  <a:pt x="479" y="55"/>
                  <a:pt x="479" y="55"/>
                  <a:pt x="479" y="55"/>
                </a:cubicBezTo>
                <a:cubicBezTo>
                  <a:pt x="483" y="56"/>
                  <a:pt x="483" y="56"/>
                  <a:pt x="483" y="56"/>
                </a:cubicBezTo>
                <a:cubicBezTo>
                  <a:pt x="483" y="56"/>
                  <a:pt x="483" y="56"/>
                  <a:pt x="483" y="56"/>
                </a:cubicBezTo>
                <a:cubicBezTo>
                  <a:pt x="521" y="43"/>
                  <a:pt x="521" y="43"/>
                  <a:pt x="521" y="43"/>
                </a:cubicBezTo>
                <a:cubicBezTo>
                  <a:pt x="550" y="53"/>
                  <a:pt x="550" y="53"/>
                  <a:pt x="550" y="53"/>
                </a:cubicBezTo>
                <a:cubicBezTo>
                  <a:pt x="551" y="52"/>
                  <a:pt x="551" y="52"/>
                  <a:pt x="551" y="52"/>
                </a:cubicBezTo>
                <a:cubicBezTo>
                  <a:pt x="551" y="52"/>
                  <a:pt x="552" y="52"/>
                  <a:pt x="552" y="52"/>
                </a:cubicBezTo>
                <a:cubicBezTo>
                  <a:pt x="562" y="50"/>
                  <a:pt x="562" y="50"/>
                  <a:pt x="562" y="50"/>
                </a:cubicBezTo>
                <a:cubicBezTo>
                  <a:pt x="672" y="36"/>
                  <a:pt x="672" y="36"/>
                  <a:pt x="672" y="36"/>
                </a:cubicBezTo>
                <a:cubicBezTo>
                  <a:pt x="672" y="36"/>
                  <a:pt x="672" y="36"/>
                  <a:pt x="672" y="36"/>
                </a:cubicBezTo>
                <a:cubicBezTo>
                  <a:pt x="689" y="42"/>
                  <a:pt x="689" y="42"/>
                  <a:pt x="689" y="42"/>
                </a:cubicBezTo>
                <a:cubicBezTo>
                  <a:pt x="720" y="29"/>
                  <a:pt x="720" y="29"/>
                  <a:pt x="720" y="29"/>
                </a:cubicBezTo>
                <a:cubicBezTo>
                  <a:pt x="720" y="29"/>
                  <a:pt x="720" y="29"/>
                  <a:pt x="720" y="29"/>
                </a:cubicBezTo>
                <a:cubicBezTo>
                  <a:pt x="771" y="45"/>
                  <a:pt x="771" y="45"/>
                  <a:pt x="771" y="45"/>
                </a:cubicBezTo>
                <a:cubicBezTo>
                  <a:pt x="771" y="45"/>
                  <a:pt x="771" y="45"/>
                  <a:pt x="771" y="45"/>
                </a:cubicBezTo>
                <a:cubicBezTo>
                  <a:pt x="771" y="45"/>
                  <a:pt x="771" y="46"/>
                  <a:pt x="771" y="46"/>
                </a:cubicBezTo>
              </a:path>
            </a:pathLst>
          </a:custGeom>
          <a:noFill/>
          <a:ln w="23813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9" name="Freeform 97">
            <a:extLst>
              <a:ext uri="{FF2B5EF4-FFF2-40B4-BE49-F238E27FC236}">
                <a16:creationId xmlns:a16="http://schemas.microsoft.com/office/drawing/2014/main" id="{862F7172-C751-3BC4-E4AA-B582DB0769AB}"/>
              </a:ext>
            </a:extLst>
          </p:cNvPr>
          <p:cNvSpPr>
            <a:spLocks/>
          </p:cNvSpPr>
          <p:nvPr/>
        </p:nvSpPr>
        <p:spPr bwMode="auto">
          <a:xfrm>
            <a:off x="2949575" y="4430713"/>
            <a:ext cx="4098925" cy="2133600"/>
          </a:xfrm>
          <a:custGeom>
            <a:avLst/>
            <a:gdLst>
              <a:gd name="T0" fmla="*/ 1284 w 1327"/>
              <a:gd name="T1" fmla="*/ 691 h 691"/>
              <a:gd name="T2" fmla="*/ 1234 w 1327"/>
              <a:gd name="T3" fmla="*/ 654 h 691"/>
              <a:gd name="T4" fmla="*/ 1184 w 1327"/>
              <a:gd name="T5" fmla="*/ 637 h 691"/>
              <a:gd name="T6" fmla="*/ 1142 w 1327"/>
              <a:gd name="T7" fmla="*/ 656 h 691"/>
              <a:gd name="T8" fmla="*/ 1131 w 1327"/>
              <a:gd name="T9" fmla="*/ 653 h 691"/>
              <a:gd name="T10" fmla="*/ 1103 w 1327"/>
              <a:gd name="T11" fmla="*/ 633 h 691"/>
              <a:gd name="T12" fmla="*/ 1062 w 1327"/>
              <a:gd name="T13" fmla="*/ 580 h 691"/>
              <a:gd name="T14" fmla="*/ 1014 w 1327"/>
              <a:gd name="T15" fmla="*/ 523 h 691"/>
              <a:gd name="T16" fmla="*/ 988 w 1327"/>
              <a:gd name="T17" fmla="*/ 509 h 691"/>
              <a:gd name="T18" fmla="*/ 970 w 1327"/>
              <a:gd name="T19" fmla="*/ 475 h 691"/>
              <a:gd name="T20" fmla="*/ 963 w 1327"/>
              <a:gd name="T21" fmla="*/ 432 h 691"/>
              <a:gd name="T22" fmla="*/ 949 w 1327"/>
              <a:gd name="T23" fmla="*/ 409 h 691"/>
              <a:gd name="T24" fmla="*/ 884 w 1327"/>
              <a:gd name="T25" fmla="*/ 379 h 691"/>
              <a:gd name="T26" fmla="*/ 838 w 1327"/>
              <a:gd name="T27" fmla="*/ 388 h 691"/>
              <a:gd name="T28" fmla="*/ 796 w 1327"/>
              <a:gd name="T29" fmla="*/ 389 h 691"/>
              <a:gd name="T30" fmla="*/ 768 w 1327"/>
              <a:gd name="T31" fmla="*/ 395 h 691"/>
              <a:gd name="T32" fmla="*/ 617 w 1327"/>
              <a:gd name="T33" fmla="*/ 366 h 691"/>
              <a:gd name="T34" fmla="*/ 613 w 1327"/>
              <a:gd name="T35" fmla="*/ 369 h 691"/>
              <a:gd name="T36" fmla="*/ 560 w 1327"/>
              <a:gd name="T37" fmla="*/ 459 h 691"/>
              <a:gd name="T38" fmla="*/ 531 w 1327"/>
              <a:gd name="T39" fmla="*/ 578 h 691"/>
              <a:gd name="T40" fmla="*/ 511 w 1327"/>
              <a:gd name="T41" fmla="*/ 616 h 691"/>
              <a:gd name="T42" fmla="*/ 490 w 1327"/>
              <a:gd name="T43" fmla="*/ 601 h 691"/>
              <a:gd name="T44" fmla="*/ 493 w 1327"/>
              <a:gd name="T45" fmla="*/ 625 h 691"/>
              <a:gd name="T46" fmla="*/ 398 w 1327"/>
              <a:gd name="T47" fmla="*/ 671 h 691"/>
              <a:gd name="T48" fmla="*/ 364 w 1327"/>
              <a:gd name="T49" fmla="*/ 643 h 691"/>
              <a:gd name="T50" fmla="*/ 273 w 1327"/>
              <a:gd name="T51" fmla="*/ 597 h 691"/>
              <a:gd name="T52" fmla="*/ 268 w 1327"/>
              <a:gd name="T53" fmla="*/ 535 h 691"/>
              <a:gd name="T54" fmla="*/ 283 w 1327"/>
              <a:gd name="T55" fmla="*/ 465 h 691"/>
              <a:gd name="T56" fmla="*/ 295 w 1327"/>
              <a:gd name="T57" fmla="*/ 433 h 691"/>
              <a:gd name="T58" fmla="*/ 285 w 1327"/>
              <a:gd name="T59" fmla="*/ 424 h 691"/>
              <a:gd name="T60" fmla="*/ 264 w 1327"/>
              <a:gd name="T61" fmla="*/ 419 h 691"/>
              <a:gd name="T62" fmla="*/ 269 w 1327"/>
              <a:gd name="T63" fmla="*/ 286 h 691"/>
              <a:gd name="T64" fmla="*/ 355 w 1327"/>
              <a:gd name="T65" fmla="*/ 267 h 691"/>
              <a:gd name="T66" fmla="*/ 340 w 1327"/>
              <a:gd name="T67" fmla="*/ 254 h 691"/>
              <a:gd name="T68" fmla="*/ 346 w 1327"/>
              <a:gd name="T69" fmla="*/ 215 h 691"/>
              <a:gd name="T70" fmla="*/ 341 w 1327"/>
              <a:gd name="T71" fmla="*/ 182 h 691"/>
              <a:gd name="T72" fmla="*/ 296 w 1327"/>
              <a:gd name="T73" fmla="*/ 169 h 691"/>
              <a:gd name="T74" fmla="*/ 280 w 1327"/>
              <a:gd name="T75" fmla="*/ 124 h 691"/>
              <a:gd name="T76" fmla="*/ 291 w 1327"/>
              <a:gd name="T77" fmla="*/ 106 h 691"/>
              <a:gd name="T78" fmla="*/ 296 w 1327"/>
              <a:gd name="T79" fmla="*/ 96 h 691"/>
              <a:gd name="T80" fmla="*/ 280 w 1327"/>
              <a:gd name="T81" fmla="*/ 83 h 691"/>
              <a:gd name="T82" fmla="*/ 267 w 1327"/>
              <a:gd name="T83" fmla="*/ 39 h 691"/>
              <a:gd name="T84" fmla="*/ 237 w 1327"/>
              <a:gd name="T85" fmla="*/ 46 h 691"/>
              <a:gd name="T86" fmla="*/ 248 w 1327"/>
              <a:gd name="T87" fmla="*/ 23 h 691"/>
              <a:gd name="T88" fmla="*/ 243 w 1327"/>
              <a:gd name="T89" fmla="*/ 1 h 691"/>
              <a:gd name="T90" fmla="*/ 225 w 1327"/>
              <a:gd name="T91" fmla="*/ 12 h 691"/>
              <a:gd name="T92" fmla="*/ 150 w 1327"/>
              <a:gd name="T93" fmla="*/ 28 h 691"/>
              <a:gd name="T94" fmla="*/ 88 w 1327"/>
              <a:gd name="T95" fmla="*/ 38 h 691"/>
              <a:gd name="T96" fmla="*/ 76 w 1327"/>
              <a:gd name="T97" fmla="*/ 24 h 691"/>
              <a:gd name="T98" fmla="*/ 62 w 1327"/>
              <a:gd name="T99" fmla="*/ 38 h 691"/>
              <a:gd name="T100" fmla="*/ 48 w 1327"/>
              <a:gd name="T101" fmla="*/ 38 h 691"/>
              <a:gd name="T102" fmla="*/ 22 w 1327"/>
              <a:gd name="T103" fmla="*/ 45 h 691"/>
              <a:gd name="T104" fmla="*/ 0 w 1327"/>
              <a:gd name="T105" fmla="*/ 59 h 6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327" h="691">
                <a:moveTo>
                  <a:pt x="1327" y="677"/>
                </a:moveTo>
                <a:cubicBezTo>
                  <a:pt x="1284" y="691"/>
                  <a:pt x="1284" y="691"/>
                  <a:pt x="1284" y="691"/>
                </a:cubicBezTo>
                <a:cubicBezTo>
                  <a:pt x="1284" y="691"/>
                  <a:pt x="1284" y="691"/>
                  <a:pt x="1284" y="691"/>
                </a:cubicBezTo>
                <a:cubicBezTo>
                  <a:pt x="1284" y="691"/>
                  <a:pt x="1284" y="691"/>
                  <a:pt x="1283" y="690"/>
                </a:cubicBezTo>
                <a:cubicBezTo>
                  <a:pt x="1256" y="661"/>
                  <a:pt x="1256" y="661"/>
                  <a:pt x="1256" y="661"/>
                </a:cubicBezTo>
                <a:cubicBezTo>
                  <a:pt x="1234" y="654"/>
                  <a:pt x="1234" y="654"/>
                  <a:pt x="1234" y="654"/>
                </a:cubicBezTo>
                <a:cubicBezTo>
                  <a:pt x="1231" y="652"/>
                  <a:pt x="1231" y="652"/>
                  <a:pt x="1231" y="652"/>
                </a:cubicBezTo>
                <a:cubicBezTo>
                  <a:pt x="1207" y="645"/>
                  <a:pt x="1207" y="645"/>
                  <a:pt x="1207" y="645"/>
                </a:cubicBezTo>
                <a:cubicBezTo>
                  <a:pt x="1184" y="637"/>
                  <a:pt x="1184" y="637"/>
                  <a:pt x="1184" y="637"/>
                </a:cubicBezTo>
                <a:cubicBezTo>
                  <a:pt x="1161" y="631"/>
                  <a:pt x="1161" y="631"/>
                  <a:pt x="1161" y="631"/>
                </a:cubicBezTo>
                <a:cubicBezTo>
                  <a:pt x="1147" y="650"/>
                  <a:pt x="1147" y="650"/>
                  <a:pt x="1147" y="650"/>
                </a:cubicBezTo>
                <a:cubicBezTo>
                  <a:pt x="1142" y="656"/>
                  <a:pt x="1142" y="656"/>
                  <a:pt x="1142" y="656"/>
                </a:cubicBezTo>
                <a:cubicBezTo>
                  <a:pt x="1142" y="656"/>
                  <a:pt x="1142" y="656"/>
                  <a:pt x="1142" y="656"/>
                </a:cubicBezTo>
                <a:cubicBezTo>
                  <a:pt x="1131" y="653"/>
                  <a:pt x="1131" y="653"/>
                  <a:pt x="1131" y="653"/>
                </a:cubicBezTo>
                <a:cubicBezTo>
                  <a:pt x="1131" y="653"/>
                  <a:pt x="1131" y="653"/>
                  <a:pt x="1131" y="653"/>
                </a:cubicBezTo>
                <a:cubicBezTo>
                  <a:pt x="1126" y="629"/>
                  <a:pt x="1126" y="629"/>
                  <a:pt x="1126" y="629"/>
                </a:cubicBezTo>
                <a:cubicBezTo>
                  <a:pt x="1124" y="629"/>
                  <a:pt x="1124" y="629"/>
                  <a:pt x="1124" y="629"/>
                </a:cubicBezTo>
                <a:cubicBezTo>
                  <a:pt x="1103" y="633"/>
                  <a:pt x="1103" y="633"/>
                  <a:pt x="1103" y="633"/>
                </a:cubicBezTo>
                <a:cubicBezTo>
                  <a:pt x="1087" y="635"/>
                  <a:pt x="1087" y="635"/>
                  <a:pt x="1087" y="635"/>
                </a:cubicBezTo>
                <a:cubicBezTo>
                  <a:pt x="1086" y="635"/>
                  <a:pt x="1086" y="635"/>
                  <a:pt x="1086" y="634"/>
                </a:cubicBezTo>
                <a:cubicBezTo>
                  <a:pt x="1062" y="580"/>
                  <a:pt x="1062" y="580"/>
                  <a:pt x="1062" y="580"/>
                </a:cubicBezTo>
                <a:cubicBezTo>
                  <a:pt x="1047" y="561"/>
                  <a:pt x="1047" y="561"/>
                  <a:pt x="1047" y="561"/>
                </a:cubicBezTo>
                <a:cubicBezTo>
                  <a:pt x="1017" y="524"/>
                  <a:pt x="1017" y="524"/>
                  <a:pt x="1017" y="524"/>
                </a:cubicBezTo>
                <a:cubicBezTo>
                  <a:pt x="1014" y="523"/>
                  <a:pt x="1014" y="523"/>
                  <a:pt x="1014" y="523"/>
                </a:cubicBezTo>
                <a:cubicBezTo>
                  <a:pt x="1007" y="519"/>
                  <a:pt x="1007" y="519"/>
                  <a:pt x="1007" y="519"/>
                </a:cubicBezTo>
                <a:cubicBezTo>
                  <a:pt x="996" y="513"/>
                  <a:pt x="996" y="513"/>
                  <a:pt x="996" y="513"/>
                </a:cubicBezTo>
                <a:cubicBezTo>
                  <a:pt x="988" y="509"/>
                  <a:pt x="988" y="509"/>
                  <a:pt x="988" y="509"/>
                </a:cubicBezTo>
                <a:cubicBezTo>
                  <a:pt x="988" y="509"/>
                  <a:pt x="988" y="509"/>
                  <a:pt x="988" y="508"/>
                </a:cubicBezTo>
                <a:cubicBezTo>
                  <a:pt x="984" y="482"/>
                  <a:pt x="984" y="482"/>
                  <a:pt x="984" y="482"/>
                </a:cubicBezTo>
                <a:cubicBezTo>
                  <a:pt x="970" y="475"/>
                  <a:pt x="970" y="475"/>
                  <a:pt x="970" y="475"/>
                </a:cubicBezTo>
                <a:cubicBezTo>
                  <a:pt x="970" y="475"/>
                  <a:pt x="970" y="475"/>
                  <a:pt x="970" y="474"/>
                </a:cubicBezTo>
                <a:cubicBezTo>
                  <a:pt x="969" y="468"/>
                  <a:pt x="969" y="468"/>
                  <a:pt x="969" y="468"/>
                </a:cubicBezTo>
                <a:cubicBezTo>
                  <a:pt x="963" y="432"/>
                  <a:pt x="963" y="432"/>
                  <a:pt x="963" y="432"/>
                </a:cubicBezTo>
                <a:cubicBezTo>
                  <a:pt x="961" y="421"/>
                  <a:pt x="961" y="421"/>
                  <a:pt x="961" y="421"/>
                </a:cubicBezTo>
                <a:cubicBezTo>
                  <a:pt x="949" y="409"/>
                  <a:pt x="949" y="409"/>
                  <a:pt x="949" y="409"/>
                </a:cubicBezTo>
                <a:cubicBezTo>
                  <a:pt x="949" y="409"/>
                  <a:pt x="949" y="409"/>
                  <a:pt x="949" y="409"/>
                </a:cubicBezTo>
                <a:cubicBezTo>
                  <a:pt x="949" y="408"/>
                  <a:pt x="949" y="408"/>
                  <a:pt x="949" y="408"/>
                </a:cubicBezTo>
                <a:cubicBezTo>
                  <a:pt x="946" y="407"/>
                  <a:pt x="946" y="407"/>
                  <a:pt x="946" y="407"/>
                </a:cubicBezTo>
                <a:cubicBezTo>
                  <a:pt x="884" y="379"/>
                  <a:pt x="884" y="379"/>
                  <a:pt x="884" y="379"/>
                </a:cubicBezTo>
                <a:cubicBezTo>
                  <a:pt x="884" y="379"/>
                  <a:pt x="884" y="378"/>
                  <a:pt x="884" y="378"/>
                </a:cubicBezTo>
                <a:cubicBezTo>
                  <a:pt x="884" y="378"/>
                  <a:pt x="884" y="378"/>
                  <a:pt x="884" y="379"/>
                </a:cubicBezTo>
                <a:cubicBezTo>
                  <a:pt x="838" y="388"/>
                  <a:pt x="838" y="388"/>
                  <a:pt x="838" y="388"/>
                </a:cubicBezTo>
                <a:cubicBezTo>
                  <a:pt x="836" y="389"/>
                  <a:pt x="836" y="389"/>
                  <a:pt x="836" y="389"/>
                </a:cubicBezTo>
                <a:cubicBezTo>
                  <a:pt x="817" y="412"/>
                  <a:pt x="817" y="412"/>
                  <a:pt x="817" y="412"/>
                </a:cubicBezTo>
                <a:cubicBezTo>
                  <a:pt x="796" y="389"/>
                  <a:pt x="796" y="389"/>
                  <a:pt x="796" y="389"/>
                </a:cubicBezTo>
                <a:cubicBezTo>
                  <a:pt x="796" y="389"/>
                  <a:pt x="795" y="389"/>
                  <a:pt x="795" y="389"/>
                </a:cubicBezTo>
                <a:cubicBezTo>
                  <a:pt x="795" y="389"/>
                  <a:pt x="795" y="389"/>
                  <a:pt x="795" y="389"/>
                </a:cubicBezTo>
                <a:cubicBezTo>
                  <a:pt x="768" y="395"/>
                  <a:pt x="768" y="395"/>
                  <a:pt x="768" y="395"/>
                </a:cubicBezTo>
                <a:cubicBezTo>
                  <a:pt x="678" y="365"/>
                  <a:pt x="678" y="365"/>
                  <a:pt x="678" y="365"/>
                </a:cubicBezTo>
                <a:cubicBezTo>
                  <a:pt x="676" y="365"/>
                  <a:pt x="676" y="365"/>
                  <a:pt x="676" y="365"/>
                </a:cubicBezTo>
                <a:cubicBezTo>
                  <a:pt x="617" y="366"/>
                  <a:pt x="617" y="366"/>
                  <a:pt x="617" y="366"/>
                </a:cubicBezTo>
                <a:cubicBezTo>
                  <a:pt x="615" y="366"/>
                  <a:pt x="615" y="366"/>
                  <a:pt x="615" y="366"/>
                </a:cubicBezTo>
                <a:cubicBezTo>
                  <a:pt x="615" y="366"/>
                  <a:pt x="614" y="367"/>
                  <a:pt x="614" y="367"/>
                </a:cubicBezTo>
                <a:cubicBezTo>
                  <a:pt x="613" y="369"/>
                  <a:pt x="613" y="369"/>
                  <a:pt x="613" y="369"/>
                </a:cubicBezTo>
                <a:cubicBezTo>
                  <a:pt x="603" y="385"/>
                  <a:pt x="603" y="385"/>
                  <a:pt x="603" y="385"/>
                </a:cubicBezTo>
                <a:cubicBezTo>
                  <a:pt x="572" y="440"/>
                  <a:pt x="572" y="440"/>
                  <a:pt x="572" y="440"/>
                </a:cubicBezTo>
                <a:cubicBezTo>
                  <a:pt x="560" y="459"/>
                  <a:pt x="560" y="459"/>
                  <a:pt x="560" y="459"/>
                </a:cubicBezTo>
                <a:cubicBezTo>
                  <a:pt x="559" y="461"/>
                  <a:pt x="559" y="461"/>
                  <a:pt x="559" y="461"/>
                </a:cubicBezTo>
                <a:cubicBezTo>
                  <a:pt x="583" y="559"/>
                  <a:pt x="583" y="559"/>
                  <a:pt x="583" y="559"/>
                </a:cubicBezTo>
                <a:cubicBezTo>
                  <a:pt x="531" y="578"/>
                  <a:pt x="531" y="578"/>
                  <a:pt x="531" y="578"/>
                </a:cubicBezTo>
                <a:cubicBezTo>
                  <a:pt x="531" y="578"/>
                  <a:pt x="531" y="578"/>
                  <a:pt x="531" y="579"/>
                </a:cubicBezTo>
                <a:cubicBezTo>
                  <a:pt x="523" y="609"/>
                  <a:pt x="523" y="609"/>
                  <a:pt x="523" y="609"/>
                </a:cubicBezTo>
                <a:cubicBezTo>
                  <a:pt x="511" y="616"/>
                  <a:pt x="511" y="616"/>
                  <a:pt x="511" y="616"/>
                </a:cubicBezTo>
                <a:cubicBezTo>
                  <a:pt x="491" y="601"/>
                  <a:pt x="491" y="601"/>
                  <a:pt x="491" y="601"/>
                </a:cubicBezTo>
                <a:cubicBezTo>
                  <a:pt x="491" y="601"/>
                  <a:pt x="491" y="601"/>
                  <a:pt x="491" y="601"/>
                </a:cubicBezTo>
                <a:cubicBezTo>
                  <a:pt x="490" y="601"/>
                  <a:pt x="490" y="601"/>
                  <a:pt x="490" y="601"/>
                </a:cubicBezTo>
                <a:cubicBezTo>
                  <a:pt x="483" y="615"/>
                  <a:pt x="483" y="615"/>
                  <a:pt x="483" y="615"/>
                </a:cubicBezTo>
                <a:cubicBezTo>
                  <a:pt x="483" y="616"/>
                  <a:pt x="483" y="616"/>
                  <a:pt x="483" y="616"/>
                </a:cubicBezTo>
                <a:cubicBezTo>
                  <a:pt x="493" y="625"/>
                  <a:pt x="493" y="625"/>
                  <a:pt x="493" y="625"/>
                </a:cubicBezTo>
                <a:cubicBezTo>
                  <a:pt x="470" y="655"/>
                  <a:pt x="470" y="655"/>
                  <a:pt x="470" y="655"/>
                </a:cubicBezTo>
                <a:cubicBezTo>
                  <a:pt x="402" y="674"/>
                  <a:pt x="402" y="674"/>
                  <a:pt x="402" y="674"/>
                </a:cubicBezTo>
                <a:cubicBezTo>
                  <a:pt x="398" y="671"/>
                  <a:pt x="398" y="671"/>
                  <a:pt x="398" y="671"/>
                </a:cubicBezTo>
                <a:cubicBezTo>
                  <a:pt x="388" y="662"/>
                  <a:pt x="388" y="662"/>
                  <a:pt x="388" y="662"/>
                </a:cubicBezTo>
                <a:cubicBezTo>
                  <a:pt x="386" y="661"/>
                  <a:pt x="386" y="661"/>
                  <a:pt x="386" y="661"/>
                </a:cubicBezTo>
                <a:cubicBezTo>
                  <a:pt x="364" y="643"/>
                  <a:pt x="364" y="643"/>
                  <a:pt x="364" y="643"/>
                </a:cubicBezTo>
                <a:cubicBezTo>
                  <a:pt x="346" y="634"/>
                  <a:pt x="346" y="634"/>
                  <a:pt x="346" y="634"/>
                </a:cubicBezTo>
                <a:cubicBezTo>
                  <a:pt x="340" y="631"/>
                  <a:pt x="340" y="631"/>
                  <a:pt x="340" y="631"/>
                </a:cubicBezTo>
                <a:cubicBezTo>
                  <a:pt x="273" y="597"/>
                  <a:pt x="273" y="597"/>
                  <a:pt x="273" y="597"/>
                </a:cubicBezTo>
                <a:cubicBezTo>
                  <a:pt x="269" y="595"/>
                  <a:pt x="269" y="595"/>
                  <a:pt x="269" y="595"/>
                </a:cubicBezTo>
                <a:cubicBezTo>
                  <a:pt x="224" y="571"/>
                  <a:pt x="224" y="571"/>
                  <a:pt x="224" y="571"/>
                </a:cubicBezTo>
                <a:cubicBezTo>
                  <a:pt x="268" y="535"/>
                  <a:pt x="268" y="535"/>
                  <a:pt x="268" y="535"/>
                </a:cubicBezTo>
                <a:cubicBezTo>
                  <a:pt x="269" y="535"/>
                  <a:pt x="269" y="535"/>
                  <a:pt x="269" y="534"/>
                </a:cubicBezTo>
                <a:cubicBezTo>
                  <a:pt x="283" y="467"/>
                  <a:pt x="283" y="467"/>
                  <a:pt x="283" y="467"/>
                </a:cubicBezTo>
                <a:cubicBezTo>
                  <a:pt x="283" y="465"/>
                  <a:pt x="283" y="465"/>
                  <a:pt x="283" y="465"/>
                </a:cubicBezTo>
                <a:cubicBezTo>
                  <a:pt x="298" y="440"/>
                  <a:pt x="298" y="440"/>
                  <a:pt x="298" y="440"/>
                </a:cubicBezTo>
                <a:cubicBezTo>
                  <a:pt x="298" y="440"/>
                  <a:pt x="298" y="440"/>
                  <a:pt x="298" y="439"/>
                </a:cubicBezTo>
                <a:cubicBezTo>
                  <a:pt x="295" y="433"/>
                  <a:pt x="295" y="433"/>
                  <a:pt x="295" y="433"/>
                </a:cubicBezTo>
                <a:cubicBezTo>
                  <a:pt x="291" y="425"/>
                  <a:pt x="291" y="425"/>
                  <a:pt x="291" y="425"/>
                </a:cubicBezTo>
                <a:cubicBezTo>
                  <a:pt x="291" y="425"/>
                  <a:pt x="291" y="425"/>
                  <a:pt x="291" y="425"/>
                </a:cubicBezTo>
                <a:cubicBezTo>
                  <a:pt x="285" y="424"/>
                  <a:pt x="285" y="424"/>
                  <a:pt x="285" y="424"/>
                </a:cubicBezTo>
                <a:cubicBezTo>
                  <a:pt x="269" y="423"/>
                  <a:pt x="269" y="423"/>
                  <a:pt x="269" y="423"/>
                </a:cubicBezTo>
                <a:cubicBezTo>
                  <a:pt x="267" y="423"/>
                  <a:pt x="267" y="423"/>
                  <a:pt x="267" y="423"/>
                </a:cubicBezTo>
                <a:cubicBezTo>
                  <a:pt x="264" y="419"/>
                  <a:pt x="264" y="419"/>
                  <a:pt x="264" y="419"/>
                </a:cubicBezTo>
                <a:cubicBezTo>
                  <a:pt x="198" y="314"/>
                  <a:pt x="198" y="314"/>
                  <a:pt x="198" y="314"/>
                </a:cubicBezTo>
                <a:cubicBezTo>
                  <a:pt x="254" y="283"/>
                  <a:pt x="254" y="283"/>
                  <a:pt x="254" y="283"/>
                </a:cubicBezTo>
                <a:cubicBezTo>
                  <a:pt x="269" y="286"/>
                  <a:pt x="269" y="286"/>
                  <a:pt x="269" y="286"/>
                </a:cubicBezTo>
                <a:cubicBezTo>
                  <a:pt x="278" y="288"/>
                  <a:pt x="278" y="288"/>
                  <a:pt x="278" y="288"/>
                </a:cubicBezTo>
                <a:cubicBezTo>
                  <a:pt x="278" y="288"/>
                  <a:pt x="278" y="288"/>
                  <a:pt x="278" y="288"/>
                </a:cubicBezTo>
                <a:cubicBezTo>
                  <a:pt x="355" y="267"/>
                  <a:pt x="355" y="267"/>
                  <a:pt x="355" y="267"/>
                </a:cubicBezTo>
                <a:cubicBezTo>
                  <a:pt x="353" y="267"/>
                  <a:pt x="353" y="267"/>
                  <a:pt x="353" y="267"/>
                </a:cubicBezTo>
                <a:cubicBezTo>
                  <a:pt x="340" y="255"/>
                  <a:pt x="340" y="255"/>
                  <a:pt x="340" y="255"/>
                </a:cubicBezTo>
                <a:cubicBezTo>
                  <a:pt x="340" y="255"/>
                  <a:pt x="340" y="254"/>
                  <a:pt x="340" y="254"/>
                </a:cubicBezTo>
                <a:cubicBezTo>
                  <a:pt x="342" y="242"/>
                  <a:pt x="342" y="242"/>
                  <a:pt x="342" y="242"/>
                </a:cubicBezTo>
                <a:cubicBezTo>
                  <a:pt x="344" y="226"/>
                  <a:pt x="344" y="226"/>
                  <a:pt x="344" y="226"/>
                </a:cubicBezTo>
                <a:cubicBezTo>
                  <a:pt x="346" y="215"/>
                  <a:pt x="346" y="215"/>
                  <a:pt x="346" y="215"/>
                </a:cubicBezTo>
                <a:cubicBezTo>
                  <a:pt x="332" y="203"/>
                  <a:pt x="332" y="203"/>
                  <a:pt x="332" y="203"/>
                </a:cubicBezTo>
                <a:cubicBezTo>
                  <a:pt x="332" y="202"/>
                  <a:pt x="332" y="202"/>
                  <a:pt x="332" y="202"/>
                </a:cubicBezTo>
                <a:cubicBezTo>
                  <a:pt x="341" y="182"/>
                  <a:pt x="341" y="182"/>
                  <a:pt x="341" y="182"/>
                </a:cubicBezTo>
                <a:cubicBezTo>
                  <a:pt x="328" y="166"/>
                  <a:pt x="328" y="166"/>
                  <a:pt x="328" y="166"/>
                </a:cubicBezTo>
                <a:cubicBezTo>
                  <a:pt x="296" y="169"/>
                  <a:pt x="296" y="169"/>
                  <a:pt x="296" y="169"/>
                </a:cubicBezTo>
                <a:cubicBezTo>
                  <a:pt x="296" y="169"/>
                  <a:pt x="296" y="169"/>
                  <a:pt x="296" y="169"/>
                </a:cubicBezTo>
                <a:cubicBezTo>
                  <a:pt x="280" y="156"/>
                  <a:pt x="280" y="156"/>
                  <a:pt x="280" y="156"/>
                </a:cubicBezTo>
                <a:cubicBezTo>
                  <a:pt x="280" y="156"/>
                  <a:pt x="280" y="156"/>
                  <a:pt x="280" y="156"/>
                </a:cubicBezTo>
                <a:cubicBezTo>
                  <a:pt x="280" y="124"/>
                  <a:pt x="280" y="124"/>
                  <a:pt x="280" y="124"/>
                </a:cubicBezTo>
                <a:cubicBezTo>
                  <a:pt x="280" y="123"/>
                  <a:pt x="280" y="123"/>
                  <a:pt x="280" y="123"/>
                </a:cubicBezTo>
                <a:cubicBezTo>
                  <a:pt x="302" y="112"/>
                  <a:pt x="302" y="112"/>
                  <a:pt x="302" y="112"/>
                </a:cubicBezTo>
                <a:cubicBezTo>
                  <a:pt x="291" y="106"/>
                  <a:pt x="291" y="106"/>
                  <a:pt x="291" y="106"/>
                </a:cubicBezTo>
                <a:cubicBezTo>
                  <a:pt x="291" y="106"/>
                  <a:pt x="291" y="106"/>
                  <a:pt x="291" y="106"/>
                </a:cubicBezTo>
                <a:cubicBezTo>
                  <a:pt x="291" y="106"/>
                  <a:pt x="291" y="106"/>
                  <a:pt x="291" y="106"/>
                </a:cubicBezTo>
                <a:cubicBezTo>
                  <a:pt x="296" y="96"/>
                  <a:pt x="296" y="96"/>
                  <a:pt x="296" y="96"/>
                </a:cubicBezTo>
                <a:cubicBezTo>
                  <a:pt x="281" y="84"/>
                  <a:pt x="281" y="84"/>
                  <a:pt x="281" y="84"/>
                </a:cubicBezTo>
                <a:cubicBezTo>
                  <a:pt x="280" y="83"/>
                  <a:pt x="280" y="83"/>
                  <a:pt x="280" y="83"/>
                </a:cubicBezTo>
                <a:cubicBezTo>
                  <a:pt x="280" y="83"/>
                  <a:pt x="280" y="83"/>
                  <a:pt x="280" y="83"/>
                </a:cubicBezTo>
                <a:cubicBezTo>
                  <a:pt x="278" y="58"/>
                  <a:pt x="278" y="58"/>
                  <a:pt x="278" y="58"/>
                </a:cubicBezTo>
                <a:cubicBezTo>
                  <a:pt x="277" y="37"/>
                  <a:pt x="277" y="37"/>
                  <a:pt x="277" y="37"/>
                </a:cubicBezTo>
                <a:cubicBezTo>
                  <a:pt x="267" y="39"/>
                  <a:pt x="267" y="39"/>
                  <a:pt x="267" y="39"/>
                </a:cubicBezTo>
                <a:cubicBezTo>
                  <a:pt x="238" y="46"/>
                  <a:pt x="238" y="46"/>
                  <a:pt x="238" y="46"/>
                </a:cubicBezTo>
                <a:cubicBezTo>
                  <a:pt x="238" y="47"/>
                  <a:pt x="237" y="46"/>
                  <a:pt x="237" y="46"/>
                </a:cubicBezTo>
                <a:cubicBezTo>
                  <a:pt x="237" y="46"/>
                  <a:pt x="237" y="46"/>
                  <a:pt x="237" y="46"/>
                </a:cubicBezTo>
                <a:cubicBezTo>
                  <a:pt x="235" y="30"/>
                  <a:pt x="235" y="30"/>
                  <a:pt x="235" y="30"/>
                </a:cubicBezTo>
                <a:cubicBezTo>
                  <a:pt x="235" y="29"/>
                  <a:pt x="235" y="29"/>
                  <a:pt x="235" y="29"/>
                </a:cubicBezTo>
                <a:cubicBezTo>
                  <a:pt x="248" y="23"/>
                  <a:pt x="248" y="23"/>
                  <a:pt x="248" y="23"/>
                </a:cubicBezTo>
                <a:cubicBezTo>
                  <a:pt x="247" y="13"/>
                  <a:pt x="247" y="13"/>
                  <a:pt x="247" y="13"/>
                </a:cubicBezTo>
                <a:cubicBezTo>
                  <a:pt x="243" y="2"/>
                  <a:pt x="243" y="2"/>
                  <a:pt x="243" y="2"/>
                </a:cubicBezTo>
                <a:cubicBezTo>
                  <a:pt x="243" y="1"/>
                  <a:pt x="243" y="1"/>
                  <a:pt x="243" y="1"/>
                </a:cubicBezTo>
                <a:cubicBezTo>
                  <a:pt x="243" y="1"/>
                  <a:pt x="243" y="1"/>
                  <a:pt x="243" y="1"/>
                </a:cubicBezTo>
                <a:cubicBezTo>
                  <a:pt x="243" y="1"/>
                  <a:pt x="243" y="1"/>
                  <a:pt x="242" y="1"/>
                </a:cubicBezTo>
                <a:cubicBezTo>
                  <a:pt x="225" y="12"/>
                  <a:pt x="225" y="12"/>
                  <a:pt x="225" y="12"/>
                </a:cubicBezTo>
                <a:cubicBezTo>
                  <a:pt x="189" y="0"/>
                  <a:pt x="189" y="0"/>
                  <a:pt x="189" y="0"/>
                </a:cubicBezTo>
                <a:cubicBezTo>
                  <a:pt x="189" y="0"/>
                  <a:pt x="189" y="0"/>
                  <a:pt x="189" y="0"/>
                </a:cubicBezTo>
                <a:cubicBezTo>
                  <a:pt x="188" y="1"/>
                  <a:pt x="150" y="28"/>
                  <a:pt x="150" y="28"/>
                </a:cubicBezTo>
                <a:cubicBezTo>
                  <a:pt x="138" y="37"/>
                  <a:pt x="138" y="37"/>
                  <a:pt x="138" y="37"/>
                </a:cubicBezTo>
                <a:cubicBezTo>
                  <a:pt x="132" y="41"/>
                  <a:pt x="132" y="41"/>
                  <a:pt x="132" y="41"/>
                </a:cubicBezTo>
                <a:cubicBezTo>
                  <a:pt x="88" y="38"/>
                  <a:pt x="88" y="38"/>
                  <a:pt x="88" y="38"/>
                </a:cubicBezTo>
                <a:cubicBezTo>
                  <a:pt x="88" y="38"/>
                  <a:pt x="88" y="38"/>
                  <a:pt x="88" y="38"/>
                </a:cubicBezTo>
                <a:cubicBezTo>
                  <a:pt x="81" y="47"/>
                  <a:pt x="81" y="47"/>
                  <a:pt x="81" y="47"/>
                </a:cubicBezTo>
                <a:cubicBezTo>
                  <a:pt x="76" y="24"/>
                  <a:pt x="76" y="24"/>
                  <a:pt x="76" y="24"/>
                </a:cubicBezTo>
                <a:cubicBezTo>
                  <a:pt x="76" y="24"/>
                  <a:pt x="76" y="24"/>
                  <a:pt x="76" y="24"/>
                </a:cubicBezTo>
                <a:cubicBezTo>
                  <a:pt x="76" y="24"/>
                  <a:pt x="76" y="24"/>
                  <a:pt x="75" y="24"/>
                </a:cubicBezTo>
                <a:cubicBezTo>
                  <a:pt x="62" y="38"/>
                  <a:pt x="62" y="38"/>
                  <a:pt x="62" y="38"/>
                </a:cubicBezTo>
                <a:cubicBezTo>
                  <a:pt x="55" y="45"/>
                  <a:pt x="55" y="45"/>
                  <a:pt x="55" y="45"/>
                </a:cubicBezTo>
                <a:cubicBezTo>
                  <a:pt x="54" y="47"/>
                  <a:pt x="54" y="47"/>
                  <a:pt x="54" y="47"/>
                </a:cubicBezTo>
                <a:cubicBezTo>
                  <a:pt x="48" y="38"/>
                  <a:pt x="48" y="38"/>
                  <a:pt x="48" y="38"/>
                </a:cubicBezTo>
                <a:cubicBezTo>
                  <a:pt x="48" y="38"/>
                  <a:pt x="47" y="38"/>
                  <a:pt x="47" y="38"/>
                </a:cubicBezTo>
                <a:cubicBezTo>
                  <a:pt x="24" y="52"/>
                  <a:pt x="24" y="52"/>
                  <a:pt x="24" y="52"/>
                </a:cubicBezTo>
                <a:cubicBezTo>
                  <a:pt x="22" y="45"/>
                  <a:pt x="22" y="45"/>
                  <a:pt x="22" y="45"/>
                </a:cubicBezTo>
                <a:cubicBezTo>
                  <a:pt x="22" y="45"/>
                  <a:pt x="22" y="45"/>
                  <a:pt x="21" y="45"/>
                </a:cubicBezTo>
                <a:cubicBezTo>
                  <a:pt x="21" y="45"/>
                  <a:pt x="21" y="45"/>
                  <a:pt x="21" y="45"/>
                </a:cubicBezTo>
                <a:cubicBezTo>
                  <a:pt x="0" y="59"/>
                  <a:pt x="0" y="59"/>
                  <a:pt x="0" y="59"/>
                </a:cubicBezTo>
              </a:path>
            </a:pathLst>
          </a:custGeom>
          <a:noFill/>
          <a:ln w="23813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0" name="Freeform 98">
            <a:extLst>
              <a:ext uri="{FF2B5EF4-FFF2-40B4-BE49-F238E27FC236}">
                <a16:creationId xmlns:a16="http://schemas.microsoft.com/office/drawing/2014/main" id="{01B9945B-33D6-8D95-17C9-D6EB803B6625}"/>
              </a:ext>
            </a:extLst>
          </p:cNvPr>
          <p:cNvSpPr>
            <a:spLocks/>
          </p:cNvSpPr>
          <p:nvPr/>
        </p:nvSpPr>
        <p:spPr bwMode="auto">
          <a:xfrm>
            <a:off x="3554413" y="3744913"/>
            <a:ext cx="117475" cy="490538"/>
          </a:xfrm>
          <a:custGeom>
            <a:avLst/>
            <a:gdLst>
              <a:gd name="T0" fmla="*/ 0 w 38"/>
              <a:gd name="T1" fmla="*/ 0 h 159"/>
              <a:gd name="T2" fmla="*/ 8 w 38"/>
              <a:gd name="T3" fmla="*/ 29 h 159"/>
              <a:gd name="T4" fmla="*/ 8 w 38"/>
              <a:gd name="T5" fmla="*/ 29 h 159"/>
              <a:gd name="T6" fmla="*/ 8 w 38"/>
              <a:gd name="T7" fmla="*/ 39 h 159"/>
              <a:gd name="T8" fmla="*/ 16 w 38"/>
              <a:gd name="T9" fmla="*/ 40 h 159"/>
              <a:gd name="T10" fmla="*/ 30 w 38"/>
              <a:gd name="T11" fmla="*/ 42 h 159"/>
              <a:gd name="T12" fmla="*/ 31 w 38"/>
              <a:gd name="T13" fmla="*/ 42 h 159"/>
              <a:gd name="T14" fmla="*/ 36 w 38"/>
              <a:gd name="T15" fmla="*/ 57 h 159"/>
              <a:gd name="T16" fmla="*/ 37 w 38"/>
              <a:gd name="T17" fmla="*/ 61 h 159"/>
              <a:gd name="T18" fmla="*/ 37 w 38"/>
              <a:gd name="T19" fmla="*/ 62 h 159"/>
              <a:gd name="T20" fmla="*/ 25 w 38"/>
              <a:gd name="T21" fmla="*/ 99 h 159"/>
              <a:gd name="T22" fmla="*/ 25 w 38"/>
              <a:gd name="T23" fmla="*/ 100 h 159"/>
              <a:gd name="T24" fmla="*/ 23 w 38"/>
              <a:gd name="T25" fmla="*/ 101 h 159"/>
              <a:gd name="T26" fmla="*/ 6 w 38"/>
              <a:gd name="T27" fmla="*/ 119 h 159"/>
              <a:gd name="T28" fmla="*/ 18 w 38"/>
              <a:gd name="T29" fmla="*/ 155 h 159"/>
              <a:gd name="T30" fmla="*/ 18 w 38"/>
              <a:gd name="T31" fmla="*/ 156 h 159"/>
              <a:gd name="T32" fmla="*/ 15 w 38"/>
              <a:gd name="T33" fmla="*/ 159 h 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8" h="159">
                <a:moveTo>
                  <a:pt x="0" y="0"/>
                </a:moveTo>
                <a:cubicBezTo>
                  <a:pt x="8" y="29"/>
                  <a:pt x="8" y="29"/>
                  <a:pt x="8" y="29"/>
                </a:cubicBezTo>
                <a:cubicBezTo>
                  <a:pt x="8" y="29"/>
                  <a:pt x="8" y="29"/>
                  <a:pt x="8" y="29"/>
                </a:cubicBezTo>
                <a:cubicBezTo>
                  <a:pt x="8" y="39"/>
                  <a:pt x="8" y="39"/>
                  <a:pt x="8" y="39"/>
                </a:cubicBezTo>
                <a:cubicBezTo>
                  <a:pt x="16" y="40"/>
                  <a:pt x="16" y="40"/>
                  <a:pt x="16" y="40"/>
                </a:cubicBezTo>
                <a:cubicBezTo>
                  <a:pt x="30" y="42"/>
                  <a:pt x="30" y="42"/>
                  <a:pt x="30" y="42"/>
                </a:cubicBezTo>
                <a:cubicBezTo>
                  <a:pt x="30" y="42"/>
                  <a:pt x="30" y="42"/>
                  <a:pt x="31" y="42"/>
                </a:cubicBezTo>
                <a:cubicBezTo>
                  <a:pt x="36" y="57"/>
                  <a:pt x="36" y="57"/>
                  <a:pt x="36" y="57"/>
                </a:cubicBezTo>
                <a:cubicBezTo>
                  <a:pt x="37" y="61"/>
                  <a:pt x="37" y="61"/>
                  <a:pt x="37" y="61"/>
                </a:cubicBezTo>
                <a:cubicBezTo>
                  <a:pt x="37" y="62"/>
                  <a:pt x="38" y="62"/>
                  <a:pt x="37" y="62"/>
                </a:cubicBezTo>
                <a:cubicBezTo>
                  <a:pt x="25" y="99"/>
                  <a:pt x="25" y="99"/>
                  <a:pt x="25" y="99"/>
                </a:cubicBezTo>
                <a:cubicBezTo>
                  <a:pt x="25" y="99"/>
                  <a:pt x="25" y="100"/>
                  <a:pt x="25" y="100"/>
                </a:cubicBezTo>
                <a:cubicBezTo>
                  <a:pt x="23" y="101"/>
                  <a:pt x="23" y="101"/>
                  <a:pt x="23" y="101"/>
                </a:cubicBezTo>
                <a:cubicBezTo>
                  <a:pt x="6" y="119"/>
                  <a:pt x="6" y="119"/>
                  <a:pt x="6" y="119"/>
                </a:cubicBezTo>
                <a:cubicBezTo>
                  <a:pt x="18" y="155"/>
                  <a:pt x="18" y="155"/>
                  <a:pt x="18" y="155"/>
                </a:cubicBezTo>
                <a:cubicBezTo>
                  <a:pt x="18" y="155"/>
                  <a:pt x="18" y="155"/>
                  <a:pt x="18" y="156"/>
                </a:cubicBezTo>
                <a:cubicBezTo>
                  <a:pt x="15" y="159"/>
                  <a:pt x="15" y="159"/>
                  <a:pt x="15" y="159"/>
                </a:cubicBezTo>
              </a:path>
            </a:pathLst>
          </a:custGeom>
          <a:noFill/>
          <a:ln w="23813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1" name="Freeform 99">
            <a:extLst>
              <a:ext uri="{FF2B5EF4-FFF2-40B4-BE49-F238E27FC236}">
                <a16:creationId xmlns:a16="http://schemas.microsoft.com/office/drawing/2014/main" id="{241690DD-81AE-2DB0-EBFB-C204E766F3C3}"/>
              </a:ext>
            </a:extLst>
          </p:cNvPr>
          <p:cNvSpPr>
            <a:spLocks/>
          </p:cNvSpPr>
          <p:nvPr/>
        </p:nvSpPr>
        <p:spPr bwMode="auto">
          <a:xfrm>
            <a:off x="6848475" y="150813"/>
            <a:ext cx="2482850" cy="6370638"/>
          </a:xfrm>
          <a:custGeom>
            <a:avLst/>
            <a:gdLst>
              <a:gd name="T0" fmla="*/ 772 w 804"/>
              <a:gd name="T1" fmla="*/ 51 h 2062"/>
              <a:gd name="T2" fmla="*/ 729 w 804"/>
              <a:gd name="T3" fmla="*/ 124 h 2062"/>
              <a:gd name="T4" fmla="*/ 717 w 804"/>
              <a:gd name="T5" fmla="*/ 146 h 2062"/>
              <a:gd name="T6" fmla="*/ 677 w 804"/>
              <a:gd name="T7" fmla="*/ 219 h 2062"/>
              <a:gd name="T8" fmla="*/ 666 w 804"/>
              <a:gd name="T9" fmla="*/ 238 h 2062"/>
              <a:gd name="T10" fmla="*/ 649 w 804"/>
              <a:gd name="T11" fmla="*/ 268 h 2062"/>
              <a:gd name="T12" fmla="*/ 619 w 804"/>
              <a:gd name="T13" fmla="*/ 323 h 2062"/>
              <a:gd name="T14" fmla="*/ 585 w 804"/>
              <a:gd name="T15" fmla="*/ 398 h 2062"/>
              <a:gd name="T16" fmla="*/ 615 w 804"/>
              <a:gd name="T17" fmla="*/ 422 h 2062"/>
              <a:gd name="T18" fmla="*/ 660 w 804"/>
              <a:gd name="T19" fmla="*/ 455 h 2062"/>
              <a:gd name="T20" fmla="*/ 712 w 804"/>
              <a:gd name="T21" fmla="*/ 474 h 2062"/>
              <a:gd name="T22" fmla="*/ 722 w 804"/>
              <a:gd name="T23" fmla="*/ 477 h 2062"/>
              <a:gd name="T24" fmla="*/ 732 w 804"/>
              <a:gd name="T25" fmla="*/ 509 h 2062"/>
              <a:gd name="T26" fmla="*/ 735 w 804"/>
              <a:gd name="T27" fmla="*/ 556 h 2062"/>
              <a:gd name="T28" fmla="*/ 740 w 804"/>
              <a:gd name="T29" fmla="*/ 641 h 2062"/>
              <a:gd name="T30" fmla="*/ 742 w 804"/>
              <a:gd name="T31" fmla="*/ 688 h 2062"/>
              <a:gd name="T32" fmla="*/ 727 w 804"/>
              <a:gd name="T33" fmla="*/ 722 h 2062"/>
              <a:gd name="T34" fmla="*/ 707 w 804"/>
              <a:gd name="T35" fmla="*/ 765 h 2062"/>
              <a:gd name="T36" fmla="*/ 678 w 804"/>
              <a:gd name="T37" fmla="*/ 826 h 2062"/>
              <a:gd name="T38" fmla="*/ 653 w 804"/>
              <a:gd name="T39" fmla="*/ 817 h 2062"/>
              <a:gd name="T40" fmla="*/ 597 w 804"/>
              <a:gd name="T41" fmla="*/ 796 h 2062"/>
              <a:gd name="T42" fmla="*/ 539 w 804"/>
              <a:gd name="T43" fmla="*/ 781 h 2062"/>
              <a:gd name="T44" fmla="*/ 462 w 804"/>
              <a:gd name="T45" fmla="*/ 762 h 2062"/>
              <a:gd name="T46" fmla="*/ 417 w 804"/>
              <a:gd name="T47" fmla="*/ 760 h 2062"/>
              <a:gd name="T48" fmla="*/ 391 w 804"/>
              <a:gd name="T49" fmla="*/ 767 h 2062"/>
              <a:gd name="T50" fmla="*/ 339 w 804"/>
              <a:gd name="T51" fmla="*/ 781 h 2062"/>
              <a:gd name="T52" fmla="*/ 257 w 804"/>
              <a:gd name="T53" fmla="*/ 840 h 2062"/>
              <a:gd name="T54" fmla="*/ 246 w 804"/>
              <a:gd name="T55" fmla="*/ 859 h 2062"/>
              <a:gd name="T56" fmla="*/ 206 w 804"/>
              <a:gd name="T57" fmla="*/ 922 h 2062"/>
              <a:gd name="T58" fmla="*/ 186 w 804"/>
              <a:gd name="T59" fmla="*/ 954 h 2062"/>
              <a:gd name="T60" fmla="*/ 159 w 804"/>
              <a:gd name="T61" fmla="*/ 993 h 2062"/>
              <a:gd name="T62" fmla="*/ 138 w 804"/>
              <a:gd name="T63" fmla="*/ 1023 h 2062"/>
              <a:gd name="T64" fmla="*/ 126 w 804"/>
              <a:gd name="T65" fmla="*/ 1049 h 2062"/>
              <a:gd name="T66" fmla="*/ 86 w 804"/>
              <a:gd name="T67" fmla="*/ 1101 h 2062"/>
              <a:gd name="T68" fmla="*/ 70 w 804"/>
              <a:gd name="T69" fmla="*/ 1118 h 2062"/>
              <a:gd name="T70" fmla="*/ 87 w 804"/>
              <a:gd name="T71" fmla="*/ 1204 h 2062"/>
              <a:gd name="T72" fmla="*/ 60 w 804"/>
              <a:gd name="T73" fmla="*/ 1253 h 2062"/>
              <a:gd name="T74" fmla="*/ 31 w 804"/>
              <a:gd name="T75" fmla="*/ 1306 h 2062"/>
              <a:gd name="T76" fmla="*/ 31 w 804"/>
              <a:gd name="T77" fmla="*/ 1308 h 2062"/>
              <a:gd name="T78" fmla="*/ 16 w 804"/>
              <a:gd name="T79" fmla="*/ 1332 h 2062"/>
              <a:gd name="T80" fmla="*/ 7 w 804"/>
              <a:gd name="T81" fmla="*/ 1377 h 2062"/>
              <a:gd name="T82" fmla="*/ 23 w 804"/>
              <a:gd name="T83" fmla="*/ 1421 h 2062"/>
              <a:gd name="T84" fmla="*/ 38 w 804"/>
              <a:gd name="T85" fmla="*/ 1462 h 2062"/>
              <a:gd name="T86" fmla="*/ 51 w 804"/>
              <a:gd name="T87" fmla="*/ 1495 h 2062"/>
              <a:gd name="T88" fmla="*/ 74 w 804"/>
              <a:gd name="T89" fmla="*/ 1560 h 2062"/>
              <a:gd name="T90" fmla="*/ 30 w 804"/>
              <a:gd name="T91" fmla="*/ 1620 h 2062"/>
              <a:gd name="T92" fmla="*/ 26 w 804"/>
              <a:gd name="T93" fmla="*/ 1664 h 2062"/>
              <a:gd name="T94" fmla="*/ 37 w 804"/>
              <a:gd name="T95" fmla="*/ 1747 h 2062"/>
              <a:gd name="T96" fmla="*/ 30 w 804"/>
              <a:gd name="T97" fmla="*/ 1773 h 2062"/>
              <a:gd name="T98" fmla="*/ 10 w 804"/>
              <a:gd name="T99" fmla="*/ 1837 h 2062"/>
              <a:gd name="T100" fmla="*/ 17 w 804"/>
              <a:gd name="T101" fmla="*/ 1884 h 2062"/>
              <a:gd name="T102" fmla="*/ 39 w 804"/>
              <a:gd name="T103" fmla="*/ 1965 h 2062"/>
              <a:gd name="T104" fmla="*/ 56 w 804"/>
              <a:gd name="T105" fmla="*/ 2025 h 2062"/>
              <a:gd name="T106" fmla="*/ 65 w 804"/>
              <a:gd name="T107" fmla="*/ 2062 h 20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804" h="2062">
                <a:moveTo>
                  <a:pt x="804" y="0"/>
                </a:moveTo>
                <a:cubicBezTo>
                  <a:pt x="779" y="42"/>
                  <a:pt x="779" y="42"/>
                  <a:pt x="779" y="42"/>
                </a:cubicBezTo>
                <a:cubicBezTo>
                  <a:pt x="772" y="51"/>
                  <a:pt x="772" y="51"/>
                  <a:pt x="772" y="51"/>
                </a:cubicBezTo>
                <a:cubicBezTo>
                  <a:pt x="756" y="78"/>
                  <a:pt x="756" y="78"/>
                  <a:pt x="756" y="78"/>
                </a:cubicBezTo>
                <a:cubicBezTo>
                  <a:pt x="741" y="103"/>
                  <a:pt x="741" y="103"/>
                  <a:pt x="741" y="103"/>
                </a:cubicBezTo>
                <a:cubicBezTo>
                  <a:pt x="729" y="124"/>
                  <a:pt x="729" y="124"/>
                  <a:pt x="729" y="124"/>
                </a:cubicBezTo>
                <a:cubicBezTo>
                  <a:pt x="724" y="133"/>
                  <a:pt x="724" y="133"/>
                  <a:pt x="724" y="133"/>
                </a:cubicBezTo>
                <a:cubicBezTo>
                  <a:pt x="718" y="144"/>
                  <a:pt x="718" y="144"/>
                  <a:pt x="718" y="144"/>
                </a:cubicBezTo>
                <a:cubicBezTo>
                  <a:pt x="717" y="146"/>
                  <a:pt x="717" y="146"/>
                  <a:pt x="717" y="146"/>
                </a:cubicBezTo>
                <a:cubicBezTo>
                  <a:pt x="714" y="151"/>
                  <a:pt x="714" y="151"/>
                  <a:pt x="714" y="151"/>
                </a:cubicBezTo>
                <a:cubicBezTo>
                  <a:pt x="704" y="169"/>
                  <a:pt x="704" y="169"/>
                  <a:pt x="704" y="169"/>
                </a:cubicBezTo>
                <a:cubicBezTo>
                  <a:pt x="677" y="219"/>
                  <a:pt x="677" y="219"/>
                  <a:pt x="677" y="219"/>
                </a:cubicBezTo>
                <a:cubicBezTo>
                  <a:pt x="676" y="220"/>
                  <a:pt x="676" y="220"/>
                  <a:pt x="676" y="220"/>
                </a:cubicBezTo>
                <a:cubicBezTo>
                  <a:pt x="672" y="228"/>
                  <a:pt x="672" y="228"/>
                  <a:pt x="672" y="228"/>
                </a:cubicBezTo>
                <a:cubicBezTo>
                  <a:pt x="666" y="238"/>
                  <a:pt x="666" y="238"/>
                  <a:pt x="666" y="238"/>
                </a:cubicBezTo>
                <a:cubicBezTo>
                  <a:pt x="658" y="253"/>
                  <a:pt x="658" y="253"/>
                  <a:pt x="658" y="253"/>
                </a:cubicBezTo>
                <a:cubicBezTo>
                  <a:pt x="651" y="264"/>
                  <a:pt x="651" y="264"/>
                  <a:pt x="651" y="264"/>
                </a:cubicBezTo>
                <a:cubicBezTo>
                  <a:pt x="649" y="268"/>
                  <a:pt x="649" y="268"/>
                  <a:pt x="649" y="268"/>
                </a:cubicBezTo>
                <a:cubicBezTo>
                  <a:pt x="639" y="287"/>
                  <a:pt x="639" y="287"/>
                  <a:pt x="639" y="287"/>
                </a:cubicBezTo>
                <a:cubicBezTo>
                  <a:pt x="631" y="301"/>
                  <a:pt x="631" y="301"/>
                  <a:pt x="631" y="301"/>
                </a:cubicBezTo>
                <a:cubicBezTo>
                  <a:pt x="619" y="323"/>
                  <a:pt x="619" y="323"/>
                  <a:pt x="619" y="323"/>
                </a:cubicBezTo>
                <a:cubicBezTo>
                  <a:pt x="602" y="354"/>
                  <a:pt x="602" y="354"/>
                  <a:pt x="602" y="354"/>
                </a:cubicBezTo>
                <a:cubicBezTo>
                  <a:pt x="594" y="373"/>
                  <a:pt x="594" y="373"/>
                  <a:pt x="594" y="373"/>
                </a:cubicBezTo>
                <a:cubicBezTo>
                  <a:pt x="585" y="398"/>
                  <a:pt x="585" y="398"/>
                  <a:pt x="585" y="398"/>
                </a:cubicBezTo>
                <a:cubicBezTo>
                  <a:pt x="585" y="398"/>
                  <a:pt x="585" y="398"/>
                  <a:pt x="585" y="399"/>
                </a:cubicBezTo>
                <a:cubicBezTo>
                  <a:pt x="600" y="410"/>
                  <a:pt x="600" y="410"/>
                  <a:pt x="600" y="410"/>
                </a:cubicBezTo>
                <a:cubicBezTo>
                  <a:pt x="615" y="422"/>
                  <a:pt x="615" y="422"/>
                  <a:pt x="615" y="422"/>
                </a:cubicBezTo>
                <a:cubicBezTo>
                  <a:pt x="627" y="430"/>
                  <a:pt x="627" y="430"/>
                  <a:pt x="627" y="430"/>
                </a:cubicBezTo>
                <a:cubicBezTo>
                  <a:pt x="644" y="443"/>
                  <a:pt x="644" y="443"/>
                  <a:pt x="644" y="443"/>
                </a:cubicBezTo>
                <a:cubicBezTo>
                  <a:pt x="660" y="455"/>
                  <a:pt x="660" y="455"/>
                  <a:pt x="660" y="455"/>
                </a:cubicBezTo>
                <a:cubicBezTo>
                  <a:pt x="660" y="455"/>
                  <a:pt x="660" y="455"/>
                  <a:pt x="660" y="455"/>
                </a:cubicBezTo>
                <a:cubicBezTo>
                  <a:pt x="677" y="461"/>
                  <a:pt x="677" y="461"/>
                  <a:pt x="677" y="461"/>
                </a:cubicBezTo>
                <a:cubicBezTo>
                  <a:pt x="712" y="474"/>
                  <a:pt x="712" y="474"/>
                  <a:pt x="712" y="474"/>
                </a:cubicBezTo>
                <a:cubicBezTo>
                  <a:pt x="722" y="477"/>
                  <a:pt x="722" y="477"/>
                  <a:pt x="722" y="477"/>
                </a:cubicBezTo>
                <a:cubicBezTo>
                  <a:pt x="722" y="477"/>
                  <a:pt x="722" y="477"/>
                  <a:pt x="722" y="477"/>
                </a:cubicBezTo>
                <a:cubicBezTo>
                  <a:pt x="722" y="477"/>
                  <a:pt x="722" y="477"/>
                  <a:pt x="722" y="477"/>
                </a:cubicBezTo>
                <a:cubicBezTo>
                  <a:pt x="730" y="489"/>
                  <a:pt x="730" y="489"/>
                  <a:pt x="730" y="489"/>
                </a:cubicBezTo>
                <a:cubicBezTo>
                  <a:pt x="731" y="506"/>
                  <a:pt x="731" y="506"/>
                  <a:pt x="731" y="506"/>
                </a:cubicBezTo>
                <a:cubicBezTo>
                  <a:pt x="732" y="509"/>
                  <a:pt x="732" y="509"/>
                  <a:pt x="732" y="509"/>
                </a:cubicBezTo>
                <a:cubicBezTo>
                  <a:pt x="734" y="537"/>
                  <a:pt x="734" y="537"/>
                  <a:pt x="734" y="537"/>
                </a:cubicBezTo>
                <a:cubicBezTo>
                  <a:pt x="735" y="551"/>
                  <a:pt x="735" y="551"/>
                  <a:pt x="735" y="551"/>
                </a:cubicBezTo>
                <a:cubicBezTo>
                  <a:pt x="735" y="556"/>
                  <a:pt x="735" y="556"/>
                  <a:pt x="735" y="556"/>
                </a:cubicBezTo>
                <a:cubicBezTo>
                  <a:pt x="737" y="599"/>
                  <a:pt x="737" y="599"/>
                  <a:pt x="737" y="599"/>
                </a:cubicBezTo>
                <a:cubicBezTo>
                  <a:pt x="739" y="622"/>
                  <a:pt x="739" y="622"/>
                  <a:pt x="739" y="622"/>
                </a:cubicBezTo>
                <a:cubicBezTo>
                  <a:pt x="740" y="641"/>
                  <a:pt x="740" y="641"/>
                  <a:pt x="740" y="641"/>
                </a:cubicBezTo>
                <a:cubicBezTo>
                  <a:pt x="741" y="663"/>
                  <a:pt x="741" y="663"/>
                  <a:pt x="741" y="663"/>
                </a:cubicBezTo>
                <a:cubicBezTo>
                  <a:pt x="741" y="666"/>
                  <a:pt x="741" y="666"/>
                  <a:pt x="741" y="666"/>
                </a:cubicBezTo>
                <a:cubicBezTo>
                  <a:pt x="742" y="688"/>
                  <a:pt x="742" y="688"/>
                  <a:pt x="742" y="688"/>
                </a:cubicBezTo>
                <a:cubicBezTo>
                  <a:pt x="740" y="692"/>
                  <a:pt x="740" y="692"/>
                  <a:pt x="740" y="692"/>
                </a:cubicBezTo>
                <a:cubicBezTo>
                  <a:pt x="729" y="716"/>
                  <a:pt x="729" y="716"/>
                  <a:pt x="729" y="716"/>
                </a:cubicBezTo>
                <a:cubicBezTo>
                  <a:pt x="727" y="722"/>
                  <a:pt x="727" y="722"/>
                  <a:pt x="727" y="722"/>
                </a:cubicBezTo>
                <a:cubicBezTo>
                  <a:pt x="721" y="734"/>
                  <a:pt x="721" y="734"/>
                  <a:pt x="721" y="734"/>
                </a:cubicBezTo>
                <a:cubicBezTo>
                  <a:pt x="713" y="753"/>
                  <a:pt x="713" y="753"/>
                  <a:pt x="713" y="753"/>
                </a:cubicBezTo>
                <a:cubicBezTo>
                  <a:pt x="707" y="765"/>
                  <a:pt x="707" y="765"/>
                  <a:pt x="707" y="765"/>
                </a:cubicBezTo>
                <a:cubicBezTo>
                  <a:pt x="693" y="796"/>
                  <a:pt x="693" y="796"/>
                  <a:pt x="693" y="796"/>
                </a:cubicBezTo>
                <a:cubicBezTo>
                  <a:pt x="686" y="811"/>
                  <a:pt x="686" y="811"/>
                  <a:pt x="686" y="811"/>
                </a:cubicBezTo>
                <a:cubicBezTo>
                  <a:pt x="678" y="826"/>
                  <a:pt x="678" y="826"/>
                  <a:pt x="678" y="826"/>
                </a:cubicBezTo>
                <a:cubicBezTo>
                  <a:pt x="663" y="821"/>
                  <a:pt x="663" y="821"/>
                  <a:pt x="663" y="821"/>
                </a:cubicBezTo>
                <a:cubicBezTo>
                  <a:pt x="662" y="820"/>
                  <a:pt x="662" y="820"/>
                  <a:pt x="662" y="820"/>
                </a:cubicBezTo>
                <a:cubicBezTo>
                  <a:pt x="653" y="817"/>
                  <a:pt x="653" y="817"/>
                  <a:pt x="653" y="817"/>
                </a:cubicBezTo>
                <a:cubicBezTo>
                  <a:pt x="638" y="812"/>
                  <a:pt x="638" y="812"/>
                  <a:pt x="638" y="812"/>
                </a:cubicBezTo>
                <a:cubicBezTo>
                  <a:pt x="626" y="807"/>
                  <a:pt x="626" y="807"/>
                  <a:pt x="626" y="807"/>
                </a:cubicBezTo>
                <a:cubicBezTo>
                  <a:pt x="597" y="796"/>
                  <a:pt x="597" y="796"/>
                  <a:pt x="597" y="796"/>
                </a:cubicBezTo>
                <a:cubicBezTo>
                  <a:pt x="593" y="795"/>
                  <a:pt x="593" y="795"/>
                  <a:pt x="593" y="795"/>
                </a:cubicBezTo>
                <a:cubicBezTo>
                  <a:pt x="579" y="792"/>
                  <a:pt x="579" y="792"/>
                  <a:pt x="579" y="792"/>
                </a:cubicBezTo>
                <a:cubicBezTo>
                  <a:pt x="539" y="781"/>
                  <a:pt x="539" y="781"/>
                  <a:pt x="539" y="781"/>
                </a:cubicBezTo>
                <a:cubicBezTo>
                  <a:pt x="510" y="774"/>
                  <a:pt x="510" y="774"/>
                  <a:pt x="510" y="774"/>
                </a:cubicBezTo>
                <a:cubicBezTo>
                  <a:pt x="487" y="769"/>
                  <a:pt x="487" y="769"/>
                  <a:pt x="487" y="769"/>
                </a:cubicBezTo>
                <a:cubicBezTo>
                  <a:pt x="462" y="762"/>
                  <a:pt x="462" y="762"/>
                  <a:pt x="462" y="762"/>
                </a:cubicBezTo>
                <a:cubicBezTo>
                  <a:pt x="434" y="756"/>
                  <a:pt x="434" y="756"/>
                  <a:pt x="434" y="756"/>
                </a:cubicBezTo>
                <a:cubicBezTo>
                  <a:pt x="433" y="756"/>
                  <a:pt x="433" y="756"/>
                  <a:pt x="433" y="756"/>
                </a:cubicBezTo>
                <a:cubicBezTo>
                  <a:pt x="417" y="760"/>
                  <a:pt x="417" y="760"/>
                  <a:pt x="417" y="760"/>
                </a:cubicBezTo>
                <a:cubicBezTo>
                  <a:pt x="411" y="762"/>
                  <a:pt x="411" y="762"/>
                  <a:pt x="411" y="762"/>
                </a:cubicBezTo>
                <a:cubicBezTo>
                  <a:pt x="394" y="766"/>
                  <a:pt x="394" y="766"/>
                  <a:pt x="394" y="766"/>
                </a:cubicBezTo>
                <a:cubicBezTo>
                  <a:pt x="391" y="767"/>
                  <a:pt x="391" y="767"/>
                  <a:pt x="391" y="767"/>
                </a:cubicBezTo>
                <a:cubicBezTo>
                  <a:pt x="363" y="774"/>
                  <a:pt x="363" y="774"/>
                  <a:pt x="363" y="774"/>
                </a:cubicBezTo>
                <a:cubicBezTo>
                  <a:pt x="339" y="781"/>
                  <a:pt x="339" y="781"/>
                  <a:pt x="339" y="781"/>
                </a:cubicBezTo>
                <a:cubicBezTo>
                  <a:pt x="339" y="781"/>
                  <a:pt x="339" y="781"/>
                  <a:pt x="339" y="781"/>
                </a:cubicBezTo>
                <a:cubicBezTo>
                  <a:pt x="308" y="803"/>
                  <a:pt x="308" y="803"/>
                  <a:pt x="308" y="803"/>
                </a:cubicBezTo>
                <a:cubicBezTo>
                  <a:pt x="283" y="822"/>
                  <a:pt x="283" y="822"/>
                  <a:pt x="283" y="822"/>
                </a:cubicBezTo>
                <a:cubicBezTo>
                  <a:pt x="257" y="840"/>
                  <a:pt x="257" y="840"/>
                  <a:pt x="257" y="840"/>
                </a:cubicBezTo>
                <a:cubicBezTo>
                  <a:pt x="256" y="841"/>
                  <a:pt x="256" y="841"/>
                  <a:pt x="256" y="841"/>
                </a:cubicBezTo>
                <a:cubicBezTo>
                  <a:pt x="253" y="847"/>
                  <a:pt x="253" y="847"/>
                  <a:pt x="253" y="847"/>
                </a:cubicBezTo>
                <a:cubicBezTo>
                  <a:pt x="246" y="859"/>
                  <a:pt x="246" y="859"/>
                  <a:pt x="246" y="859"/>
                </a:cubicBezTo>
                <a:cubicBezTo>
                  <a:pt x="231" y="882"/>
                  <a:pt x="231" y="882"/>
                  <a:pt x="231" y="882"/>
                </a:cubicBezTo>
                <a:cubicBezTo>
                  <a:pt x="220" y="900"/>
                  <a:pt x="220" y="900"/>
                  <a:pt x="220" y="900"/>
                </a:cubicBezTo>
                <a:cubicBezTo>
                  <a:pt x="206" y="922"/>
                  <a:pt x="206" y="922"/>
                  <a:pt x="206" y="922"/>
                </a:cubicBezTo>
                <a:cubicBezTo>
                  <a:pt x="199" y="933"/>
                  <a:pt x="199" y="933"/>
                  <a:pt x="199" y="933"/>
                </a:cubicBezTo>
                <a:cubicBezTo>
                  <a:pt x="192" y="944"/>
                  <a:pt x="192" y="944"/>
                  <a:pt x="192" y="944"/>
                </a:cubicBezTo>
                <a:cubicBezTo>
                  <a:pt x="186" y="954"/>
                  <a:pt x="186" y="954"/>
                  <a:pt x="186" y="954"/>
                </a:cubicBezTo>
                <a:cubicBezTo>
                  <a:pt x="172" y="974"/>
                  <a:pt x="172" y="974"/>
                  <a:pt x="172" y="974"/>
                </a:cubicBezTo>
                <a:cubicBezTo>
                  <a:pt x="165" y="984"/>
                  <a:pt x="165" y="984"/>
                  <a:pt x="165" y="984"/>
                </a:cubicBezTo>
                <a:cubicBezTo>
                  <a:pt x="159" y="993"/>
                  <a:pt x="159" y="993"/>
                  <a:pt x="159" y="993"/>
                </a:cubicBezTo>
                <a:cubicBezTo>
                  <a:pt x="151" y="1004"/>
                  <a:pt x="151" y="1004"/>
                  <a:pt x="151" y="1004"/>
                </a:cubicBezTo>
                <a:cubicBezTo>
                  <a:pt x="140" y="1021"/>
                  <a:pt x="140" y="1021"/>
                  <a:pt x="140" y="1021"/>
                </a:cubicBezTo>
                <a:cubicBezTo>
                  <a:pt x="138" y="1023"/>
                  <a:pt x="138" y="1023"/>
                  <a:pt x="138" y="1023"/>
                </a:cubicBezTo>
                <a:cubicBezTo>
                  <a:pt x="133" y="1029"/>
                  <a:pt x="133" y="1029"/>
                  <a:pt x="133" y="1029"/>
                </a:cubicBezTo>
                <a:cubicBezTo>
                  <a:pt x="133" y="1029"/>
                  <a:pt x="133" y="1030"/>
                  <a:pt x="133" y="1030"/>
                </a:cubicBezTo>
                <a:cubicBezTo>
                  <a:pt x="126" y="1049"/>
                  <a:pt x="126" y="1049"/>
                  <a:pt x="126" y="1049"/>
                </a:cubicBezTo>
                <a:cubicBezTo>
                  <a:pt x="122" y="1061"/>
                  <a:pt x="122" y="1061"/>
                  <a:pt x="122" y="1061"/>
                </a:cubicBezTo>
                <a:cubicBezTo>
                  <a:pt x="97" y="1091"/>
                  <a:pt x="97" y="1091"/>
                  <a:pt x="97" y="1091"/>
                </a:cubicBezTo>
                <a:cubicBezTo>
                  <a:pt x="86" y="1101"/>
                  <a:pt x="86" y="1101"/>
                  <a:pt x="86" y="1101"/>
                </a:cubicBezTo>
                <a:cubicBezTo>
                  <a:pt x="78" y="1109"/>
                  <a:pt x="78" y="1109"/>
                  <a:pt x="78" y="1109"/>
                </a:cubicBezTo>
                <a:cubicBezTo>
                  <a:pt x="70" y="1117"/>
                  <a:pt x="70" y="1117"/>
                  <a:pt x="70" y="1117"/>
                </a:cubicBezTo>
                <a:cubicBezTo>
                  <a:pt x="70" y="1118"/>
                  <a:pt x="70" y="1118"/>
                  <a:pt x="70" y="1118"/>
                </a:cubicBezTo>
                <a:cubicBezTo>
                  <a:pt x="72" y="1129"/>
                  <a:pt x="72" y="1129"/>
                  <a:pt x="72" y="1129"/>
                </a:cubicBezTo>
                <a:cubicBezTo>
                  <a:pt x="79" y="1163"/>
                  <a:pt x="79" y="1163"/>
                  <a:pt x="79" y="1163"/>
                </a:cubicBezTo>
                <a:cubicBezTo>
                  <a:pt x="87" y="1204"/>
                  <a:pt x="87" y="1204"/>
                  <a:pt x="87" y="1204"/>
                </a:cubicBezTo>
                <a:cubicBezTo>
                  <a:pt x="80" y="1218"/>
                  <a:pt x="80" y="1218"/>
                  <a:pt x="80" y="1218"/>
                </a:cubicBezTo>
                <a:cubicBezTo>
                  <a:pt x="72" y="1232"/>
                  <a:pt x="72" y="1232"/>
                  <a:pt x="72" y="1232"/>
                </a:cubicBezTo>
                <a:cubicBezTo>
                  <a:pt x="60" y="1253"/>
                  <a:pt x="60" y="1253"/>
                  <a:pt x="60" y="1253"/>
                </a:cubicBezTo>
                <a:cubicBezTo>
                  <a:pt x="45" y="1283"/>
                  <a:pt x="45" y="1283"/>
                  <a:pt x="45" y="1283"/>
                </a:cubicBezTo>
                <a:cubicBezTo>
                  <a:pt x="40" y="1294"/>
                  <a:pt x="40" y="1294"/>
                  <a:pt x="40" y="1294"/>
                </a:cubicBezTo>
                <a:cubicBezTo>
                  <a:pt x="31" y="1306"/>
                  <a:pt x="31" y="1306"/>
                  <a:pt x="31" y="1306"/>
                </a:cubicBezTo>
                <a:cubicBezTo>
                  <a:pt x="31" y="1307"/>
                  <a:pt x="31" y="1307"/>
                  <a:pt x="31" y="1307"/>
                </a:cubicBezTo>
                <a:cubicBezTo>
                  <a:pt x="31" y="1308"/>
                  <a:pt x="31" y="1308"/>
                  <a:pt x="31" y="1308"/>
                </a:cubicBezTo>
                <a:cubicBezTo>
                  <a:pt x="31" y="1308"/>
                  <a:pt x="31" y="1308"/>
                  <a:pt x="31" y="1308"/>
                </a:cubicBezTo>
                <a:cubicBezTo>
                  <a:pt x="23" y="1321"/>
                  <a:pt x="23" y="1321"/>
                  <a:pt x="23" y="1321"/>
                </a:cubicBezTo>
                <a:cubicBezTo>
                  <a:pt x="21" y="1322"/>
                  <a:pt x="21" y="1322"/>
                  <a:pt x="21" y="1322"/>
                </a:cubicBezTo>
                <a:cubicBezTo>
                  <a:pt x="16" y="1332"/>
                  <a:pt x="16" y="1332"/>
                  <a:pt x="16" y="1332"/>
                </a:cubicBezTo>
                <a:cubicBezTo>
                  <a:pt x="0" y="1356"/>
                  <a:pt x="0" y="1356"/>
                  <a:pt x="0" y="1356"/>
                </a:cubicBezTo>
                <a:cubicBezTo>
                  <a:pt x="0" y="1356"/>
                  <a:pt x="0" y="1357"/>
                  <a:pt x="0" y="1357"/>
                </a:cubicBezTo>
                <a:cubicBezTo>
                  <a:pt x="7" y="1377"/>
                  <a:pt x="7" y="1377"/>
                  <a:pt x="7" y="1377"/>
                </a:cubicBezTo>
                <a:cubicBezTo>
                  <a:pt x="15" y="1398"/>
                  <a:pt x="15" y="1398"/>
                  <a:pt x="15" y="1398"/>
                </a:cubicBezTo>
                <a:cubicBezTo>
                  <a:pt x="20" y="1413"/>
                  <a:pt x="20" y="1413"/>
                  <a:pt x="20" y="1413"/>
                </a:cubicBezTo>
                <a:cubicBezTo>
                  <a:pt x="23" y="1421"/>
                  <a:pt x="23" y="1421"/>
                  <a:pt x="23" y="1421"/>
                </a:cubicBezTo>
                <a:cubicBezTo>
                  <a:pt x="30" y="1438"/>
                  <a:pt x="30" y="1438"/>
                  <a:pt x="30" y="1438"/>
                </a:cubicBezTo>
                <a:cubicBezTo>
                  <a:pt x="36" y="1456"/>
                  <a:pt x="36" y="1456"/>
                  <a:pt x="36" y="1456"/>
                </a:cubicBezTo>
                <a:cubicBezTo>
                  <a:pt x="38" y="1462"/>
                  <a:pt x="38" y="1462"/>
                  <a:pt x="38" y="1462"/>
                </a:cubicBezTo>
                <a:cubicBezTo>
                  <a:pt x="44" y="1476"/>
                  <a:pt x="44" y="1476"/>
                  <a:pt x="44" y="1476"/>
                </a:cubicBezTo>
                <a:cubicBezTo>
                  <a:pt x="47" y="1485"/>
                  <a:pt x="47" y="1485"/>
                  <a:pt x="47" y="1485"/>
                </a:cubicBezTo>
                <a:cubicBezTo>
                  <a:pt x="51" y="1495"/>
                  <a:pt x="51" y="1495"/>
                  <a:pt x="51" y="1495"/>
                </a:cubicBezTo>
                <a:cubicBezTo>
                  <a:pt x="59" y="1520"/>
                  <a:pt x="59" y="1520"/>
                  <a:pt x="59" y="1520"/>
                </a:cubicBezTo>
                <a:cubicBezTo>
                  <a:pt x="68" y="1545"/>
                  <a:pt x="68" y="1545"/>
                  <a:pt x="68" y="1545"/>
                </a:cubicBezTo>
                <a:cubicBezTo>
                  <a:pt x="74" y="1560"/>
                  <a:pt x="74" y="1560"/>
                  <a:pt x="74" y="1560"/>
                </a:cubicBezTo>
                <a:cubicBezTo>
                  <a:pt x="57" y="1584"/>
                  <a:pt x="57" y="1584"/>
                  <a:pt x="57" y="1584"/>
                </a:cubicBezTo>
                <a:cubicBezTo>
                  <a:pt x="43" y="1602"/>
                  <a:pt x="43" y="1602"/>
                  <a:pt x="43" y="1602"/>
                </a:cubicBezTo>
                <a:cubicBezTo>
                  <a:pt x="30" y="1620"/>
                  <a:pt x="30" y="1620"/>
                  <a:pt x="30" y="1620"/>
                </a:cubicBezTo>
                <a:cubicBezTo>
                  <a:pt x="22" y="1631"/>
                  <a:pt x="22" y="1631"/>
                  <a:pt x="22" y="1631"/>
                </a:cubicBezTo>
                <a:cubicBezTo>
                  <a:pt x="22" y="1631"/>
                  <a:pt x="22" y="1631"/>
                  <a:pt x="22" y="1631"/>
                </a:cubicBezTo>
                <a:cubicBezTo>
                  <a:pt x="26" y="1664"/>
                  <a:pt x="26" y="1664"/>
                  <a:pt x="26" y="1664"/>
                </a:cubicBezTo>
                <a:cubicBezTo>
                  <a:pt x="28" y="1676"/>
                  <a:pt x="28" y="1676"/>
                  <a:pt x="28" y="1676"/>
                </a:cubicBezTo>
                <a:cubicBezTo>
                  <a:pt x="29" y="1687"/>
                  <a:pt x="29" y="1687"/>
                  <a:pt x="29" y="1687"/>
                </a:cubicBezTo>
                <a:cubicBezTo>
                  <a:pt x="37" y="1747"/>
                  <a:pt x="37" y="1747"/>
                  <a:pt x="37" y="1747"/>
                </a:cubicBezTo>
                <a:cubicBezTo>
                  <a:pt x="38" y="1747"/>
                  <a:pt x="38" y="1747"/>
                  <a:pt x="38" y="1747"/>
                </a:cubicBezTo>
                <a:cubicBezTo>
                  <a:pt x="39" y="1748"/>
                  <a:pt x="39" y="1748"/>
                  <a:pt x="39" y="1748"/>
                </a:cubicBezTo>
                <a:cubicBezTo>
                  <a:pt x="30" y="1773"/>
                  <a:pt x="30" y="1773"/>
                  <a:pt x="30" y="1773"/>
                </a:cubicBezTo>
                <a:cubicBezTo>
                  <a:pt x="29" y="1779"/>
                  <a:pt x="29" y="1779"/>
                  <a:pt x="29" y="1779"/>
                </a:cubicBezTo>
                <a:cubicBezTo>
                  <a:pt x="13" y="1830"/>
                  <a:pt x="13" y="1830"/>
                  <a:pt x="13" y="1830"/>
                </a:cubicBezTo>
                <a:cubicBezTo>
                  <a:pt x="10" y="1837"/>
                  <a:pt x="10" y="1837"/>
                  <a:pt x="10" y="1837"/>
                </a:cubicBezTo>
                <a:cubicBezTo>
                  <a:pt x="6" y="1848"/>
                  <a:pt x="6" y="1848"/>
                  <a:pt x="6" y="1848"/>
                </a:cubicBezTo>
                <a:cubicBezTo>
                  <a:pt x="10" y="1862"/>
                  <a:pt x="10" y="1862"/>
                  <a:pt x="10" y="1862"/>
                </a:cubicBezTo>
                <a:cubicBezTo>
                  <a:pt x="17" y="1884"/>
                  <a:pt x="17" y="1884"/>
                  <a:pt x="17" y="1884"/>
                </a:cubicBezTo>
                <a:cubicBezTo>
                  <a:pt x="21" y="1902"/>
                  <a:pt x="21" y="1902"/>
                  <a:pt x="21" y="1902"/>
                </a:cubicBezTo>
                <a:cubicBezTo>
                  <a:pt x="32" y="1940"/>
                  <a:pt x="32" y="1940"/>
                  <a:pt x="32" y="1940"/>
                </a:cubicBezTo>
                <a:cubicBezTo>
                  <a:pt x="39" y="1965"/>
                  <a:pt x="39" y="1965"/>
                  <a:pt x="39" y="1965"/>
                </a:cubicBezTo>
                <a:cubicBezTo>
                  <a:pt x="44" y="1983"/>
                  <a:pt x="44" y="1983"/>
                  <a:pt x="44" y="1983"/>
                </a:cubicBezTo>
                <a:cubicBezTo>
                  <a:pt x="51" y="2008"/>
                  <a:pt x="51" y="2008"/>
                  <a:pt x="51" y="2008"/>
                </a:cubicBezTo>
                <a:cubicBezTo>
                  <a:pt x="56" y="2025"/>
                  <a:pt x="56" y="2025"/>
                  <a:pt x="56" y="2025"/>
                </a:cubicBezTo>
                <a:cubicBezTo>
                  <a:pt x="58" y="2032"/>
                  <a:pt x="58" y="2032"/>
                  <a:pt x="58" y="2032"/>
                </a:cubicBezTo>
                <a:cubicBezTo>
                  <a:pt x="66" y="2061"/>
                  <a:pt x="66" y="2061"/>
                  <a:pt x="66" y="2061"/>
                </a:cubicBezTo>
                <a:cubicBezTo>
                  <a:pt x="66" y="2061"/>
                  <a:pt x="66" y="2062"/>
                  <a:pt x="65" y="2062"/>
                </a:cubicBezTo>
              </a:path>
            </a:pathLst>
          </a:custGeom>
          <a:noFill/>
          <a:ln w="49213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2" name="Rectangle 100">
            <a:extLst>
              <a:ext uri="{FF2B5EF4-FFF2-40B4-BE49-F238E27FC236}">
                <a16:creationId xmlns:a16="http://schemas.microsoft.com/office/drawing/2014/main" id="{2A136D54-C06B-11E0-71F5-6258EFE28C8B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53075" y="196850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5020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3" name="Rectangle 101">
            <a:extLst>
              <a:ext uri="{FF2B5EF4-FFF2-40B4-BE49-F238E27FC236}">
                <a16:creationId xmlns:a16="http://schemas.microsoft.com/office/drawing/2014/main" id="{AB4F7A4C-CA7F-8900-0B6E-6E2CB847CAC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00663" y="2459038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5058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4" name="Rectangle 102">
            <a:extLst>
              <a:ext uri="{FF2B5EF4-FFF2-40B4-BE49-F238E27FC236}">
                <a16:creationId xmlns:a16="http://schemas.microsoft.com/office/drawing/2014/main" id="{0D598BCF-A305-E50A-C4A4-D1D230E46A1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951413" y="3317875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5054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5" name="Rectangle 103">
            <a:extLst>
              <a:ext uri="{FF2B5EF4-FFF2-40B4-BE49-F238E27FC236}">
                <a16:creationId xmlns:a16="http://schemas.microsoft.com/office/drawing/2014/main" id="{2E451A86-A1EC-0B2B-A361-E19361D54ADE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46563" y="290830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5057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6" name="Rectangle 104">
            <a:extLst>
              <a:ext uri="{FF2B5EF4-FFF2-40B4-BE49-F238E27FC236}">
                <a16:creationId xmlns:a16="http://schemas.microsoft.com/office/drawing/2014/main" id="{48A28C26-3192-7BDF-8F63-FB3D43A0CDE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579813" y="3476625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5056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7" name="Rectangle 105">
            <a:extLst>
              <a:ext uri="{FF2B5EF4-FFF2-40B4-BE49-F238E27FC236}">
                <a16:creationId xmlns:a16="http://schemas.microsoft.com/office/drawing/2014/main" id="{8470A208-E18C-B849-F6DC-0E837453A846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22638" y="285750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5014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8" name="Rectangle 106">
            <a:extLst>
              <a:ext uri="{FF2B5EF4-FFF2-40B4-BE49-F238E27FC236}">
                <a16:creationId xmlns:a16="http://schemas.microsoft.com/office/drawing/2014/main" id="{8E40BCB4-6356-7B3E-9DA5-7475364B5B11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40150" y="4214813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5055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9" name="Rectangle 107">
            <a:extLst>
              <a:ext uri="{FF2B5EF4-FFF2-40B4-BE49-F238E27FC236}">
                <a16:creationId xmlns:a16="http://schemas.microsoft.com/office/drawing/2014/main" id="{21EF7CF5-3488-C4E3-D7F4-EAF4460C9A63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54513" y="4294188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5059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0" name="Rectangle 108">
            <a:extLst>
              <a:ext uri="{FF2B5EF4-FFF2-40B4-BE49-F238E27FC236}">
                <a16:creationId xmlns:a16="http://schemas.microsoft.com/office/drawing/2014/main" id="{57AB3B29-E6E7-5B39-F478-67E0C8FAFA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35513" y="423545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5029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1" name="Rectangle 109">
            <a:extLst>
              <a:ext uri="{FF2B5EF4-FFF2-40B4-BE49-F238E27FC236}">
                <a16:creationId xmlns:a16="http://schemas.microsoft.com/office/drawing/2014/main" id="{7E692993-94F1-04BA-E6D6-9AB394BC80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19700" y="4035425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5001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2" name="Rectangle 110">
            <a:extLst>
              <a:ext uri="{FF2B5EF4-FFF2-40B4-BE49-F238E27FC236}">
                <a16:creationId xmlns:a16="http://schemas.microsoft.com/office/drawing/2014/main" id="{475882EB-CD44-A084-78F8-59120B078F2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32438" y="3970338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5031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3" name="Rectangle 111">
            <a:extLst>
              <a:ext uri="{FF2B5EF4-FFF2-40B4-BE49-F238E27FC236}">
                <a16:creationId xmlns:a16="http://schemas.microsoft.com/office/drawing/2014/main" id="{508B8AA3-578B-4139-75BD-59149DECB8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06975" y="4498975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5028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4" name="Rectangle 112">
            <a:extLst>
              <a:ext uri="{FF2B5EF4-FFF2-40B4-BE49-F238E27FC236}">
                <a16:creationId xmlns:a16="http://schemas.microsoft.com/office/drawing/2014/main" id="{237FF96E-5C56-D02F-8B80-96056282DD4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94388" y="447040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5032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5" name="Rectangle 113">
            <a:extLst>
              <a:ext uri="{FF2B5EF4-FFF2-40B4-BE49-F238E27FC236}">
                <a16:creationId xmlns:a16="http://schemas.microsoft.com/office/drawing/2014/main" id="{C95A093C-891F-303F-7902-DD64F08933E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05400" y="505460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5027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6" name="Rectangle 114">
            <a:extLst>
              <a:ext uri="{FF2B5EF4-FFF2-40B4-BE49-F238E27FC236}">
                <a16:creationId xmlns:a16="http://schemas.microsoft.com/office/drawing/2014/main" id="{E0B5FAFC-40EB-F503-07B1-D473744E199D}"/>
              </a:ext>
            </a:extLst>
          </p:cNvPr>
          <p:cNvSpPr>
            <a:spLocks noChangeArrowheads="1"/>
          </p:cNvSpPr>
          <p:nvPr/>
        </p:nvSpPr>
        <p:spPr bwMode="auto">
          <a:xfrm>
            <a:off x="4484688" y="5246688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5022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7" name="Rectangle 115">
            <a:extLst>
              <a:ext uri="{FF2B5EF4-FFF2-40B4-BE49-F238E27FC236}">
                <a16:creationId xmlns:a16="http://schemas.microsoft.com/office/drawing/2014/main" id="{85AB9514-9C4F-6E37-59D0-CE11E5A7FC6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17975" y="5821363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5021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8" name="Rectangle 116">
            <a:extLst>
              <a:ext uri="{FF2B5EF4-FFF2-40B4-BE49-F238E27FC236}">
                <a16:creationId xmlns:a16="http://schemas.microsoft.com/office/drawing/2014/main" id="{081A9A40-00A2-1211-63F4-32C70062F05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24550" y="527050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5026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9" name="Rectangle 117">
            <a:extLst>
              <a:ext uri="{FF2B5EF4-FFF2-40B4-BE49-F238E27FC236}">
                <a16:creationId xmlns:a16="http://schemas.microsoft.com/office/drawing/2014/main" id="{634B93B3-DF8D-7540-D907-B069DCA6AF8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57963" y="495935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5033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0" name="Rectangle 118">
            <a:extLst>
              <a:ext uri="{FF2B5EF4-FFF2-40B4-BE49-F238E27FC236}">
                <a16:creationId xmlns:a16="http://schemas.microsoft.com/office/drawing/2014/main" id="{9B648B10-E627-D134-A40A-754D663796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75400" y="5888038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5025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1" name="Rectangle 119">
            <a:extLst>
              <a:ext uri="{FF2B5EF4-FFF2-40B4-BE49-F238E27FC236}">
                <a16:creationId xmlns:a16="http://schemas.microsoft.com/office/drawing/2014/main" id="{D5D1FA45-3ABF-3020-BBBF-AEA8C113649F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38888" y="109538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5052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2" name="Rectangle 120">
            <a:extLst>
              <a:ext uri="{FF2B5EF4-FFF2-40B4-BE49-F238E27FC236}">
                <a16:creationId xmlns:a16="http://schemas.microsoft.com/office/drawing/2014/main" id="{EB2BAA8D-4118-DAE0-311F-2EA8FE5AC3B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54725" y="80645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5060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3" name="Rectangle 121">
            <a:extLst>
              <a:ext uri="{FF2B5EF4-FFF2-40B4-BE49-F238E27FC236}">
                <a16:creationId xmlns:a16="http://schemas.microsoft.com/office/drawing/2014/main" id="{2FE18B16-7C7B-685B-C869-7B8E8501BF87}"/>
              </a:ext>
            </a:extLst>
          </p:cNvPr>
          <p:cNvSpPr>
            <a:spLocks noChangeArrowheads="1"/>
          </p:cNvSpPr>
          <p:nvPr/>
        </p:nvSpPr>
        <p:spPr bwMode="auto">
          <a:xfrm>
            <a:off x="7191375" y="1139825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5046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4" name="Rectangle 122">
            <a:extLst>
              <a:ext uri="{FF2B5EF4-FFF2-40B4-BE49-F238E27FC236}">
                <a16:creationId xmlns:a16="http://schemas.microsoft.com/office/drawing/2014/main" id="{3AD79F09-FCC6-9ED1-02BD-7E209B947AA4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75575" y="852488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5044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5" name="Rectangle 123">
            <a:extLst>
              <a:ext uri="{FF2B5EF4-FFF2-40B4-BE49-F238E27FC236}">
                <a16:creationId xmlns:a16="http://schemas.microsoft.com/office/drawing/2014/main" id="{D524AA17-C4D3-7906-B688-AF37146F9570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40750" y="71755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5043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6" name="Rectangle 124">
            <a:extLst>
              <a:ext uri="{FF2B5EF4-FFF2-40B4-BE49-F238E27FC236}">
                <a16:creationId xmlns:a16="http://schemas.microsoft.com/office/drawing/2014/main" id="{204E61FD-2021-A2B4-10C5-29257D235B6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20113" y="1825625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5042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7" name="Rectangle 125">
            <a:extLst>
              <a:ext uri="{FF2B5EF4-FFF2-40B4-BE49-F238E27FC236}">
                <a16:creationId xmlns:a16="http://schemas.microsoft.com/office/drawing/2014/main" id="{1B61BB61-643F-0569-D4E6-93F23AE83B43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46975" y="149860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5045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8" name="Rectangle 126">
            <a:extLst>
              <a:ext uri="{FF2B5EF4-FFF2-40B4-BE49-F238E27FC236}">
                <a16:creationId xmlns:a16="http://schemas.microsoft.com/office/drawing/2014/main" id="{AA498F2D-D846-8F7B-D116-4584766B3CE7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02525" y="2308225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5041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9" name="Rectangle 127">
            <a:extLst>
              <a:ext uri="{FF2B5EF4-FFF2-40B4-BE49-F238E27FC236}">
                <a16:creationId xmlns:a16="http://schemas.microsoft.com/office/drawing/2014/main" id="{5F6BE75F-A05C-EACC-9E8A-0B32FD46728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57963" y="2481263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5006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0" name="Rectangle 128">
            <a:extLst>
              <a:ext uri="{FF2B5EF4-FFF2-40B4-BE49-F238E27FC236}">
                <a16:creationId xmlns:a16="http://schemas.microsoft.com/office/drawing/2014/main" id="{1682495D-A845-DCCF-B3C5-0B07854003BD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05613" y="1677988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5047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1" name="Rectangle 129">
            <a:extLst>
              <a:ext uri="{FF2B5EF4-FFF2-40B4-BE49-F238E27FC236}">
                <a16:creationId xmlns:a16="http://schemas.microsoft.com/office/drawing/2014/main" id="{10FFD1D6-0DD2-F879-EB61-8FC01F2C0E8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430963" y="1152525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5007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2" name="Rectangle 130">
            <a:extLst>
              <a:ext uri="{FF2B5EF4-FFF2-40B4-BE49-F238E27FC236}">
                <a16:creationId xmlns:a16="http://schemas.microsoft.com/office/drawing/2014/main" id="{FB364E76-8B4D-CD34-18A1-A061F722EE5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65775" y="1368425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5049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3" name="Rectangle 131">
            <a:extLst>
              <a:ext uri="{FF2B5EF4-FFF2-40B4-BE49-F238E27FC236}">
                <a16:creationId xmlns:a16="http://schemas.microsoft.com/office/drawing/2014/main" id="{00A3B07C-43A4-F8FD-2EE9-BDF64C44BAA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78513" y="3024188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5053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4" name="Rectangle 132">
            <a:extLst>
              <a:ext uri="{FF2B5EF4-FFF2-40B4-BE49-F238E27FC236}">
                <a16:creationId xmlns:a16="http://schemas.microsoft.com/office/drawing/2014/main" id="{49444A3D-496B-1290-DA90-DE19DF445CED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86563" y="320040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5038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5" name="Rectangle 133">
            <a:extLst>
              <a:ext uri="{FF2B5EF4-FFF2-40B4-BE49-F238E27FC236}">
                <a16:creationId xmlns:a16="http://schemas.microsoft.com/office/drawing/2014/main" id="{E89A20FC-B749-41D7-0804-4433CA8004D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604000" y="3986213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5034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6" name="Rectangle 134">
            <a:extLst>
              <a:ext uri="{FF2B5EF4-FFF2-40B4-BE49-F238E27FC236}">
                <a16:creationId xmlns:a16="http://schemas.microsoft.com/office/drawing/2014/main" id="{39EEF1C9-A9A8-D75A-C9D0-61ECE9DE4CCF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35675" y="3424238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5037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7" name="Rectangle 135">
            <a:extLst>
              <a:ext uri="{FF2B5EF4-FFF2-40B4-BE49-F238E27FC236}">
                <a16:creationId xmlns:a16="http://schemas.microsoft.com/office/drawing/2014/main" id="{F92B7001-FD6F-4047-BC33-11B03CD96F8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83288" y="3862388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5035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8" name="Rectangle 136">
            <a:extLst>
              <a:ext uri="{FF2B5EF4-FFF2-40B4-BE49-F238E27FC236}">
                <a16:creationId xmlns:a16="http://schemas.microsoft.com/office/drawing/2014/main" id="{BE8E9EDE-75D3-FE9E-35B5-FCAD29C4670B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03838" y="3673475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5036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9" name="Rectangle 137">
            <a:extLst>
              <a:ext uri="{FF2B5EF4-FFF2-40B4-BE49-F238E27FC236}">
                <a16:creationId xmlns:a16="http://schemas.microsoft.com/office/drawing/2014/main" id="{99EACD56-06F9-AD07-B481-9F40DBB5227F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06838" y="4613275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5061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0" name="Rectangle 138">
            <a:extLst>
              <a:ext uri="{FF2B5EF4-FFF2-40B4-BE49-F238E27FC236}">
                <a16:creationId xmlns:a16="http://schemas.microsoft.com/office/drawing/2014/main" id="{AA285F35-A610-1FDF-DE3C-6DA8744E8CE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03863" y="1847850"/>
            <a:ext cx="3270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Osen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1" name="Rectangle 139">
            <a:extLst>
              <a:ext uri="{FF2B5EF4-FFF2-40B4-BE49-F238E27FC236}">
                <a16:creationId xmlns:a16="http://schemas.microsoft.com/office/drawing/2014/main" id="{23A7C285-BB8D-2C19-6405-34844183708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65738" y="2338388"/>
            <a:ext cx="2714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Åfjo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2" name="Rectangle 140">
            <a:extLst>
              <a:ext uri="{FF2B5EF4-FFF2-40B4-BE49-F238E27FC236}">
                <a16:creationId xmlns:a16="http://schemas.microsoft.com/office/drawing/2014/main" id="{753F2A8D-E0BB-8988-CF36-B3B15613898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70525" y="2338388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3" name="Rectangle 141">
            <a:extLst>
              <a:ext uri="{FF2B5EF4-FFF2-40B4-BE49-F238E27FC236}">
                <a16:creationId xmlns:a16="http://schemas.microsoft.com/office/drawing/2014/main" id="{99C25B36-CEA4-E1C0-32DC-F7476516E2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10213" y="2338388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4" name="Rectangle 142">
            <a:extLst>
              <a:ext uri="{FF2B5EF4-FFF2-40B4-BE49-F238E27FC236}">
                <a16:creationId xmlns:a16="http://schemas.microsoft.com/office/drawing/2014/main" id="{0B6B4E67-5C78-2D2A-1B06-64B4DFC0D5A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67275" y="3197225"/>
            <a:ext cx="2286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Ind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5" name="Rectangle 143">
            <a:extLst>
              <a:ext uri="{FF2B5EF4-FFF2-40B4-BE49-F238E27FC236}">
                <a16:creationId xmlns:a16="http://schemas.microsoft.com/office/drawing/2014/main" id="{A93392C3-156F-C79B-EB53-C90889D8F51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29200" y="3197225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6" name="Rectangle 144">
            <a:extLst>
              <a:ext uri="{FF2B5EF4-FFF2-40B4-BE49-F238E27FC236}">
                <a16:creationId xmlns:a16="http://schemas.microsoft.com/office/drawing/2014/main" id="{A5BCC9AF-34C4-9EB7-EDD4-1A88B5F5B95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68888" y="3197225"/>
            <a:ext cx="12858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7" name="Rectangle 145">
            <a:extLst>
              <a:ext uri="{FF2B5EF4-FFF2-40B4-BE49-F238E27FC236}">
                <a16:creationId xmlns:a16="http://schemas.microsoft.com/office/drawing/2014/main" id="{0C083D9B-DD32-1A71-14E1-B89007AE19B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57788" y="3197225"/>
            <a:ext cx="1238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8" name="Rectangle 146">
            <a:extLst>
              <a:ext uri="{FF2B5EF4-FFF2-40B4-BE49-F238E27FC236}">
                <a16:creationId xmlns:a16="http://schemas.microsoft.com/office/drawing/2014/main" id="{40B41662-30D7-3FE2-F4D2-527620E9F24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13350" y="3197225"/>
            <a:ext cx="3111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osen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9" name="Rectangle 147">
            <a:extLst>
              <a:ext uri="{FF2B5EF4-FFF2-40B4-BE49-F238E27FC236}">
                <a16:creationId xmlns:a16="http://schemas.microsoft.com/office/drawing/2014/main" id="{3FD54972-A85B-8448-A05F-983FB08B84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91000" y="2786063"/>
            <a:ext cx="4159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Ørland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0" name="Rectangle 148">
            <a:extLst>
              <a:ext uri="{FF2B5EF4-FFF2-40B4-BE49-F238E27FC236}">
                <a16:creationId xmlns:a16="http://schemas.microsoft.com/office/drawing/2014/main" id="{F5A0335F-5A7C-52A6-78BF-53BAEBAEEDF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98825" y="2736850"/>
            <a:ext cx="1238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1" name="Rectangle 149">
            <a:extLst>
              <a:ext uri="{FF2B5EF4-FFF2-40B4-BE49-F238E27FC236}">
                <a16:creationId xmlns:a16="http://schemas.microsoft.com/office/drawing/2014/main" id="{3D34ACCE-4733-DD66-DBE5-C6F3A888ABC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57563" y="2736850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2" name="Rectangle 150">
            <a:extLst>
              <a:ext uri="{FF2B5EF4-FFF2-40B4-BE49-F238E27FC236}">
                <a16:creationId xmlns:a16="http://schemas.microsoft.com/office/drawing/2014/main" id="{0EB507BB-FB81-09C3-FA84-814EEFB585E6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97250" y="2736850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3" name="Rectangle 151">
            <a:extLst>
              <a:ext uri="{FF2B5EF4-FFF2-40B4-BE49-F238E27FC236}">
                <a16:creationId xmlns:a16="http://schemas.microsoft.com/office/drawing/2014/main" id="{0886EF82-3DA1-38C6-21CA-CC44A5C1DAD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62338" y="2736850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4" name="Rectangle 152">
            <a:extLst>
              <a:ext uri="{FF2B5EF4-FFF2-40B4-BE49-F238E27FC236}">
                <a16:creationId xmlns:a16="http://schemas.microsoft.com/office/drawing/2014/main" id="{C93D24FE-E4C5-A04B-17C2-F7E64A64CC1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514725" y="2736850"/>
            <a:ext cx="1270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5" name="Rectangle 153">
            <a:extLst>
              <a:ext uri="{FF2B5EF4-FFF2-40B4-BE49-F238E27FC236}">
                <a16:creationId xmlns:a16="http://schemas.microsoft.com/office/drawing/2014/main" id="{B43AA4AC-EF1F-808A-3273-C7B86671DE0F}"/>
              </a:ext>
            </a:extLst>
          </p:cNvPr>
          <p:cNvSpPr>
            <a:spLocks noChangeArrowheads="1"/>
          </p:cNvSpPr>
          <p:nvPr/>
        </p:nvSpPr>
        <p:spPr bwMode="auto">
          <a:xfrm>
            <a:off x="3563938" y="3354388"/>
            <a:ext cx="2159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Hit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6" name="Rectangle 154">
            <a:extLst>
              <a:ext uri="{FF2B5EF4-FFF2-40B4-BE49-F238E27FC236}">
                <a16:creationId xmlns:a16="http://schemas.microsoft.com/office/drawing/2014/main" id="{2E53B703-78B4-CB9A-9D50-946A779CBFC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13163" y="3354388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7" name="Rectangle 155">
            <a:extLst>
              <a:ext uri="{FF2B5EF4-FFF2-40B4-BE49-F238E27FC236}">
                <a16:creationId xmlns:a16="http://schemas.microsoft.com/office/drawing/2014/main" id="{415AC357-0002-F102-8F65-199F373CFED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52850" y="3354388"/>
            <a:ext cx="1270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8" name="Rectangle 156">
            <a:extLst>
              <a:ext uri="{FF2B5EF4-FFF2-40B4-BE49-F238E27FC236}">
                <a16:creationId xmlns:a16="http://schemas.microsoft.com/office/drawing/2014/main" id="{290EB218-7362-0A46-8DC9-BA6F06ED4466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24275" y="4092575"/>
            <a:ext cx="3365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Heim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9" name="Rectangle 157">
            <a:extLst>
              <a:ext uri="{FF2B5EF4-FFF2-40B4-BE49-F238E27FC236}">
                <a16:creationId xmlns:a16="http://schemas.microsoft.com/office/drawing/2014/main" id="{D924F884-6A45-9256-8ABA-67FA38BA452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22750" y="4173538"/>
            <a:ext cx="47148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Orkland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0" name="Rectangle 158">
            <a:extLst>
              <a:ext uri="{FF2B5EF4-FFF2-40B4-BE49-F238E27FC236}">
                <a16:creationId xmlns:a16="http://schemas.microsoft.com/office/drawing/2014/main" id="{3F28275C-2A0B-C974-A8AB-E79D0E3B2AD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16463" y="4114800"/>
            <a:ext cx="1238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1" name="Rectangle 159">
            <a:extLst>
              <a:ext uri="{FF2B5EF4-FFF2-40B4-BE49-F238E27FC236}">
                <a16:creationId xmlns:a16="http://schemas.microsoft.com/office/drawing/2014/main" id="{431ECD40-F650-B7EA-8E4D-DB0EB727F9B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75200" y="4114800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2" name="Rectangle 160">
            <a:extLst>
              <a:ext uri="{FF2B5EF4-FFF2-40B4-BE49-F238E27FC236}">
                <a16:creationId xmlns:a16="http://schemas.microsoft.com/office/drawing/2014/main" id="{95F36C25-9274-61D6-EEC8-E716C7ABC2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27588" y="4114800"/>
            <a:ext cx="258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aun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3" name="Rectangle 161">
            <a:extLst>
              <a:ext uri="{FF2B5EF4-FFF2-40B4-BE49-F238E27FC236}">
                <a16:creationId xmlns:a16="http://schemas.microsoft.com/office/drawing/2014/main" id="{39276E70-A843-178D-92EE-68D832A4341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67275" y="3814763"/>
            <a:ext cx="1270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4" name="Rectangle 162">
            <a:extLst>
              <a:ext uri="{FF2B5EF4-FFF2-40B4-BE49-F238E27FC236}">
                <a16:creationId xmlns:a16="http://schemas.microsoft.com/office/drawing/2014/main" id="{765C9B1F-41DC-10B4-267B-1A45AF2760BD}"/>
              </a:ext>
            </a:extLst>
          </p:cNvPr>
          <p:cNvSpPr>
            <a:spLocks noChangeArrowheads="1"/>
          </p:cNvSpPr>
          <p:nvPr/>
        </p:nvSpPr>
        <p:spPr bwMode="auto">
          <a:xfrm>
            <a:off x="4921250" y="3814763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5" name="Rectangle 163">
            <a:extLst>
              <a:ext uri="{FF2B5EF4-FFF2-40B4-BE49-F238E27FC236}">
                <a16:creationId xmlns:a16="http://schemas.microsoft.com/office/drawing/2014/main" id="{91204A40-E584-32C6-3EF8-437646F6F81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960938" y="3814763"/>
            <a:ext cx="5254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ondheim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6" name="Rectangle 164">
            <a:extLst>
              <a:ext uri="{FF2B5EF4-FFF2-40B4-BE49-F238E27FC236}">
                <a16:creationId xmlns:a16="http://schemas.microsoft.com/office/drawing/2014/main" id="{375036BE-13EF-3C35-DE23-7DCE825DD33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06975" y="3913188"/>
            <a:ext cx="1270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7" name="Rectangle 165">
            <a:extLst>
              <a:ext uri="{FF2B5EF4-FFF2-40B4-BE49-F238E27FC236}">
                <a16:creationId xmlns:a16="http://schemas.microsoft.com/office/drawing/2014/main" id="{EA3A1CA7-A771-D702-E7E5-D8636952BD6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59363" y="3913188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8" name="Rectangle 166">
            <a:extLst>
              <a:ext uri="{FF2B5EF4-FFF2-40B4-BE49-F238E27FC236}">
                <a16:creationId xmlns:a16="http://schemas.microsoft.com/office/drawing/2014/main" id="{8C2938A0-E341-77F8-314D-5250AE6872D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99050" y="3913188"/>
            <a:ext cx="1841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9" name="Rectangle 167">
            <a:extLst>
              <a:ext uri="{FF2B5EF4-FFF2-40B4-BE49-F238E27FC236}">
                <a16:creationId xmlns:a16="http://schemas.microsoft.com/office/drawing/2014/main" id="{AEF5C403-26E6-F2D5-895F-702A36AD592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19700" y="3913188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0" name="Rectangle 168">
            <a:extLst>
              <a:ext uri="{FF2B5EF4-FFF2-40B4-BE49-F238E27FC236}">
                <a16:creationId xmlns:a16="http://schemas.microsoft.com/office/drawing/2014/main" id="{2349B636-60E1-11BD-3D43-B9A394F26E6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81613" y="3913188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1" name="Rectangle 169">
            <a:extLst>
              <a:ext uri="{FF2B5EF4-FFF2-40B4-BE49-F238E27FC236}">
                <a16:creationId xmlns:a16="http://schemas.microsoft.com/office/drawing/2014/main" id="{11F3729C-0F38-9BCF-FDD6-403A0CBD285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22888" y="3913188"/>
            <a:ext cx="12858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2" name="Rectangle 170">
            <a:extLst>
              <a:ext uri="{FF2B5EF4-FFF2-40B4-BE49-F238E27FC236}">
                <a16:creationId xmlns:a16="http://schemas.microsoft.com/office/drawing/2014/main" id="{FDFA8E1F-9ED2-FDDB-EC65-23750D35227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70525" y="3849688"/>
            <a:ext cx="4048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Malvik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3" name="Rectangle 171">
            <a:extLst>
              <a:ext uri="{FF2B5EF4-FFF2-40B4-BE49-F238E27FC236}">
                <a16:creationId xmlns:a16="http://schemas.microsoft.com/office/drawing/2014/main" id="{4868A6B6-EE69-498F-4A49-9CDD1E09945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954588" y="4376738"/>
            <a:ext cx="4476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Melhus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4" name="Rectangle 172">
            <a:extLst>
              <a:ext uri="{FF2B5EF4-FFF2-40B4-BE49-F238E27FC236}">
                <a16:creationId xmlns:a16="http://schemas.microsoft.com/office/drawing/2014/main" id="{C15D6639-613B-3261-954E-840C6016A4B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68988" y="4349750"/>
            <a:ext cx="3492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Selbu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5" name="Rectangle 173">
            <a:extLst>
              <a:ext uri="{FF2B5EF4-FFF2-40B4-BE49-F238E27FC236}">
                <a16:creationId xmlns:a16="http://schemas.microsoft.com/office/drawing/2014/main" id="{72CB4DD6-D676-F113-2708-DBEDF69C752E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27525" y="5124450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6" name="Rectangle 174">
            <a:extLst>
              <a:ext uri="{FF2B5EF4-FFF2-40B4-BE49-F238E27FC236}">
                <a16:creationId xmlns:a16="http://schemas.microsoft.com/office/drawing/2014/main" id="{3C58DADD-86C9-4DF2-1617-C9993AA6349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92613" y="5124450"/>
            <a:ext cx="4572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ennebu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7" name="Rectangle 175">
            <a:extLst>
              <a:ext uri="{FF2B5EF4-FFF2-40B4-BE49-F238E27FC236}">
                <a16:creationId xmlns:a16="http://schemas.microsoft.com/office/drawing/2014/main" id="{94E10F09-29D8-9713-D4CE-5DEC41BFD3B3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64000" y="5686425"/>
            <a:ext cx="4381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Oppdal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8" name="Rectangle 176">
            <a:extLst>
              <a:ext uri="{FF2B5EF4-FFF2-40B4-BE49-F238E27FC236}">
                <a16:creationId xmlns:a16="http://schemas.microsoft.com/office/drawing/2014/main" id="{4698CF52-9802-5B76-CAF9-CC4E73FE4E5D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99025" y="4933950"/>
            <a:ext cx="3111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Midt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9" name="Rectangle 177">
            <a:extLst>
              <a:ext uri="{FF2B5EF4-FFF2-40B4-BE49-F238E27FC236}">
                <a16:creationId xmlns:a16="http://schemas.microsoft.com/office/drawing/2014/main" id="{EEBC73E1-245A-99CF-67D1-1DE4E917921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40325" y="4933950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0" name="Rectangle 178">
            <a:extLst>
              <a:ext uri="{FF2B5EF4-FFF2-40B4-BE49-F238E27FC236}">
                <a16:creationId xmlns:a16="http://schemas.microsoft.com/office/drawing/2014/main" id="{69977B65-EF6E-4217-A793-86DD82309B6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80013" y="4933950"/>
            <a:ext cx="5461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 Gauldal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1" name="Rectangle 179">
            <a:extLst>
              <a:ext uri="{FF2B5EF4-FFF2-40B4-BE49-F238E27FC236}">
                <a16:creationId xmlns:a16="http://schemas.microsoft.com/office/drawing/2014/main" id="{FAA31061-6BEF-F4AB-D58B-2CC5603DDD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56288" y="5149850"/>
            <a:ext cx="2413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Hol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2" name="Rectangle 180">
            <a:extLst>
              <a:ext uri="{FF2B5EF4-FFF2-40B4-BE49-F238E27FC236}">
                <a16:creationId xmlns:a16="http://schemas.microsoft.com/office/drawing/2014/main" id="{53C16247-A560-6C65-D4D8-BB801BA8A32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26150" y="5149850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3" name="Rectangle 181">
            <a:extLst>
              <a:ext uri="{FF2B5EF4-FFF2-40B4-BE49-F238E27FC236}">
                <a16:creationId xmlns:a16="http://schemas.microsoft.com/office/drawing/2014/main" id="{6A5A8671-60BC-96AC-929A-C0E9B9248235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65838" y="5149850"/>
            <a:ext cx="2841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ålen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4" name="Rectangle 182">
            <a:extLst>
              <a:ext uri="{FF2B5EF4-FFF2-40B4-BE49-F238E27FC236}">
                <a16:creationId xmlns:a16="http://schemas.microsoft.com/office/drawing/2014/main" id="{F1DA42B4-812C-8E4A-61ED-18DB7540CB3D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38913" y="4826000"/>
            <a:ext cx="1270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5" name="Rectangle 183">
            <a:extLst>
              <a:ext uri="{FF2B5EF4-FFF2-40B4-BE49-F238E27FC236}">
                <a16:creationId xmlns:a16="http://schemas.microsoft.com/office/drawing/2014/main" id="{5A853842-FC0D-619E-031E-33F56A3B9C5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91300" y="4826000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6" name="Rectangle 184">
            <a:extLst>
              <a:ext uri="{FF2B5EF4-FFF2-40B4-BE49-F238E27FC236}">
                <a16:creationId xmlns:a16="http://schemas.microsoft.com/office/drawing/2014/main" id="{3DF4E2D2-20A3-957F-93C9-F4184CDC33C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646863" y="4826000"/>
            <a:ext cx="2190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7" name="Rectangle 185">
            <a:extLst>
              <a:ext uri="{FF2B5EF4-FFF2-40B4-BE49-F238E27FC236}">
                <a16:creationId xmlns:a16="http://schemas.microsoft.com/office/drawing/2014/main" id="{FD5020B3-1AD0-85DE-6FAF-E980D39C548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26188" y="5668963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8" name="Rectangle 186">
            <a:extLst>
              <a:ext uri="{FF2B5EF4-FFF2-40B4-BE49-F238E27FC236}">
                <a16:creationId xmlns:a16="http://schemas.microsoft.com/office/drawing/2014/main" id="{E616F06C-0E24-2E1E-8D3D-0655A962D38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91275" y="5668963"/>
            <a:ext cx="29368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osse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9" name="Rectangle 187">
            <a:extLst>
              <a:ext uri="{FF2B5EF4-FFF2-40B4-BE49-F238E27FC236}">
                <a16:creationId xmlns:a16="http://schemas.microsoft.com/office/drawing/2014/main" id="{82D650F2-86EC-4117-C621-9F8F25A5F382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26188" y="5767388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0" name="Rectangle 188">
            <a:extLst>
              <a:ext uri="{FF2B5EF4-FFF2-40B4-BE49-F238E27FC236}">
                <a16:creationId xmlns:a16="http://schemas.microsoft.com/office/drawing/2014/main" id="{9FA4A3EF-E9B4-F599-0CCB-3C7BF237959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91275" y="5767388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1" name="Rectangle 189">
            <a:extLst>
              <a:ext uri="{FF2B5EF4-FFF2-40B4-BE49-F238E27FC236}">
                <a16:creationId xmlns:a16="http://schemas.microsoft.com/office/drawing/2014/main" id="{297154E1-EB4D-652C-2E38-B90535792515}"/>
              </a:ext>
            </a:extLst>
          </p:cNvPr>
          <p:cNvSpPr>
            <a:spLocks noChangeArrowheads="1"/>
          </p:cNvSpPr>
          <p:nvPr/>
        </p:nvSpPr>
        <p:spPr bwMode="auto">
          <a:xfrm>
            <a:off x="6456363" y="5767388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2" name="Rectangle 190">
            <a:extLst>
              <a:ext uri="{FF2B5EF4-FFF2-40B4-BE49-F238E27FC236}">
                <a16:creationId xmlns:a16="http://schemas.microsoft.com/office/drawing/2014/main" id="{05A6A4E5-D7D7-FB6B-5CAC-16AE6DA358BE}"/>
              </a:ext>
            </a:extLst>
          </p:cNvPr>
          <p:cNvSpPr>
            <a:spLocks noChangeArrowheads="1"/>
          </p:cNvSpPr>
          <p:nvPr/>
        </p:nvSpPr>
        <p:spPr bwMode="auto">
          <a:xfrm>
            <a:off x="6496050" y="5767388"/>
            <a:ext cx="1825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3" name="Rectangle 191">
            <a:extLst>
              <a:ext uri="{FF2B5EF4-FFF2-40B4-BE49-F238E27FC236}">
                <a16:creationId xmlns:a16="http://schemas.microsoft.com/office/drawing/2014/main" id="{F18AA29D-17AD-0169-CB7D-B32726C6264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32563" y="3860800"/>
            <a:ext cx="234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4" name="Rectangle 192">
            <a:extLst>
              <a:ext uri="{FF2B5EF4-FFF2-40B4-BE49-F238E27FC236}">
                <a16:creationId xmlns:a16="http://schemas.microsoft.com/office/drawing/2014/main" id="{C85F0383-ABC4-29EB-EDD4-2A5FA0B9CA1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699250" y="3860800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5" name="Rectangle 193">
            <a:extLst>
              <a:ext uri="{FF2B5EF4-FFF2-40B4-BE49-F238E27FC236}">
                <a16:creationId xmlns:a16="http://schemas.microsoft.com/office/drawing/2014/main" id="{233EC5EB-A1A5-477C-4631-A59CE49C5E75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40525" y="3860800"/>
            <a:ext cx="1270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6" name="Rectangle 194">
            <a:extLst>
              <a:ext uri="{FF2B5EF4-FFF2-40B4-BE49-F238E27FC236}">
                <a16:creationId xmlns:a16="http://schemas.microsoft.com/office/drawing/2014/main" id="{34A13974-68C9-ADC2-2607-DEEAEA5701D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99263" y="3860800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7" name="Rectangle 195">
            <a:extLst>
              <a:ext uri="{FF2B5EF4-FFF2-40B4-BE49-F238E27FC236}">
                <a16:creationId xmlns:a16="http://schemas.microsoft.com/office/drawing/2014/main" id="{B230869D-E63F-54D7-2D88-F7DD8D4A361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51650" y="3860800"/>
            <a:ext cx="17303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8" name="Rectangle 196">
            <a:extLst>
              <a:ext uri="{FF2B5EF4-FFF2-40B4-BE49-F238E27FC236}">
                <a16:creationId xmlns:a16="http://schemas.microsoft.com/office/drawing/2014/main" id="{D3FB83A0-2F42-322C-4CC0-05AE886DBC6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21375" y="3738563"/>
            <a:ext cx="26193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Stjø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9" name="Rectangle 197">
            <a:extLst>
              <a:ext uri="{FF2B5EF4-FFF2-40B4-BE49-F238E27FC236}">
                <a16:creationId xmlns:a16="http://schemas.microsoft.com/office/drawing/2014/main" id="{528FE173-730C-E7CF-70B7-757CA4F0FE6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13463" y="3738563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0" name="Rectangle 198">
            <a:extLst>
              <a:ext uri="{FF2B5EF4-FFF2-40B4-BE49-F238E27FC236}">
                <a16:creationId xmlns:a16="http://schemas.microsoft.com/office/drawing/2014/main" id="{C4EF395F-FBC8-8E56-A6F2-C7894743DED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56325" y="3738563"/>
            <a:ext cx="2190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1" name="Rectangle 199">
            <a:extLst>
              <a:ext uri="{FF2B5EF4-FFF2-40B4-BE49-F238E27FC236}">
                <a16:creationId xmlns:a16="http://schemas.microsoft.com/office/drawing/2014/main" id="{81B08D2F-536F-9D71-75F3-34A1C5D2C1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54713" y="3298825"/>
            <a:ext cx="1174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2" name="Rectangle 200">
            <a:extLst>
              <a:ext uri="{FF2B5EF4-FFF2-40B4-BE49-F238E27FC236}">
                <a16:creationId xmlns:a16="http://schemas.microsoft.com/office/drawing/2014/main" id="{23ABA691-0CB5-523E-4AC4-AAFA53F07C1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05513" y="3298825"/>
            <a:ext cx="12858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3" name="Rectangle 201">
            <a:extLst>
              <a:ext uri="{FF2B5EF4-FFF2-40B4-BE49-F238E27FC236}">
                <a16:creationId xmlns:a16="http://schemas.microsoft.com/office/drawing/2014/main" id="{5C468070-C330-953F-BD18-82C7F21AB3D5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65838" y="3298825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4" name="Rectangle 202">
            <a:extLst>
              <a:ext uri="{FF2B5EF4-FFF2-40B4-BE49-F238E27FC236}">
                <a16:creationId xmlns:a16="http://schemas.microsoft.com/office/drawing/2014/main" id="{CB737C1C-3A8A-8313-6E2B-1CA95C64350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22988" y="3298825"/>
            <a:ext cx="1905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5" name="Rectangle 203">
            <a:extLst>
              <a:ext uri="{FF2B5EF4-FFF2-40B4-BE49-F238E27FC236}">
                <a16:creationId xmlns:a16="http://schemas.microsoft.com/office/drawing/2014/main" id="{0D93EADA-17BC-8FD6-A4F0-0521A782B4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45225" y="3298825"/>
            <a:ext cx="1270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6" name="Rectangle 204">
            <a:extLst>
              <a:ext uri="{FF2B5EF4-FFF2-40B4-BE49-F238E27FC236}">
                <a16:creationId xmlns:a16="http://schemas.microsoft.com/office/drawing/2014/main" id="{A08A5675-DE69-CAD3-8250-9E6FDDFAC1C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00788" y="3298825"/>
            <a:ext cx="17303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" name="Rectangle 206">
            <a:extLst>
              <a:ext uri="{FF2B5EF4-FFF2-40B4-BE49-F238E27FC236}">
                <a16:creationId xmlns:a16="http://schemas.microsoft.com/office/drawing/2014/main" id="{DB365DFA-3FD1-CC99-BAAC-A364CDFAC7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68913" y="3562350"/>
            <a:ext cx="1238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" name="Rectangle 207">
            <a:extLst>
              <a:ext uri="{FF2B5EF4-FFF2-40B4-BE49-F238E27FC236}">
                <a16:creationId xmlns:a16="http://schemas.microsoft.com/office/drawing/2014/main" id="{1BAD1655-DF7D-E0C6-EBFF-35DB7E817E4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24475" y="3562350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" name="Rectangle 208">
            <a:extLst>
              <a:ext uri="{FF2B5EF4-FFF2-40B4-BE49-F238E27FC236}">
                <a16:creationId xmlns:a16="http://schemas.microsoft.com/office/drawing/2014/main" id="{0C573835-71D1-B29E-0EC0-B88DC78D657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8925" y="3562350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" name="Rectangle 209">
            <a:extLst>
              <a:ext uri="{FF2B5EF4-FFF2-40B4-BE49-F238E27FC236}">
                <a16:creationId xmlns:a16="http://schemas.microsoft.com/office/drawing/2014/main" id="{72EEAE91-876D-9751-1843-1E4A72645C3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34013" y="3562350"/>
            <a:ext cx="1143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" name="Rectangle 210">
            <a:extLst>
              <a:ext uri="{FF2B5EF4-FFF2-40B4-BE49-F238E27FC236}">
                <a16:creationId xmlns:a16="http://schemas.microsoft.com/office/drawing/2014/main" id="{E81B060C-C353-C267-2098-357770A5153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80050" y="3562350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" name="Rectangle 211">
            <a:extLst>
              <a:ext uri="{FF2B5EF4-FFF2-40B4-BE49-F238E27FC236}">
                <a16:creationId xmlns:a16="http://schemas.microsoft.com/office/drawing/2014/main" id="{D285ECEA-AA9D-1DF6-A9F8-927F3C6A81F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19738" y="3562350"/>
            <a:ext cx="1270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" name="Rectangle 212">
            <a:extLst>
              <a:ext uri="{FF2B5EF4-FFF2-40B4-BE49-F238E27FC236}">
                <a16:creationId xmlns:a16="http://schemas.microsoft.com/office/drawing/2014/main" id="{7415645C-3D2E-43D8-21C7-4F84D0271D1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50050" y="3076575"/>
            <a:ext cx="13493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" name="Rectangle 213">
            <a:extLst>
              <a:ext uri="{FF2B5EF4-FFF2-40B4-BE49-F238E27FC236}">
                <a16:creationId xmlns:a16="http://schemas.microsoft.com/office/drawing/2014/main" id="{D64828A1-AA17-C296-6065-436B830058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10375" y="3076575"/>
            <a:ext cx="12858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7" name="Rectangle 214">
            <a:extLst>
              <a:ext uri="{FF2B5EF4-FFF2-40B4-BE49-F238E27FC236}">
                <a16:creationId xmlns:a16="http://schemas.microsoft.com/office/drawing/2014/main" id="{F384D4A1-D394-BF54-EE8F-FAC7A007D76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72288" y="3076575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" name="Rectangle 215">
            <a:extLst>
              <a:ext uri="{FF2B5EF4-FFF2-40B4-BE49-F238E27FC236}">
                <a16:creationId xmlns:a16="http://schemas.microsoft.com/office/drawing/2014/main" id="{C3838A56-2325-B027-8EE1-0197EA61455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16738" y="3076575"/>
            <a:ext cx="2190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" name="Rectangle 216">
            <a:extLst>
              <a:ext uri="{FF2B5EF4-FFF2-40B4-BE49-F238E27FC236}">
                <a16:creationId xmlns:a16="http://schemas.microsoft.com/office/drawing/2014/main" id="{9A2B40B0-09B1-418A-BE6B-9F5BC9CA95D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19775" y="2897188"/>
            <a:ext cx="29368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Inde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" name="Rectangle 217">
            <a:extLst>
              <a:ext uri="{FF2B5EF4-FFF2-40B4-BE49-F238E27FC236}">
                <a16:creationId xmlns:a16="http://schemas.microsoft.com/office/drawing/2014/main" id="{B4C5ECF7-91A2-65EB-6522-DB0F381E578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42025" y="2897188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" name="Rectangle 218">
            <a:extLst>
              <a:ext uri="{FF2B5EF4-FFF2-40B4-BE49-F238E27FC236}">
                <a16:creationId xmlns:a16="http://schemas.microsoft.com/office/drawing/2014/main" id="{7B9CF56D-FD3C-C54B-6851-C387B912481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81713" y="2897188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" name="Rectangle 219">
            <a:extLst>
              <a:ext uri="{FF2B5EF4-FFF2-40B4-BE49-F238E27FC236}">
                <a16:creationId xmlns:a16="http://schemas.microsoft.com/office/drawing/2014/main" id="{A80F8344-72A2-776C-CEB7-4212EB39E37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46800" y="2897188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" name="Rectangle 220">
            <a:extLst>
              <a:ext uri="{FF2B5EF4-FFF2-40B4-BE49-F238E27FC236}">
                <a16:creationId xmlns:a16="http://schemas.microsoft.com/office/drawing/2014/main" id="{50237314-6489-850C-16D4-D41738BD0B6D}"/>
              </a:ext>
            </a:extLst>
          </p:cNvPr>
          <p:cNvSpPr>
            <a:spLocks noChangeArrowheads="1"/>
          </p:cNvSpPr>
          <p:nvPr/>
        </p:nvSpPr>
        <p:spPr bwMode="auto">
          <a:xfrm>
            <a:off x="6480175" y="2357438"/>
            <a:ext cx="1238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" name="Rectangle 221">
            <a:extLst>
              <a:ext uri="{FF2B5EF4-FFF2-40B4-BE49-F238E27FC236}">
                <a16:creationId xmlns:a16="http://schemas.microsoft.com/office/drawing/2014/main" id="{CDA20A7E-EBE6-D632-B21E-3031160AABDE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35738" y="2357438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" name="Rectangle 222">
            <a:extLst>
              <a:ext uri="{FF2B5EF4-FFF2-40B4-BE49-F238E27FC236}">
                <a16:creationId xmlns:a16="http://schemas.microsoft.com/office/drawing/2014/main" id="{060297B3-EE2E-1F63-6FC3-14A4D13B537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77013" y="2357438"/>
            <a:ext cx="4191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einkjer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" name="Rectangle 223">
            <a:extLst>
              <a:ext uri="{FF2B5EF4-FFF2-40B4-BE49-F238E27FC236}">
                <a16:creationId xmlns:a16="http://schemas.microsoft.com/office/drawing/2014/main" id="{2C0B3993-BCD1-4780-5C78-BC9645C41CB4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26325" y="2082800"/>
            <a:ext cx="4222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Snåase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" name="Rectangle 224">
            <a:extLst>
              <a:ext uri="{FF2B5EF4-FFF2-40B4-BE49-F238E27FC236}">
                <a16:creationId xmlns:a16="http://schemas.microsoft.com/office/drawing/2014/main" id="{2482C0D7-C85C-287A-9966-474B071BC5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26325" y="2181225"/>
            <a:ext cx="38893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 Snåsa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" name="Rectangle 225">
            <a:extLst>
              <a:ext uri="{FF2B5EF4-FFF2-40B4-BE49-F238E27FC236}">
                <a16:creationId xmlns:a16="http://schemas.microsoft.com/office/drawing/2014/main" id="{71A80276-E15F-6664-9264-B5E91CE55F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80050" y="1241425"/>
            <a:ext cx="1508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" name="Rectangle 226">
            <a:extLst>
              <a:ext uri="{FF2B5EF4-FFF2-40B4-BE49-F238E27FC236}">
                <a16:creationId xmlns:a16="http://schemas.microsoft.com/office/drawing/2014/main" id="{340E34EC-B148-537C-933A-FAC0038347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62600" y="1241425"/>
            <a:ext cx="1270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" name="Rectangle 227">
            <a:extLst>
              <a:ext uri="{FF2B5EF4-FFF2-40B4-BE49-F238E27FC236}">
                <a16:creationId xmlns:a16="http://schemas.microsoft.com/office/drawing/2014/main" id="{6490D31E-A8A3-E3F8-D77C-338AA4F3F06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1338" y="1241425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" name="Rectangle 228">
            <a:extLst>
              <a:ext uri="{FF2B5EF4-FFF2-40B4-BE49-F238E27FC236}">
                <a16:creationId xmlns:a16="http://schemas.microsoft.com/office/drawing/2014/main" id="{88DE071F-E503-864F-2CB7-A9151E7C2B9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62613" y="1241425"/>
            <a:ext cx="1905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" name="Rectangle 229">
            <a:extLst>
              <a:ext uri="{FF2B5EF4-FFF2-40B4-BE49-F238E27FC236}">
                <a16:creationId xmlns:a16="http://schemas.microsoft.com/office/drawing/2014/main" id="{08AFD4EE-8BD9-8975-DCA1-5C4C17DE796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84850" y="1241425"/>
            <a:ext cx="1270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" name="Rectangle 230">
            <a:extLst>
              <a:ext uri="{FF2B5EF4-FFF2-40B4-BE49-F238E27FC236}">
                <a16:creationId xmlns:a16="http://schemas.microsoft.com/office/drawing/2014/main" id="{13A509DF-A6D7-3355-71BA-8388EB13ABF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43588" y="1241425"/>
            <a:ext cx="17303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" name="Rectangle 231">
            <a:extLst>
              <a:ext uri="{FF2B5EF4-FFF2-40B4-BE49-F238E27FC236}">
                <a16:creationId xmlns:a16="http://schemas.microsoft.com/office/drawing/2014/main" id="{3A8D46DC-224B-25FF-D601-DEB579313B5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61063" y="917575"/>
            <a:ext cx="8175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            Namsos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" name="Rectangle 232">
            <a:extLst>
              <a:ext uri="{FF2B5EF4-FFF2-40B4-BE49-F238E27FC236}">
                <a16:creationId xmlns:a16="http://schemas.microsoft.com/office/drawing/2014/main" id="{DED2E6C7-5AE7-498C-7D48-654BD0E5D7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61063" y="1016000"/>
            <a:ext cx="2063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Nå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" name="Rectangle 233">
            <a:extLst>
              <a:ext uri="{FF2B5EF4-FFF2-40B4-BE49-F238E27FC236}">
                <a16:creationId xmlns:a16="http://schemas.microsoft.com/office/drawing/2014/main" id="{449EF985-DC11-0DFE-9C41-E8A30701BB6F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00763" y="1016000"/>
            <a:ext cx="1270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" name="Rectangle 234">
            <a:extLst>
              <a:ext uri="{FF2B5EF4-FFF2-40B4-BE49-F238E27FC236}">
                <a16:creationId xmlns:a16="http://schemas.microsoft.com/office/drawing/2014/main" id="{15C25EA1-5E37-66B0-ED64-E1B6EDBD2889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56325" y="1016000"/>
            <a:ext cx="8731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vmesjenjaelmie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" name="Rectangle 235">
            <a:extLst>
              <a:ext uri="{FF2B5EF4-FFF2-40B4-BE49-F238E27FC236}">
                <a16:creationId xmlns:a16="http://schemas.microsoft.com/office/drawing/2014/main" id="{13D3A917-1657-C73F-84B5-FB378A2B4A37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85188" y="1701800"/>
            <a:ext cx="385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Lierne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9" name="Rectangle 236">
            <a:extLst>
              <a:ext uri="{FF2B5EF4-FFF2-40B4-BE49-F238E27FC236}">
                <a16:creationId xmlns:a16="http://schemas.microsoft.com/office/drawing/2014/main" id="{76CCB829-3E93-4A14-D3C3-F8B8035144A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12050" y="1374775"/>
            <a:ext cx="1444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0" name="Rectangle 237">
            <a:extLst>
              <a:ext uri="{FF2B5EF4-FFF2-40B4-BE49-F238E27FC236}">
                <a16:creationId xmlns:a16="http://schemas.microsoft.com/office/drawing/2014/main" id="{3A6348E7-DDC6-6C24-34FA-4C26C222945B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89838" y="1374775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1" name="Rectangle 238">
            <a:extLst>
              <a:ext uri="{FF2B5EF4-FFF2-40B4-BE49-F238E27FC236}">
                <a16:creationId xmlns:a16="http://schemas.microsoft.com/office/drawing/2014/main" id="{62248955-3178-5EEE-71D1-6DD111609C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29525" y="1374775"/>
            <a:ext cx="258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ong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2" name="Rectangle 239">
            <a:extLst>
              <a:ext uri="{FF2B5EF4-FFF2-40B4-BE49-F238E27FC236}">
                <a16:creationId xmlns:a16="http://schemas.microsoft.com/office/drawing/2014/main" id="{AF487904-0949-5F1B-E22E-4B4CB9389D1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83388" y="1436688"/>
            <a:ext cx="14763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3" name="Rectangle 240">
            <a:extLst>
              <a:ext uri="{FF2B5EF4-FFF2-40B4-BE49-F238E27FC236}">
                <a16:creationId xmlns:a16="http://schemas.microsoft.com/office/drawing/2014/main" id="{CAA013E0-5AD1-32EB-46E3-6B9185305D6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64350" y="1436688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4" name="Rectangle 241">
            <a:extLst>
              <a:ext uri="{FF2B5EF4-FFF2-40B4-BE49-F238E27FC236}">
                <a16:creationId xmlns:a16="http://schemas.microsoft.com/office/drawing/2014/main" id="{4F9E9472-9650-0B9C-3C8D-7F547B2ACF3E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19913" y="1436688"/>
            <a:ext cx="12858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5" name="Rectangle 242">
            <a:extLst>
              <a:ext uri="{FF2B5EF4-FFF2-40B4-BE49-F238E27FC236}">
                <a16:creationId xmlns:a16="http://schemas.microsoft.com/office/drawing/2014/main" id="{92CD28B6-3E0F-2E97-90F2-1548BCDAABB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81825" y="1436688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6" name="Rectangle 243">
            <a:extLst>
              <a:ext uri="{FF2B5EF4-FFF2-40B4-BE49-F238E27FC236}">
                <a16:creationId xmlns:a16="http://schemas.microsoft.com/office/drawing/2014/main" id="{E3B73EA6-394D-AC13-A6C6-49218070F7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21513" y="1436688"/>
            <a:ext cx="1047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-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7" name="Rectangle 244">
            <a:extLst>
              <a:ext uri="{FF2B5EF4-FFF2-40B4-BE49-F238E27FC236}">
                <a16:creationId xmlns:a16="http://schemas.microsoft.com/office/drawing/2014/main" id="{912E4409-5466-2AC1-BB11-B24A8EEE5BD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83388" y="1547813"/>
            <a:ext cx="3079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halla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8" name="Rectangle 245">
            <a:extLst>
              <a:ext uri="{FF2B5EF4-FFF2-40B4-BE49-F238E27FC236}">
                <a16:creationId xmlns:a16="http://schemas.microsoft.com/office/drawing/2014/main" id="{3C46A0FA-6CFF-F725-1EA8-68051313AC65}"/>
              </a:ext>
            </a:extLst>
          </p:cNvPr>
          <p:cNvSpPr>
            <a:spLocks noChangeArrowheads="1"/>
          </p:cNvSpPr>
          <p:nvPr/>
        </p:nvSpPr>
        <p:spPr bwMode="auto">
          <a:xfrm>
            <a:off x="7200900" y="904875"/>
            <a:ext cx="2000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  H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9" name="Rectangle 246">
            <a:extLst>
              <a:ext uri="{FF2B5EF4-FFF2-40B4-BE49-F238E27FC236}">
                <a16:creationId xmlns:a16="http://schemas.microsoft.com/office/drawing/2014/main" id="{D48536F4-C094-8DF3-F13E-4B1971C55E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32663" y="904875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0" name="Rectangle 247">
            <a:extLst>
              <a:ext uri="{FF2B5EF4-FFF2-40B4-BE49-F238E27FC236}">
                <a16:creationId xmlns:a16="http://schemas.microsoft.com/office/drawing/2014/main" id="{F7FAE226-F73A-F96D-7813-AF3F22C3FEE7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97750" y="904875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1" name="Rectangle 248">
            <a:extLst>
              <a:ext uri="{FF2B5EF4-FFF2-40B4-BE49-F238E27FC236}">
                <a16:creationId xmlns:a16="http://schemas.microsoft.com/office/drawing/2014/main" id="{09D4FCB3-CDC3-6184-D054-1CD3E7590D6E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53313" y="904875"/>
            <a:ext cx="1047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-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2" name="Rectangle 249">
            <a:extLst>
              <a:ext uri="{FF2B5EF4-FFF2-40B4-BE49-F238E27FC236}">
                <a16:creationId xmlns:a16="http://schemas.microsoft.com/office/drawing/2014/main" id="{C043ED2E-EA54-3926-F166-4A57C674A88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185025" y="1016000"/>
            <a:ext cx="28733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land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3" name="Rectangle 250">
            <a:extLst>
              <a:ext uri="{FF2B5EF4-FFF2-40B4-BE49-F238E27FC236}">
                <a16:creationId xmlns:a16="http://schemas.microsoft.com/office/drawing/2014/main" id="{B51758F7-EEBB-B7C2-E956-341BF1754CE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04100" y="1016000"/>
            <a:ext cx="12858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4" name="Rectangle 251">
            <a:extLst>
              <a:ext uri="{FF2B5EF4-FFF2-40B4-BE49-F238E27FC236}">
                <a16:creationId xmlns:a16="http://schemas.microsoft.com/office/drawing/2014/main" id="{470DC9FC-6D68-1C07-6E85-4413A5807951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62838" y="1016000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5" name="Rectangle 252">
            <a:extLst>
              <a:ext uri="{FF2B5EF4-FFF2-40B4-BE49-F238E27FC236}">
                <a16:creationId xmlns:a16="http://schemas.microsoft.com/office/drawing/2014/main" id="{948E0ADA-0D8B-2AA3-B891-FF0CC057FD73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78838" y="484188"/>
            <a:ext cx="2524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Raa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6" name="Rectangle 253">
            <a:extLst>
              <a:ext uri="{FF2B5EF4-FFF2-40B4-BE49-F238E27FC236}">
                <a16:creationId xmlns:a16="http://schemas.microsoft.com/office/drawing/2014/main" id="{EEFF49A7-128D-E084-FC74-96FA1267A58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64575" y="484188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7" name="Rectangle 254">
            <a:extLst>
              <a:ext uri="{FF2B5EF4-FFF2-40B4-BE49-F238E27FC236}">
                <a16:creationId xmlns:a16="http://schemas.microsoft.com/office/drawing/2014/main" id="{521DCF98-9BCA-2AC2-A389-DD9ACDF87FD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07438" y="484188"/>
            <a:ext cx="2159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vih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8" name="Rectangle 255">
            <a:extLst>
              <a:ext uri="{FF2B5EF4-FFF2-40B4-BE49-F238E27FC236}">
                <a16:creationId xmlns:a16="http://schemas.microsoft.com/office/drawing/2014/main" id="{659220C8-2981-39AE-22F4-3817C0B7B0D9}"/>
              </a:ext>
            </a:extLst>
          </p:cNvPr>
          <p:cNvSpPr>
            <a:spLocks noChangeArrowheads="1"/>
          </p:cNvSpPr>
          <p:nvPr/>
        </p:nvSpPr>
        <p:spPr bwMode="auto">
          <a:xfrm>
            <a:off x="8859838" y="484188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9" name="Rectangle 256">
            <a:extLst>
              <a:ext uri="{FF2B5EF4-FFF2-40B4-BE49-F238E27FC236}">
                <a16:creationId xmlns:a16="http://schemas.microsoft.com/office/drawing/2014/main" id="{262AE8FF-61A2-05D3-0BA7-BF2060479E53}"/>
              </a:ext>
            </a:extLst>
          </p:cNvPr>
          <p:cNvSpPr>
            <a:spLocks noChangeArrowheads="1"/>
          </p:cNvSpPr>
          <p:nvPr/>
        </p:nvSpPr>
        <p:spPr bwMode="auto">
          <a:xfrm>
            <a:off x="8912225" y="484188"/>
            <a:ext cx="12858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0" name="Rectangle 257">
            <a:extLst>
              <a:ext uri="{FF2B5EF4-FFF2-40B4-BE49-F238E27FC236}">
                <a16:creationId xmlns:a16="http://schemas.microsoft.com/office/drawing/2014/main" id="{BF1DCD2C-7187-46F3-7D9A-AFA7485F0730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07413" y="584200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1" name="Rectangle 258">
            <a:extLst>
              <a:ext uri="{FF2B5EF4-FFF2-40B4-BE49-F238E27FC236}">
                <a16:creationId xmlns:a16="http://schemas.microsoft.com/office/drawing/2014/main" id="{BE191EC9-CFF0-443C-B2E1-80EE6AC1C6BC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72500" y="584200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2" name="Rectangle 259">
            <a:extLst>
              <a:ext uri="{FF2B5EF4-FFF2-40B4-BE49-F238E27FC236}">
                <a16:creationId xmlns:a16="http://schemas.microsoft.com/office/drawing/2014/main" id="{0DE3886A-C4D2-2092-0ADB-8AE30A69F2B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37588" y="584200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3" name="Rectangle 260">
            <a:extLst>
              <a:ext uri="{FF2B5EF4-FFF2-40B4-BE49-F238E27FC236}">
                <a16:creationId xmlns:a16="http://schemas.microsoft.com/office/drawing/2014/main" id="{AC0B2408-47C8-C7DC-512F-B9034C0B86E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93150" y="584200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4" name="Rectangle 261">
            <a:extLst>
              <a:ext uri="{FF2B5EF4-FFF2-40B4-BE49-F238E27FC236}">
                <a16:creationId xmlns:a16="http://schemas.microsoft.com/office/drawing/2014/main" id="{17091463-6E0C-1521-8DB9-A65B705FF59C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36013" y="584200"/>
            <a:ext cx="2063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vik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5" name="Rectangle 262">
            <a:extLst>
              <a:ext uri="{FF2B5EF4-FFF2-40B4-BE49-F238E27FC236}">
                <a16:creationId xmlns:a16="http://schemas.microsoft.com/office/drawing/2014/main" id="{D7E86EFC-2475-9EEB-1418-81B6A5ECBEA1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72400" y="623888"/>
            <a:ext cx="4540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  Nams-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6" name="Rectangle 263">
            <a:extLst>
              <a:ext uri="{FF2B5EF4-FFF2-40B4-BE49-F238E27FC236}">
                <a16:creationId xmlns:a16="http://schemas.microsoft.com/office/drawing/2014/main" id="{67E133E7-85C1-F301-C540-134CC3DC6496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72400" y="722313"/>
            <a:ext cx="1143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7" name="Rectangle 264">
            <a:extLst>
              <a:ext uri="{FF2B5EF4-FFF2-40B4-BE49-F238E27FC236}">
                <a16:creationId xmlns:a16="http://schemas.microsoft.com/office/drawing/2014/main" id="{D88396F6-8776-B1B0-547F-30DFFD5D2625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21613" y="722313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8" name="Rectangle 265">
            <a:extLst>
              <a:ext uri="{FF2B5EF4-FFF2-40B4-BE49-F238E27FC236}">
                <a16:creationId xmlns:a16="http://schemas.microsoft.com/office/drawing/2014/main" id="{6AC346FB-7F49-6F8C-5F14-C1D3CC32EBF6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74000" y="722313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9" name="Rectangle 266">
            <a:extLst>
              <a:ext uri="{FF2B5EF4-FFF2-40B4-BE49-F238E27FC236}">
                <a16:creationId xmlns:a16="http://schemas.microsoft.com/office/drawing/2014/main" id="{B58E8077-E888-1E3C-2D6F-D6077C6A895E}"/>
              </a:ext>
            </a:extLst>
          </p:cNvPr>
          <p:cNvSpPr>
            <a:spLocks noChangeArrowheads="1"/>
          </p:cNvSpPr>
          <p:nvPr/>
        </p:nvSpPr>
        <p:spPr bwMode="auto">
          <a:xfrm>
            <a:off x="7939088" y="722313"/>
            <a:ext cx="1270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0" name="Rectangle 267">
            <a:extLst>
              <a:ext uri="{FF2B5EF4-FFF2-40B4-BE49-F238E27FC236}">
                <a16:creationId xmlns:a16="http://schemas.microsoft.com/office/drawing/2014/main" id="{BA2B963B-F80C-D15C-9F9F-B90E6F1D37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7994650" y="722313"/>
            <a:ext cx="1905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1" name="Rectangle 268">
            <a:extLst>
              <a:ext uri="{FF2B5EF4-FFF2-40B4-BE49-F238E27FC236}">
                <a16:creationId xmlns:a16="http://schemas.microsoft.com/office/drawing/2014/main" id="{D48C9B2C-471B-6B2D-AD2B-CE767904439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95950" y="679450"/>
            <a:ext cx="2460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Næ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2" name="Rectangle 269">
            <a:extLst>
              <a:ext uri="{FF2B5EF4-FFF2-40B4-BE49-F238E27FC236}">
                <a16:creationId xmlns:a16="http://schemas.microsoft.com/office/drawing/2014/main" id="{5DCDB313-B41D-CEDE-7D9B-C1BB84211DE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72163" y="679450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3" name="Rectangle 270">
            <a:extLst>
              <a:ext uri="{FF2B5EF4-FFF2-40B4-BE49-F238E27FC236}">
                <a16:creationId xmlns:a16="http://schemas.microsoft.com/office/drawing/2014/main" id="{83904325-0502-0AF6-4EE4-26FEBFDDC3B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11850" y="679450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4" name="Rectangle 271">
            <a:extLst>
              <a:ext uri="{FF2B5EF4-FFF2-40B4-BE49-F238E27FC236}">
                <a16:creationId xmlns:a16="http://schemas.microsoft.com/office/drawing/2014/main" id="{3DD5E9F3-65AF-3CE1-4094-4C4E7588ABA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76938" y="679450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5" name="Rectangle 272">
            <a:extLst>
              <a:ext uri="{FF2B5EF4-FFF2-40B4-BE49-F238E27FC236}">
                <a16:creationId xmlns:a16="http://schemas.microsoft.com/office/drawing/2014/main" id="{CD08A1F9-1161-26AD-FFAA-FE91E96BCC2E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32500" y="679450"/>
            <a:ext cx="3143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sund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6" name="Rectangle 273">
            <a:extLst>
              <a:ext uri="{FF2B5EF4-FFF2-40B4-BE49-F238E27FC236}">
                <a16:creationId xmlns:a16="http://schemas.microsoft.com/office/drawing/2014/main" id="{C48776AF-28A1-C13C-F231-382D4C6D319F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29363" y="-19050"/>
            <a:ext cx="1825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Le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7" name="Rectangle 274">
            <a:extLst>
              <a:ext uri="{FF2B5EF4-FFF2-40B4-BE49-F238E27FC236}">
                <a16:creationId xmlns:a16="http://schemas.microsoft.com/office/drawing/2014/main" id="{798DE878-9AE9-9701-8D79-2375E25AF2A9}"/>
              </a:ext>
            </a:extLst>
          </p:cNvPr>
          <p:cNvSpPr>
            <a:spLocks noChangeArrowheads="1"/>
          </p:cNvSpPr>
          <p:nvPr/>
        </p:nvSpPr>
        <p:spPr bwMode="auto">
          <a:xfrm>
            <a:off x="6443663" y="-19050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8" name="Rectangle 275">
            <a:extLst>
              <a:ext uri="{FF2B5EF4-FFF2-40B4-BE49-F238E27FC236}">
                <a16:creationId xmlns:a16="http://schemas.microsoft.com/office/drawing/2014/main" id="{78371E78-B6DD-F995-7866-22BEC7C53EB0}"/>
              </a:ext>
            </a:extLst>
          </p:cNvPr>
          <p:cNvSpPr>
            <a:spLocks noChangeArrowheads="1"/>
          </p:cNvSpPr>
          <p:nvPr/>
        </p:nvSpPr>
        <p:spPr bwMode="auto">
          <a:xfrm>
            <a:off x="6496050" y="-19050"/>
            <a:ext cx="1270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9" name="Rectangle 276">
            <a:extLst>
              <a:ext uri="{FF2B5EF4-FFF2-40B4-BE49-F238E27FC236}">
                <a16:creationId xmlns:a16="http://schemas.microsoft.com/office/drawing/2014/main" id="{4003F8DA-8B34-C1A3-04C8-C01FFD45360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41750" y="4487863"/>
            <a:ext cx="38258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Rindal</a:t>
            </a:r>
            <a:endParaRPr kumimoji="0" lang="nb-NO" altLang="nb-NO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0" name="Line 277">
            <a:extLst>
              <a:ext uri="{FF2B5EF4-FFF2-40B4-BE49-F238E27FC236}">
                <a16:creationId xmlns:a16="http://schemas.microsoft.com/office/drawing/2014/main" id="{54EA4C03-1728-C438-F4D7-56AEF2D8E2C6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4886325" y="6821488"/>
            <a:ext cx="0" cy="3333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" name="Line 278">
            <a:extLst>
              <a:ext uri="{FF2B5EF4-FFF2-40B4-BE49-F238E27FC236}">
                <a16:creationId xmlns:a16="http://schemas.microsoft.com/office/drawing/2014/main" id="{9063FA28-26AC-D1EA-3DFA-A7A448D0043E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5281613" y="6821488"/>
            <a:ext cx="0" cy="3333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" name="Line 279">
            <a:extLst>
              <a:ext uri="{FF2B5EF4-FFF2-40B4-BE49-F238E27FC236}">
                <a16:creationId xmlns:a16="http://schemas.microsoft.com/office/drawing/2014/main" id="{8836B9FD-0941-6A5A-3FBB-040788BD7C3B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5480050" y="6821488"/>
            <a:ext cx="0" cy="30163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" name="Line 280">
            <a:extLst>
              <a:ext uri="{FF2B5EF4-FFF2-40B4-BE49-F238E27FC236}">
                <a16:creationId xmlns:a16="http://schemas.microsoft.com/office/drawing/2014/main" id="{4947AB06-03B5-FCD3-CE97-E47AF4D90E55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4984750" y="6835775"/>
            <a:ext cx="0" cy="1905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" name="Line 281">
            <a:extLst>
              <a:ext uri="{FF2B5EF4-FFF2-40B4-BE49-F238E27FC236}">
                <a16:creationId xmlns:a16="http://schemas.microsoft.com/office/drawing/2014/main" id="{771E7041-B4F9-E7DA-DEC8-ADB9E72E3BD9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5084763" y="6821488"/>
            <a:ext cx="0" cy="3333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" name="Line 282">
            <a:extLst>
              <a:ext uri="{FF2B5EF4-FFF2-40B4-BE49-F238E27FC236}">
                <a16:creationId xmlns:a16="http://schemas.microsoft.com/office/drawing/2014/main" id="{9A91BAFB-8AAF-80A9-9DF2-F78E0535A4AF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5183188" y="6835775"/>
            <a:ext cx="0" cy="1905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" name="Line 283">
            <a:extLst>
              <a:ext uri="{FF2B5EF4-FFF2-40B4-BE49-F238E27FC236}">
                <a16:creationId xmlns:a16="http://schemas.microsoft.com/office/drawing/2014/main" id="{EE903859-23C1-A9EA-8688-042522BD2EA3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5380038" y="6835775"/>
            <a:ext cx="0" cy="1905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" name="Line 284">
            <a:extLst>
              <a:ext uri="{FF2B5EF4-FFF2-40B4-BE49-F238E27FC236}">
                <a16:creationId xmlns:a16="http://schemas.microsoft.com/office/drawing/2014/main" id="{6B04C09C-6033-F449-5390-B67F561D896C}"/>
              </a:ext>
            </a:extLst>
          </p:cNvPr>
          <p:cNvSpPr>
            <a:spLocks noChangeShapeType="1"/>
          </p:cNvSpPr>
          <p:nvPr/>
        </p:nvSpPr>
        <p:spPr bwMode="auto">
          <a:xfrm>
            <a:off x="4886325" y="6854825"/>
            <a:ext cx="593725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" name="Freeform 285">
            <a:extLst>
              <a:ext uri="{FF2B5EF4-FFF2-40B4-BE49-F238E27FC236}">
                <a16:creationId xmlns:a16="http://schemas.microsoft.com/office/drawing/2014/main" id="{D284B2C1-3452-B1CF-7E2F-44172FA4762A}"/>
              </a:ext>
            </a:extLst>
          </p:cNvPr>
          <p:cNvSpPr>
            <a:spLocks noEditPoints="1"/>
          </p:cNvSpPr>
          <p:nvPr/>
        </p:nvSpPr>
        <p:spPr bwMode="auto">
          <a:xfrm>
            <a:off x="4862513" y="6731000"/>
            <a:ext cx="49213" cy="74613"/>
          </a:xfrm>
          <a:custGeom>
            <a:avLst/>
            <a:gdLst>
              <a:gd name="T0" fmla="*/ 15 w 16"/>
              <a:gd name="T1" fmla="*/ 7 h 24"/>
              <a:gd name="T2" fmla="*/ 14 w 16"/>
              <a:gd name="T3" fmla="*/ 3 h 24"/>
              <a:gd name="T4" fmla="*/ 12 w 16"/>
              <a:gd name="T5" fmla="*/ 1 h 24"/>
              <a:gd name="T6" fmla="*/ 8 w 16"/>
              <a:gd name="T7" fmla="*/ 0 h 24"/>
              <a:gd name="T8" fmla="*/ 4 w 16"/>
              <a:gd name="T9" fmla="*/ 1 h 24"/>
              <a:gd name="T10" fmla="*/ 2 w 16"/>
              <a:gd name="T11" fmla="*/ 4 h 24"/>
              <a:gd name="T12" fmla="*/ 0 w 16"/>
              <a:gd name="T13" fmla="*/ 7 h 24"/>
              <a:gd name="T14" fmla="*/ 0 w 16"/>
              <a:gd name="T15" fmla="*/ 12 h 24"/>
              <a:gd name="T16" fmla="*/ 0 w 16"/>
              <a:gd name="T17" fmla="*/ 17 h 24"/>
              <a:gd name="T18" fmla="*/ 2 w 16"/>
              <a:gd name="T19" fmla="*/ 21 h 24"/>
              <a:gd name="T20" fmla="*/ 4 w 16"/>
              <a:gd name="T21" fmla="*/ 23 h 24"/>
              <a:gd name="T22" fmla="*/ 8 w 16"/>
              <a:gd name="T23" fmla="*/ 24 h 24"/>
              <a:gd name="T24" fmla="*/ 11 w 16"/>
              <a:gd name="T25" fmla="*/ 23 h 24"/>
              <a:gd name="T26" fmla="*/ 14 w 16"/>
              <a:gd name="T27" fmla="*/ 20 h 24"/>
              <a:gd name="T28" fmla="*/ 15 w 16"/>
              <a:gd name="T29" fmla="*/ 17 h 24"/>
              <a:gd name="T30" fmla="*/ 16 w 16"/>
              <a:gd name="T31" fmla="*/ 12 h 24"/>
              <a:gd name="T32" fmla="*/ 15 w 16"/>
              <a:gd name="T33" fmla="*/ 7 h 24"/>
              <a:gd name="T34" fmla="*/ 13 w 16"/>
              <a:gd name="T35" fmla="*/ 15 h 24"/>
              <a:gd name="T36" fmla="*/ 12 w 16"/>
              <a:gd name="T37" fmla="*/ 17 h 24"/>
              <a:gd name="T38" fmla="*/ 12 w 16"/>
              <a:gd name="T39" fmla="*/ 19 h 24"/>
              <a:gd name="T40" fmla="*/ 11 w 16"/>
              <a:gd name="T41" fmla="*/ 20 h 24"/>
              <a:gd name="T42" fmla="*/ 10 w 16"/>
              <a:gd name="T43" fmla="*/ 21 h 24"/>
              <a:gd name="T44" fmla="*/ 8 w 16"/>
              <a:gd name="T45" fmla="*/ 21 h 24"/>
              <a:gd name="T46" fmla="*/ 6 w 16"/>
              <a:gd name="T47" fmla="*/ 21 h 24"/>
              <a:gd name="T48" fmla="*/ 4 w 16"/>
              <a:gd name="T49" fmla="*/ 19 h 24"/>
              <a:gd name="T50" fmla="*/ 3 w 16"/>
              <a:gd name="T51" fmla="*/ 16 h 24"/>
              <a:gd name="T52" fmla="*/ 3 w 16"/>
              <a:gd name="T53" fmla="*/ 12 h 24"/>
              <a:gd name="T54" fmla="*/ 3 w 16"/>
              <a:gd name="T55" fmla="*/ 8 h 24"/>
              <a:gd name="T56" fmla="*/ 4 w 16"/>
              <a:gd name="T57" fmla="*/ 5 h 24"/>
              <a:gd name="T58" fmla="*/ 6 w 16"/>
              <a:gd name="T59" fmla="*/ 3 h 24"/>
              <a:gd name="T60" fmla="*/ 8 w 16"/>
              <a:gd name="T61" fmla="*/ 3 h 24"/>
              <a:gd name="T62" fmla="*/ 9 w 16"/>
              <a:gd name="T63" fmla="*/ 3 h 24"/>
              <a:gd name="T64" fmla="*/ 11 w 16"/>
              <a:gd name="T65" fmla="*/ 4 h 24"/>
              <a:gd name="T66" fmla="*/ 12 w 16"/>
              <a:gd name="T67" fmla="*/ 5 h 24"/>
              <a:gd name="T68" fmla="*/ 12 w 16"/>
              <a:gd name="T69" fmla="*/ 7 h 24"/>
              <a:gd name="T70" fmla="*/ 13 w 16"/>
              <a:gd name="T71" fmla="*/ 9 h 24"/>
              <a:gd name="T72" fmla="*/ 13 w 16"/>
              <a:gd name="T73" fmla="*/ 12 h 24"/>
              <a:gd name="T74" fmla="*/ 13 w 16"/>
              <a:gd name="T75" fmla="*/ 15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4">
                <a:moveTo>
                  <a:pt x="15" y="7"/>
                </a:moveTo>
                <a:cubicBezTo>
                  <a:pt x="15" y="6"/>
                  <a:pt x="15" y="4"/>
                  <a:pt x="14" y="3"/>
                </a:cubicBezTo>
                <a:cubicBezTo>
                  <a:pt x="14" y="2"/>
                  <a:pt x="13" y="2"/>
                  <a:pt x="12" y="1"/>
                </a:cubicBezTo>
                <a:cubicBezTo>
                  <a:pt x="11" y="1"/>
                  <a:pt x="10" y="0"/>
                  <a:pt x="8" y="0"/>
                </a:cubicBezTo>
                <a:cubicBezTo>
                  <a:pt x="7" y="0"/>
                  <a:pt x="5" y="1"/>
                  <a:pt x="4" y="1"/>
                </a:cubicBezTo>
                <a:cubicBezTo>
                  <a:pt x="3" y="2"/>
                  <a:pt x="2" y="3"/>
                  <a:pt x="2" y="4"/>
                </a:cubicBezTo>
                <a:cubicBezTo>
                  <a:pt x="1" y="5"/>
                  <a:pt x="1" y="6"/>
                  <a:pt x="0" y="7"/>
                </a:cubicBezTo>
                <a:cubicBezTo>
                  <a:pt x="0" y="9"/>
                  <a:pt x="0" y="10"/>
                  <a:pt x="0" y="12"/>
                </a:cubicBezTo>
                <a:cubicBezTo>
                  <a:pt x="0" y="14"/>
                  <a:pt x="0" y="16"/>
                  <a:pt x="0" y="17"/>
                </a:cubicBezTo>
                <a:cubicBezTo>
                  <a:pt x="1" y="18"/>
                  <a:pt x="1" y="20"/>
                  <a:pt x="2" y="21"/>
                </a:cubicBezTo>
                <a:cubicBezTo>
                  <a:pt x="2" y="22"/>
                  <a:pt x="3" y="22"/>
                  <a:pt x="4" y="23"/>
                </a:cubicBezTo>
                <a:cubicBezTo>
                  <a:pt x="5" y="23"/>
                  <a:pt x="6" y="24"/>
                  <a:pt x="8" y="24"/>
                </a:cubicBezTo>
                <a:cubicBezTo>
                  <a:pt x="9" y="24"/>
                  <a:pt x="10" y="23"/>
                  <a:pt x="11" y="23"/>
                </a:cubicBezTo>
                <a:cubicBezTo>
                  <a:pt x="13" y="22"/>
                  <a:pt x="13" y="21"/>
                  <a:pt x="14" y="20"/>
                </a:cubicBezTo>
                <a:cubicBezTo>
                  <a:pt x="15" y="19"/>
                  <a:pt x="15" y="18"/>
                  <a:pt x="15" y="17"/>
                </a:cubicBezTo>
                <a:cubicBezTo>
                  <a:pt x="16" y="15"/>
                  <a:pt x="16" y="14"/>
                  <a:pt x="16" y="12"/>
                </a:cubicBezTo>
                <a:cubicBezTo>
                  <a:pt x="16" y="10"/>
                  <a:pt x="16" y="8"/>
                  <a:pt x="15" y="7"/>
                </a:cubicBezTo>
                <a:close/>
                <a:moveTo>
                  <a:pt x="13" y="15"/>
                </a:moveTo>
                <a:cubicBezTo>
                  <a:pt x="13" y="15"/>
                  <a:pt x="12" y="16"/>
                  <a:pt x="12" y="17"/>
                </a:cubicBezTo>
                <a:cubicBezTo>
                  <a:pt x="12" y="17"/>
                  <a:pt x="12" y="18"/>
                  <a:pt x="12" y="19"/>
                </a:cubicBezTo>
                <a:cubicBezTo>
                  <a:pt x="12" y="19"/>
                  <a:pt x="11" y="20"/>
                  <a:pt x="11" y="20"/>
                </a:cubicBezTo>
                <a:cubicBezTo>
                  <a:pt x="11" y="20"/>
                  <a:pt x="10" y="21"/>
                  <a:pt x="10" y="21"/>
                </a:cubicBezTo>
                <a:cubicBezTo>
                  <a:pt x="9" y="21"/>
                  <a:pt x="9" y="21"/>
                  <a:pt x="8" y="21"/>
                </a:cubicBezTo>
                <a:cubicBezTo>
                  <a:pt x="7" y="21"/>
                  <a:pt x="6" y="21"/>
                  <a:pt x="6" y="21"/>
                </a:cubicBezTo>
                <a:cubicBezTo>
                  <a:pt x="5" y="20"/>
                  <a:pt x="5" y="20"/>
                  <a:pt x="4" y="19"/>
                </a:cubicBezTo>
                <a:cubicBezTo>
                  <a:pt x="4" y="18"/>
                  <a:pt x="4" y="17"/>
                  <a:pt x="3" y="16"/>
                </a:cubicBezTo>
                <a:cubicBezTo>
                  <a:pt x="3" y="15"/>
                  <a:pt x="3" y="14"/>
                  <a:pt x="3" y="12"/>
                </a:cubicBezTo>
                <a:cubicBezTo>
                  <a:pt x="3" y="11"/>
                  <a:pt x="3" y="9"/>
                  <a:pt x="3" y="8"/>
                </a:cubicBezTo>
                <a:cubicBezTo>
                  <a:pt x="3" y="7"/>
                  <a:pt x="4" y="6"/>
                  <a:pt x="4" y="5"/>
                </a:cubicBezTo>
                <a:cubicBezTo>
                  <a:pt x="4" y="5"/>
                  <a:pt x="5" y="4"/>
                  <a:pt x="6" y="3"/>
                </a:cubicBezTo>
                <a:cubicBezTo>
                  <a:pt x="6" y="3"/>
                  <a:pt x="7" y="3"/>
                  <a:pt x="8" y="3"/>
                </a:cubicBezTo>
                <a:cubicBezTo>
                  <a:pt x="9" y="3"/>
                  <a:pt x="9" y="3"/>
                  <a:pt x="9" y="3"/>
                </a:cubicBezTo>
                <a:cubicBezTo>
                  <a:pt x="10" y="3"/>
                  <a:pt x="10" y="3"/>
                  <a:pt x="11" y="4"/>
                </a:cubicBezTo>
                <a:cubicBezTo>
                  <a:pt x="11" y="4"/>
                  <a:pt x="11" y="4"/>
                  <a:pt x="12" y="5"/>
                </a:cubicBezTo>
                <a:cubicBezTo>
                  <a:pt x="12" y="5"/>
                  <a:pt x="12" y="6"/>
                  <a:pt x="12" y="7"/>
                </a:cubicBezTo>
                <a:cubicBezTo>
                  <a:pt x="12" y="7"/>
                  <a:pt x="12" y="8"/>
                  <a:pt x="13" y="9"/>
                </a:cubicBezTo>
                <a:cubicBezTo>
                  <a:pt x="13" y="10"/>
                  <a:pt x="13" y="11"/>
                  <a:pt x="13" y="12"/>
                </a:cubicBezTo>
                <a:cubicBezTo>
                  <a:pt x="13" y="13"/>
                  <a:pt x="13" y="14"/>
                  <a:pt x="13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" name="Freeform 286">
            <a:extLst>
              <a:ext uri="{FF2B5EF4-FFF2-40B4-BE49-F238E27FC236}">
                <a16:creationId xmlns:a16="http://schemas.microsoft.com/office/drawing/2014/main" id="{59FD6412-2FA8-8228-0982-97789CD76557}"/>
              </a:ext>
            </a:extLst>
          </p:cNvPr>
          <p:cNvSpPr>
            <a:spLocks/>
          </p:cNvSpPr>
          <p:nvPr/>
        </p:nvSpPr>
        <p:spPr bwMode="auto">
          <a:xfrm>
            <a:off x="5232400" y="6731000"/>
            <a:ext cx="42863" cy="71438"/>
          </a:xfrm>
          <a:custGeom>
            <a:avLst/>
            <a:gdLst>
              <a:gd name="T0" fmla="*/ 14 w 14"/>
              <a:gd name="T1" fmla="*/ 22 h 23"/>
              <a:gd name="T2" fmla="*/ 14 w 14"/>
              <a:gd name="T3" fmla="*/ 21 h 23"/>
              <a:gd name="T4" fmla="*/ 14 w 14"/>
              <a:gd name="T5" fmla="*/ 21 h 23"/>
              <a:gd name="T6" fmla="*/ 13 w 14"/>
              <a:gd name="T7" fmla="*/ 21 h 23"/>
              <a:gd name="T8" fmla="*/ 4 w 14"/>
              <a:gd name="T9" fmla="*/ 21 h 23"/>
              <a:gd name="T10" fmla="*/ 7 w 14"/>
              <a:gd name="T11" fmla="*/ 17 h 23"/>
              <a:gd name="T12" fmla="*/ 10 w 14"/>
              <a:gd name="T13" fmla="*/ 14 h 23"/>
              <a:gd name="T14" fmla="*/ 12 w 14"/>
              <a:gd name="T15" fmla="*/ 11 h 23"/>
              <a:gd name="T16" fmla="*/ 13 w 14"/>
              <a:gd name="T17" fmla="*/ 8 h 23"/>
              <a:gd name="T18" fmla="*/ 13 w 14"/>
              <a:gd name="T19" fmla="*/ 6 h 23"/>
              <a:gd name="T20" fmla="*/ 13 w 14"/>
              <a:gd name="T21" fmla="*/ 4 h 23"/>
              <a:gd name="T22" fmla="*/ 11 w 14"/>
              <a:gd name="T23" fmla="*/ 2 h 23"/>
              <a:gd name="T24" fmla="*/ 9 w 14"/>
              <a:gd name="T25" fmla="*/ 1 h 23"/>
              <a:gd name="T26" fmla="*/ 6 w 14"/>
              <a:gd name="T27" fmla="*/ 0 h 23"/>
              <a:gd name="T28" fmla="*/ 4 w 14"/>
              <a:gd name="T29" fmla="*/ 1 h 23"/>
              <a:gd name="T30" fmla="*/ 3 w 14"/>
              <a:gd name="T31" fmla="*/ 1 h 23"/>
              <a:gd name="T32" fmla="*/ 1 w 14"/>
              <a:gd name="T33" fmla="*/ 2 h 23"/>
              <a:gd name="T34" fmla="*/ 1 w 14"/>
              <a:gd name="T35" fmla="*/ 2 h 23"/>
              <a:gd name="T36" fmla="*/ 0 w 14"/>
              <a:gd name="T37" fmla="*/ 2 h 23"/>
              <a:gd name="T38" fmla="*/ 0 w 14"/>
              <a:gd name="T39" fmla="*/ 3 h 23"/>
              <a:gd name="T40" fmla="*/ 0 w 14"/>
              <a:gd name="T41" fmla="*/ 3 h 23"/>
              <a:gd name="T42" fmla="*/ 0 w 14"/>
              <a:gd name="T43" fmla="*/ 4 h 23"/>
              <a:gd name="T44" fmla="*/ 0 w 14"/>
              <a:gd name="T45" fmla="*/ 4 h 23"/>
              <a:gd name="T46" fmla="*/ 0 w 14"/>
              <a:gd name="T47" fmla="*/ 5 h 23"/>
              <a:gd name="T48" fmla="*/ 1 w 14"/>
              <a:gd name="T49" fmla="*/ 5 h 23"/>
              <a:gd name="T50" fmla="*/ 1 w 14"/>
              <a:gd name="T51" fmla="*/ 5 h 23"/>
              <a:gd name="T52" fmla="*/ 1 w 14"/>
              <a:gd name="T53" fmla="*/ 5 h 23"/>
              <a:gd name="T54" fmla="*/ 3 w 14"/>
              <a:gd name="T55" fmla="*/ 4 h 23"/>
              <a:gd name="T56" fmla="*/ 4 w 14"/>
              <a:gd name="T57" fmla="*/ 3 h 23"/>
              <a:gd name="T58" fmla="*/ 6 w 14"/>
              <a:gd name="T59" fmla="*/ 3 h 23"/>
              <a:gd name="T60" fmla="*/ 8 w 14"/>
              <a:gd name="T61" fmla="*/ 3 h 23"/>
              <a:gd name="T62" fmla="*/ 9 w 14"/>
              <a:gd name="T63" fmla="*/ 4 h 23"/>
              <a:gd name="T64" fmla="*/ 10 w 14"/>
              <a:gd name="T65" fmla="*/ 5 h 23"/>
              <a:gd name="T66" fmla="*/ 10 w 14"/>
              <a:gd name="T67" fmla="*/ 7 h 23"/>
              <a:gd name="T68" fmla="*/ 10 w 14"/>
              <a:gd name="T69" fmla="*/ 8 h 23"/>
              <a:gd name="T70" fmla="*/ 9 w 14"/>
              <a:gd name="T71" fmla="*/ 10 h 23"/>
              <a:gd name="T72" fmla="*/ 8 w 14"/>
              <a:gd name="T73" fmla="*/ 13 h 23"/>
              <a:gd name="T74" fmla="*/ 5 w 14"/>
              <a:gd name="T75" fmla="*/ 15 h 23"/>
              <a:gd name="T76" fmla="*/ 1 w 14"/>
              <a:gd name="T77" fmla="*/ 20 h 23"/>
              <a:gd name="T78" fmla="*/ 0 w 14"/>
              <a:gd name="T79" fmla="*/ 21 h 23"/>
              <a:gd name="T80" fmla="*/ 0 w 14"/>
              <a:gd name="T81" fmla="*/ 21 h 23"/>
              <a:gd name="T82" fmla="*/ 0 w 14"/>
              <a:gd name="T83" fmla="*/ 21 h 23"/>
              <a:gd name="T84" fmla="*/ 0 w 14"/>
              <a:gd name="T85" fmla="*/ 22 h 23"/>
              <a:gd name="T86" fmla="*/ 0 w 14"/>
              <a:gd name="T87" fmla="*/ 23 h 23"/>
              <a:gd name="T88" fmla="*/ 0 w 14"/>
              <a:gd name="T89" fmla="*/ 23 h 23"/>
              <a:gd name="T90" fmla="*/ 0 w 14"/>
              <a:gd name="T91" fmla="*/ 23 h 23"/>
              <a:gd name="T92" fmla="*/ 1 w 14"/>
              <a:gd name="T93" fmla="*/ 23 h 23"/>
              <a:gd name="T94" fmla="*/ 13 w 14"/>
              <a:gd name="T95" fmla="*/ 23 h 23"/>
              <a:gd name="T96" fmla="*/ 14 w 14"/>
              <a:gd name="T97" fmla="*/ 23 h 23"/>
              <a:gd name="T98" fmla="*/ 14 w 14"/>
              <a:gd name="T99" fmla="*/ 23 h 23"/>
              <a:gd name="T100" fmla="*/ 14 w 14"/>
              <a:gd name="T101" fmla="*/ 23 h 23"/>
              <a:gd name="T102" fmla="*/ 14 w 14"/>
              <a:gd name="T103" fmla="*/ 22 h 23"/>
              <a:gd name="T104" fmla="*/ 14 w 14"/>
              <a:gd name="T105" fmla="*/ 22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4" h="23">
                <a:moveTo>
                  <a:pt x="14" y="22"/>
                </a:moveTo>
                <a:cubicBezTo>
                  <a:pt x="14" y="21"/>
                  <a:pt x="14" y="21"/>
                  <a:pt x="14" y="21"/>
                </a:cubicBezTo>
                <a:cubicBezTo>
                  <a:pt x="14" y="21"/>
                  <a:pt x="14" y="21"/>
                  <a:pt x="14" y="21"/>
                </a:cubicBezTo>
                <a:cubicBezTo>
                  <a:pt x="14" y="21"/>
                  <a:pt x="13" y="21"/>
                  <a:pt x="13" y="21"/>
                </a:cubicBezTo>
                <a:cubicBezTo>
                  <a:pt x="4" y="21"/>
                  <a:pt x="4" y="21"/>
                  <a:pt x="4" y="21"/>
                </a:cubicBezTo>
                <a:cubicBezTo>
                  <a:pt x="7" y="17"/>
                  <a:pt x="7" y="17"/>
                  <a:pt x="7" y="17"/>
                </a:cubicBezTo>
                <a:cubicBezTo>
                  <a:pt x="8" y="16"/>
                  <a:pt x="9" y="15"/>
                  <a:pt x="10" y="14"/>
                </a:cubicBezTo>
                <a:cubicBezTo>
                  <a:pt x="11" y="12"/>
                  <a:pt x="12" y="12"/>
                  <a:pt x="12" y="11"/>
                </a:cubicBezTo>
                <a:cubicBezTo>
                  <a:pt x="12" y="10"/>
                  <a:pt x="13" y="9"/>
                  <a:pt x="13" y="8"/>
                </a:cubicBezTo>
                <a:cubicBezTo>
                  <a:pt x="13" y="8"/>
                  <a:pt x="13" y="7"/>
                  <a:pt x="13" y="6"/>
                </a:cubicBezTo>
                <a:cubicBezTo>
                  <a:pt x="13" y="5"/>
                  <a:pt x="13" y="5"/>
                  <a:pt x="13" y="4"/>
                </a:cubicBezTo>
                <a:cubicBezTo>
                  <a:pt x="12" y="3"/>
                  <a:pt x="12" y="3"/>
                  <a:pt x="11" y="2"/>
                </a:cubicBezTo>
                <a:cubicBezTo>
                  <a:pt x="11" y="1"/>
                  <a:pt x="10" y="1"/>
                  <a:pt x="9" y="1"/>
                </a:cubicBezTo>
                <a:cubicBezTo>
                  <a:pt x="9" y="0"/>
                  <a:pt x="8" y="0"/>
                  <a:pt x="6" y="0"/>
                </a:cubicBezTo>
                <a:cubicBezTo>
                  <a:pt x="6" y="0"/>
                  <a:pt x="5" y="0"/>
                  <a:pt x="4" y="1"/>
                </a:cubicBezTo>
                <a:cubicBezTo>
                  <a:pt x="4" y="1"/>
                  <a:pt x="3" y="1"/>
                  <a:pt x="3" y="1"/>
                </a:cubicBezTo>
                <a:cubicBezTo>
                  <a:pt x="2" y="1"/>
                  <a:pt x="2" y="1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0" y="2"/>
                </a:cubicBezTo>
                <a:cubicBezTo>
                  <a:pt x="0" y="3"/>
                  <a:pt x="0" y="3"/>
                  <a:pt x="0" y="3"/>
                </a:cubicBezTo>
                <a:cubicBezTo>
                  <a:pt x="0" y="3"/>
                  <a:pt x="0" y="3"/>
                  <a:pt x="0" y="3"/>
                </a:cubicBezTo>
                <a:cubicBezTo>
                  <a:pt x="0" y="3"/>
                  <a:pt x="0" y="3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4"/>
                  <a:pt x="0" y="5"/>
                </a:cubicBezTo>
                <a:cubicBezTo>
                  <a:pt x="0" y="5"/>
                  <a:pt x="1" y="5"/>
                  <a:pt x="1" y="5"/>
                </a:cubicBezTo>
                <a:cubicBezTo>
                  <a:pt x="1" y="5"/>
                  <a:pt x="1" y="5"/>
                  <a:pt x="1" y="5"/>
                </a:cubicBezTo>
                <a:cubicBezTo>
                  <a:pt x="1" y="5"/>
                  <a:pt x="1" y="5"/>
                  <a:pt x="1" y="5"/>
                </a:cubicBezTo>
                <a:cubicBezTo>
                  <a:pt x="2" y="4"/>
                  <a:pt x="2" y="4"/>
                  <a:pt x="3" y="4"/>
                </a:cubicBezTo>
                <a:cubicBezTo>
                  <a:pt x="3" y="4"/>
                  <a:pt x="4" y="3"/>
                  <a:pt x="4" y="3"/>
                </a:cubicBezTo>
                <a:cubicBezTo>
                  <a:pt x="5" y="3"/>
                  <a:pt x="5" y="3"/>
                  <a:pt x="6" y="3"/>
                </a:cubicBezTo>
                <a:cubicBezTo>
                  <a:pt x="7" y="3"/>
                  <a:pt x="7" y="3"/>
                  <a:pt x="8" y="3"/>
                </a:cubicBezTo>
                <a:cubicBezTo>
                  <a:pt x="8" y="3"/>
                  <a:pt x="9" y="4"/>
                  <a:pt x="9" y="4"/>
                </a:cubicBezTo>
                <a:cubicBezTo>
                  <a:pt x="9" y="4"/>
                  <a:pt x="10" y="5"/>
                  <a:pt x="10" y="5"/>
                </a:cubicBezTo>
                <a:cubicBezTo>
                  <a:pt x="10" y="6"/>
                  <a:pt x="10" y="6"/>
                  <a:pt x="10" y="7"/>
                </a:cubicBezTo>
                <a:cubicBezTo>
                  <a:pt x="10" y="7"/>
                  <a:pt x="10" y="8"/>
                  <a:pt x="10" y="8"/>
                </a:cubicBezTo>
                <a:cubicBezTo>
                  <a:pt x="10" y="9"/>
                  <a:pt x="9" y="10"/>
                  <a:pt x="9" y="10"/>
                </a:cubicBezTo>
                <a:cubicBezTo>
                  <a:pt x="9" y="11"/>
                  <a:pt x="8" y="12"/>
                  <a:pt x="8" y="13"/>
                </a:cubicBezTo>
                <a:cubicBezTo>
                  <a:pt x="7" y="13"/>
                  <a:pt x="6" y="14"/>
                  <a:pt x="5" y="15"/>
                </a:cubicBezTo>
                <a:cubicBezTo>
                  <a:pt x="1" y="20"/>
                  <a:pt x="1" y="20"/>
                  <a:pt x="1" y="20"/>
                </a:cubicBezTo>
                <a:cubicBezTo>
                  <a:pt x="0" y="20"/>
                  <a:pt x="0" y="20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3"/>
                  <a:pt x="0" y="23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23"/>
                  <a:pt x="0" y="23"/>
                  <a:pt x="0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2"/>
                  <a:pt x="14" y="22"/>
                  <a:pt x="14" y="22"/>
                </a:cubicBezTo>
                <a:cubicBezTo>
                  <a:pt x="14" y="22"/>
                  <a:pt x="14" y="22"/>
                  <a:pt x="14" y="2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" name="Freeform 287">
            <a:extLst>
              <a:ext uri="{FF2B5EF4-FFF2-40B4-BE49-F238E27FC236}">
                <a16:creationId xmlns:a16="http://schemas.microsoft.com/office/drawing/2014/main" id="{84CEBE80-5648-1062-C854-373804F3BAF7}"/>
              </a:ext>
            </a:extLst>
          </p:cNvPr>
          <p:cNvSpPr>
            <a:spLocks noEditPoints="1"/>
          </p:cNvSpPr>
          <p:nvPr/>
        </p:nvSpPr>
        <p:spPr bwMode="auto">
          <a:xfrm>
            <a:off x="5284788" y="6731000"/>
            <a:ext cx="49213" cy="74613"/>
          </a:xfrm>
          <a:custGeom>
            <a:avLst/>
            <a:gdLst>
              <a:gd name="T0" fmla="*/ 16 w 16"/>
              <a:gd name="T1" fmla="*/ 7 h 24"/>
              <a:gd name="T2" fmla="*/ 14 w 16"/>
              <a:gd name="T3" fmla="*/ 3 h 24"/>
              <a:gd name="T4" fmla="*/ 12 w 16"/>
              <a:gd name="T5" fmla="*/ 1 h 24"/>
              <a:gd name="T6" fmla="*/ 8 w 16"/>
              <a:gd name="T7" fmla="*/ 0 h 24"/>
              <a:gd name="T8" fmla="*/ 5 w 16"/>
              <a:gd name="T9" fmla="*/ 1 h 24"/>
              <a:gd name="T10" fmla="*/ 2 w 16"/>
              <a:gd name="T11" fmla="*/ 4 h 24"/>
              <a:gd name="T12" fmla="*/ 1 w 16"/>
              <a:gd name="T13" fmla="*/ 7 h 24"/>
              <a:gd name="T14" fmla="*/ 0 w 16"/>
              <a:gd name="T15" fmla="*/ 12 h 24"/>
              <a:gd name="T16" fmla="*/ 1 w 16"/>
              <a:gd name="T17" fmla="*/ 17 h 24"/>
              <a:gd name="T18" fmla="*/ 2 w 16"/>
              <a:gd name="T19" fmla="*/ 21 h 24"/>
              <a:gd name="T20" fmla="*/ 4 w 16"/>
              <a:gd name="T21" fmla="*/ 23 h 24"/>
              <a:gd name="T22" fmla="*/ 8 w 16"/>
              <a:gd name="T23" fmla="*/ 24 h 24"/>
              <a:gd name="T24" fmla="*/ 12 w 16"/>
              <a:gd name="T25" fmla="*/ 23 h 24"/>
              <a:gd name="T26" fmla="*/ 14 w 16"/>
              <a:gd name="T27" fmla="*/ 20 h 24"/>
              <a:gd name="T28" fmla="*/ 16 w 16"/>
              <a:gd name="T29" fmla="*/ 17 h 24"/>
              <a:gd name="T30" fmla="*/ 16 w 16"/>
              <a:gd name="T31" fmla="*/ 12 h 24"/>
              <a:gd name="T32" fmla="*/ 16 w 16"/>
              <a:gd name="T33" fmla="*/ 7 h 24"/>
              <a:gd name="T34" fmla="*/ 13 w 16"/>
              <a:gd name="T35" fmla="*/ 15 h 24"/>
              <a:gd name="T36" fmla="*/ 13 w 16"/>
              <a:gd name="T37" fmla="*/ 17 h 24"/>
              <a:gd name="T38" fmla="*/ 12 w 16"/>
              <a:gd name="T39" fmla="*/ 19 h 24"/>
              <a:gd name="T40" fmla="*/ 11 w 16"/>
              <a:gd name="T41" fmla="*/ 20 h 24"/>
              <a:gd name="T42" fmla="*/ 10 w 16"/>
              <a:gd name="T43" fmla="*/ 21 h 24"/>
              <a:gd name="T44" fmla="*/ 8 w 16"/>
              <a:gd name="T45" fmla="*/ 21 h 24"/>
              <a:gd name="T46" fmla="*/ 6 w 16"/>
              <a:gd name="T47" fmla="*/ 21 h 24"/>
              <a:gd name="T48" fmla="*/ 5 w 16"/>
              <a:gd name="T49" fmla="*/ 19 h 24"/>
              <a:gd name="T50" fmla="*/ 4 w 16"/>
              <a:gd name="T51" fmla="*/ 16 h 24"/>
              <a:gd name="T52" fmla="*/ 3 w 16"/>
              <a:gd name="T53" fmla="*/ 12 h 24"/>
              <a:gd name="T54" fmla="*/ 4 w 16"/>
              <a:gd name="T55" fmla="*/ 8 h 24"/>
              <a:gd name="T56" fmla="*/ 4 w 16"/>
              <a:gd name="T57" fmla="*/ 5 h 24"/>
              <a:gd name="T58" fmla="*/ 6 w 16"/>
              <a:gd name="T59" fmla="*/ 3 h 24"/>
              <a:gd name="T60" fmla="*/ 8 w 16"/>
              <a:gd name="T61" fmla="*/ 3 h 24"/>
              <a:gd name="T62" fmla="*/ 10 w 16"/>
              <a:gd name="T63" fmla="*/ 3 h 24"/>
              <a:gd name="T64" fmla="*/ 11 w 16"/>
              <a:gd name="T65" fmla="*/ 4 h 24"/>
              <a:gd name="T66" fmla="*/ 12 w 16"/>
              <a:gd name="T67" fmla="*/ 5 h 24"/>
              <a:gd name="T68" fmla="*/ 13 w 16"/>
              <a:gd name="T69" fmla="*/ 7 h 24"/>
              <a:gd name="T70" fmla="*/ 13 w 16"/>
              <a:gd name="T71" fmla="*/ 9 h 24"/>
              <a:gd name="T72" fmla="*/ 13 w 16"/>
              <a:gd name="T73" fmla="*/ 12 h 24"/>
              <a:gd name="T74" fmla="*/ 13 w 16"/>
              <a:gd name="T75" fmla="*/ 15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4">
                <a:moveTo>
                  <a:pt x="16" y="7"/>
                </a:moveTo>
                <a:cubicBezTo>
                  <a:pt x="15" y="6"/>
                  <a:pt x="15" y="4"/>
                  <a:pt x="14" y="3"/>
                </a:cubicBezTo>
                <a:cubicBezTo>
                  <a:pt x="14" y="2"/>
                  <a:pt x="13" y="2"/>
                  <a:pt x="12" y="1"/>
                </a:cubicBezTo>
                <a:cubicBezTo>
                  <a:pt x="11" y="1"/>
                  <a:pt x="10" y="0"/>
                  <a:pt x="8" y="0"/>
                </a:cubicBezTo>
                <a:cubicBezTo>
                  <a:pt x="7" y="0"/>
                  <a:pt x="6" y="1"/>
                  <a:pt x="5" y="1"/>
                </a:cubicBezTo>
                <a:cubicBezTo>
                  <a:pt x="4" y="2"/>
                  <a:pt x="3" y="3"/>
                  <a:pt x="2" y="4"/>
                </a:cubicBezTo>
                <a:cubicBezTo>
                  <a:pt x="2" y="5"/>
                  <a:pt x="1" y="6"/>
                  <a:pt x="1" y="7"/>
                </a:cubicBezTo>
                <a:cubicBezTo>
                  <a:pt x="0" y="9"/>
                  <a:pt x="0" y="10"/>
                  <a:pt x="0" y="12"/>
                </a:cubicBezTo>
                <a:cubicBezTo>
                  <a:pt x="0" y="14"/>
                  <a:pt x="0" y="16"/>
                  <a:pt x="1" y="17"/>
                </a:cubicBezTo>
                <a:cubicBezTo>
                  <a:pt x="1" y="18"/>
                  <a:pt x="1" y="20"/>
                  <a:pt x="2" y="21"/>
                </a:cubicBezTo>
                <a:cubicBezTo>
                  <a:pt x="3" y="22"/>
                  <a:pt x="3" y="22"/>
                  <a:pt x="4" y="23"/>
                </a:cubicBezTo>
                <a:cubicBezTo>
                  <a:pt x="5" y="23"/>
                  <a:pt x="7" y="24"/>
                  <a:pt x="8" y="24"/>
                </a:cubicBezTo>
                <a:cubicBezTo>
                  <a:pt x="9" y="24"/>
                  <a:pt x="11" y="23"/>
                  <a:pt x="12" y="23"/>
                </a:cubicBezTo>
                <a:cubicBezTo>
                  <a:pt x="13" y="22"/>
                  <a:pt x="14" y="21"/>
                  <a:pt x="14" y="20"/>
                </a:cubicBezTo>
                <a:cubicBezTo>
                  <a:pt x="15" y="19"/>
                  <a:pt x="15" y="18"/>
                  <a:pt x="16" y="17"/>
                </a:cubicBezTo>
                <a:cubicBezTo>
                  <a:pt x="16" y="15"/>
                  <a:pt x="16" y="14"/>
                  <a:pt x="16" y="12"/>
                </a:cubicBezTo>
                <a:cubicBezTo>
                  <a:pt x="16" y="10"/>
                  <a:pt x="16" y="8"/>
                  <a:pt x="16" y="7"/>
                </a:cubicBezTo>
                <a:close/>
                <a:moveTo>
                  <a:pt x="13" y="15"/>
                </a:moveTo>
                <a:cubicBezTo>
                  <a:pt x="13" y="15"/>
                  <a:pt x="13" y="16"/>
                  <a:pt x="13" y="17"/>
                </a:cubicBezTo>
                <a:cubicBezTo>
                  <a:pt x="12" y="17"/>
                  <a:pt x="12" y="18"/>
                  <a:pt x="12" y="19"/>
                </a:cubicBezTo>
                <a:cubicBezTo>
                  <a:pt x="12" y="19"/>
                  <a:pt x="12" y="20"/>
                  <a:pt x="11" y="20"/>
                </a:cubicBezTo>
                <a:cubicBezTo>
                  <a:pt x="11" y="20"/>
                  <a:pt x="10" y="21"/>
                  <a:pt x="10" y="21"/>
                </a:cubicBezTo>
                <a:cubicBezTo>
                  <a:pt x="9" y="21"/>
                  <a:pt x="9" y="21"/>
                  <a:pt x="8" y="21"/>
                </a:cubicBezTo>
                <a:cubicBezTo>
                  <a:pt x="7" y="21"/>
                  <a:pt x="7" y="21"/>
                  <a:pt x="6" y="21"/>
                </a:cubicBezTo>
                <a:cubicBezTo>
                  <a:pt x="5" y="20"/>
                  <a:pt x="5" y="20"/>
                  <a:pt x="5" y="19"/>
                </a:cubicBezTo>
                <a:cubicBezTo>
                  <a:pt x="4" y="18"/>
                  <a:pt x="4" y="17"/>
                  <a:pt x="4" y="16"/>
                </a:cubicBezTo>
                <a:cubicBezTo>
                  <a:pt x="4" y="15"/>
                  <a:pt x="3" y="14"/>
                  <a:pt x="3" y="12"/>
                </a:cubicBezTo>
                <a:cubicBezTo>
                  <a:pt x="3" y="11"/>
                  <a:pt x="4" y="9"/>
                  <a:pt x="4" y="8"/>
                </a:cubicBezTo>
                <a:cubicBezTo>
                  <a:pt x="4" y="7"/>
                  <a:pt x="4" y="6"/>
                  <a:pt x="4" y="5"/>
                </a:cubicBezTo>
                <a:cubicBezTo>
                  <a:pt x="5" y="5"/>
                  <a:pt x="5" y="4"/>
                  <a:pt x="6" y="3"/>
                </a:cubicBezTo>
                <a:cubicBezTo>
                  <a:pt x="6" y="3"/>
                  <a:pt x="7" y="3"/>
                  <a:pt x="8" y="3"/>
                </a:cubicBezTo>
                <a:cubicBezTo>
                  <a:pt x="9" y="3"/>
                  <a:pt x="9" y="3"/>
                  <a:pt x="10" y="3"/>
                </a:cubicBezTo>
                <a:cubicBezTo>
                  <a:pt x="10" y="3"/>
                  <a:pt x="11" y="3"/>
                  <a:pt x="11" y="4"/>
                </a:cubicBezTo>
                <a:cubicBezTo>
                  <a:pt x="11" y="4"/>
                  <a:pt x="12" y="4"/>
                  <a:pt x="12" y="5"/>
                </a:cubicBezTo>
                <a:cubicBezTo>
                  <a:pt x="12" y="5"/>
                  <a:pt x="12" y="6"/>
                  <a:pt x="13" y="7"/>
                </a:cubicBezTo>
                <a:cubicBezTo>
                  <a:pt x="13" y="7"/>
                  <a:pt x="13" y="8"/>
                  <a:pt x="13" y="9"/>
                </a:cubicBezTo>
                <a:cubicBezTo>
                  <a:pt x="13" y="10"/>
                  <a:pt x="13" y="11"/>
                  <a:pt x="13" y="12"/>
                </a:cubicBezTo>
                <a:cubicBezTo>
                  <a:pt x="13" y="13"/>
                  <a:pt x="13" y="14"/>
                  <a:pt x="13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" name="Freeform 288">
            <a:extLst>
              <a:ext uri="{FF2B5EF4-FFF2-40B4-BE49-F238E27FC236}">
                <a16:creationId xmlns:a16="http://schemas.microsoft.com/office/drawing/2014/main" id="{837E88E2-FA1D-ADE2-3C90-1927B62971AB}"/>
              </a:ext>
            </a:extLst>
          </p:cNvPr>
          <p:cNvSpPr>
            <a:spLocks/>
          </p:cNvSpPr>
          <p:nvPr/>
        </p:nvSpPr>
        <p:spPr bwMode="auto">
          <a:xfrm>
            <a:off x="5430838" y="6734175"/>
            <a:ext cx="42863" cy="71438"/>
          </a:xfrm>
          <a:custGeom>
            <a:avLst/>
            <a:gdLst>
              <a:gd name="T0" fmla="*/ 13 w 14"/>
              <a:gd name="T1" fmla="*/ 13 h 23"/>
              <a:gd name="T2" fmla="*/ 9 w 14"/>
              <a:gd name="T3" fmla="*/ 11 h 23"/>
              <a:gd name="T4" fmla="*/ 11 w 14"/>
              <a:gd name="T5" fmla="*/ 10 h 23"/>
              <a:gd name="T6" fmla="*/ 13 w 14"/>
              <a:gd name="T7" fmla="*/ 7 h 23"/>
              <a:gd name="T8" fmla="*/ 13 w 14"/>
              <a:gd name="T9" fmla="*/ 3 h 23"/>
              <a:gd name="T10" fmla="*/ 10 w 14"/>
              <a:gd name="T11" fmla="*/ 0 h 23"/>
              <a:gd name="T12" fmla="*/ 5 w 14"/>
              <a:gd name="T13" fmla="*/ 0 h 23"/>
              <a:gd name="T14" fmla="*/ 2 w 14"/>
              <a:gd name="T15" fmla="*/ 1 h 23"/>
              <a:gd name="T16" fmla="*/ 1 w 14"/>
              <a:gd name="T17" fmla="*/ 2 h 23"/>
              <a:gd name="T18" fmla="*/ 1 w 14"/>
              <a:gd name="T19" fmla="*/ 2 h 23"/>
              <a:gd name="T20" fmla="*/ 1 w 14"/>
              <a:gd name="T21" fmla="*/ 3 h 23"/>
              <a:gd name="T22" fmla="*/ 1 w 14"/>
              <a:gd name="T23" fmla="*/ 4 h 23"/>
              <a:gd name="T24" fmla="*/ 2 w 14"/>
              <a:gd name="T25" fmla="*/ 4 h 23"/>
              <a:gd name="T26" fmla="*/ 5 w 14"/>
              <a:gd name="T27" fmla="*/ 2 h 23"/>
              <a:gd name="T28" fmla="*/ 8 w 14"/>
              <a:gd name="T29" fmla="*/ 2 h 23"/>
              <a:gd name="T30" fmla="*/ 10 w 14"/>
              <a:gd name="T31" fmla="*/ 4 h 23"/>
              <a:gd name="T32" fmla="*/ 10 w 14"/>
              <a:gd name="T33" fmla="*/ 7 h 23"/>
              <a:gd name="T34" fmla="*/ 7 w 14"/>
              <a:gd name="T35" fmla="*/ 10 h 23"/>
              <a:gd name="T36" fmla="*/ 3 w 14"/>
              <a:gd name="T37" fmla="*/ 10 h 23"/>
              <a:gd name="T38" fmla="*/ 3 w 14"/>
              <a:gd name="T39" fmla="*/ 10 h 23"/>
              <a:gd name="T40" fmla="*/ 3 w 14"/>
              <a:gd name="T41" fmla="*/ 11 h 23"/>
              <a:gd name="T42" fmla="*/ 3 w 14"/>
              <a:gd name="T43" fmla="*/ 12 h 23"/>
              <a:gd name="T44" fmla="*/ 3 w 14"/>
              <a:gd name="T45" fmla="*/ 12 h 23"/>
              <a:gd name="T46" fmla="*/ 8 w 14"/>
              <a:gd name="T47" fmla="*/ 13 h 23"/>
              <a:gd name="T48" fmla="*/ 11 w 14"/>
              <a:gd name="T49" fmla="*/ 15 h 23"/>
              <a:gd name="T50" fmla="*/ 11 w 14"/>
              <a:gd name="T51" fmla="*/ 18 h 23"/>
              <a:gd name="T52" fmla="*/ 9 w 14"/>
              <a:gd name="T53" fmla="*/ 20 h 23"/>
              <a:gd name="T54" fmla="*/ 4 w 14"/>
              <a:gd name="T55" fmla="*/ 20 h 23"/>
              <a:gd name="T56" fmla="*/ 1 w 14"/>
              <a:gd name="T57" fmla="*/ 19 h 23"/>
              <a:gd name="T58" fmla="*/ 0 w 14"/>
              <a:gd name="T59" fmla="*/ 19 h 23"/>
              <a:gd name="T60" fmla="*/ 0 w 14"/>
              <a:gd name="T61" fmla="*/ 21 h 23"/>
              <a:gd name="T62" fmla="*/ 0 w 14"/>
              <a:gd name="T63" fmla="*/ 21 h 23"/>
              <a:gd name="T64" fmla="*/ 1 w 14"/>
              <a:gd name="T65" fmla="*/ 22 h 23"/>
              <a:gd name="T66" fmla="*/ 4 w 14"/>
              <a:gd name="T67" fmla="*/ 23 h 23"/>
              <a:gd name="T68" fmla="*/ 10 w 14"/>
              <a:gd name="T69" fmla="*/ 23 h 23"/>
              <a:gd name="T70" fmla="*/ 14 w 14"/>
              <a:gd name="T71" fmla="*/ 19 h 23"/>
              <a:gd name="T72" fmla="*/ 14 w 14"/>
              <a:gd name="T73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4" h="23">
                <a:moveTo>
                  <a:pt x="14" y="14"/>
                </a:moveTo>
                <a:cubicBezTo>
                  <a:pt x="14" y="14"/>
                  <a:pt x="13" y="13"/>
                  <a:pt x="13" y="13"/>
                </a:cubicBezTo>
                <a:cubicBezTo>
                  <a:pt x="13" y="12"/>
                  <a:pt x="12" y="12"/>
                  <a:pt x="11" y="11"/>
                </a:cubicBezTo>
                <a:cubicBezTo>
                  <a:pt x="11" y="11"/>
                  <a:pt x="10" y="11"/>
                  <a:pt x="9" y="11"/>
                </a:cubicBezTo>
                <a:cubicBezTo>
                  <a:pt x="9" y="11"/>
                  <a:pt x="9" y="11"/>
                  <a:pt x="9" y="11"/>
                </a:cubicBezTo>
                <a:cubicBezTo>
                  <a:pt x="10" y="11"/>
                  <a:pt x="10" y="10"/>
                  <a:pt x="11" y="10"/>
                </a:cubicBezTo>
                <a:cubicBezTo>
                  <a:pt x="12" y="10"/>
                  <a:pt x="12" y="9"/>
                  <a:pt x="12" y="9"/>
                </a:cubicBezTo>
                <a:cubicBezTo>
                  <a:pt x="13" y="8"/>
                  <a:pt x="13" y="8"/>
                  <a:pt x="13" y="7"/>
                </a:cubicBezTo>
                <a:cubicBezTo>
                  <a:pt x="13" y="7"/>
                  <a:pt x="13" y="6"/>
                  <a:pt x="13" y="5"/>
                </a:cubicBezTo>
                <a:cubicBezTo>
                  <a:pt x="13" y="4"/>
                  <a:pt x="13" y="4"/>
                  <a:pt x="13" y="3"/>
                </a:cubicBezTo>
                <a:cubicBezTo>
                  <a:pt x="13" y="2"/>
                  <a:pt x="12" y="2"/>
                  <a:pt x="12" y="1"/>
                </a:cubicBezTo>
                <a:cubicBezTo>
                  <a:pt x="11" y="1"/>
                  <a:pt x="11" y="0"/>
                  <a:pt x="10" y="0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6" y="0"/>
                  <a:pt x="5" y="0"/>
                </a:cubicBezTo>
                <a:cubicBezTo>
                  <a:pt x="4" y="0"/>
                  <a:pt x="4" y="0"/>
                  <a:pt x="3" y="0"/>
                </a:cubicBezTo>
                <a:cubicBezTo>
                  <a:pt x="3" y="1"/>
                  <a:pt x="2" y="1"/>
                  <a:pt x="2" y="1"/>
                </a:cubicBezTo>
                <a:cubicBezTo>
                  <a:pt x="2" y="1"/>
                  <a:pt x="1" y="1"/>
                  <a:pt x="1" y="1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2" y="4"/>
                  <a:pt x="2" y="4"/>
                </a:cubicBezTo>
                <a:cubicBezTo>
                  <a:pt x="2" y="4"/>
                  <a:pt x="3" y="3"/>
                  <a:pt x="3" y="3"/>
                </a:cubicBezTo>
                <a:cubicBezTo>
                  <a:pt x="4" y="3"/>
                  <a:pt x="4" y="3"/>
                  <a:pt x="5" y="2"/>
                </a:cubicBezTo>
                <a:cubicBezTo>
                  <a:pt x="5" y="2"/>
                  <a:pt x="6" y="2"/>
                  <a:pt x="6" y="2"/>
                </a:cubicBezTo>
                <a:cubicBezTo>
                  <a:pt x="7" y="2"/>
                  <a:pt x="8" y="2"/>
                  <a:pt x="8" y="2"/>
                </a:cubicBezTo>
                <a:cubicBezTo>
                  <a:pt x="9" y="3"/>
                  <a:pt x="9" y="3"/>
                  <a:pt x="9" y="3"/>
                </a:cubicBezTo>
                <a:cubicBezTo>
                  <a:pt x="10" y="3"/>
                  <a:pt x="10" y="4"/>
                  <a:pt x="10" y="4"/>
                </a:cubicBezTo>
                <a:cubicBezTo>
                  <a:pt x="10" y="5"/>
                  <a:pt x="10" y="5"/>
                  <a:pt x="10" y="6"/>
                </a:cubicBezTo>
                <a:cubicBezTo>
                  <a:pt x="10" y="6"/>
                  <a:pt x="10" y="7"/>
                  <a:pt x="10" y="7"/>
                </a:cubicBezTo>
                <a:cubicBezTo>
                  <a:pt x="10" y="8"/>
                  <a:pt x="9" y="8"/>
                  <a:pt x="9" y="9"/>
                </a:cubicBezTo>
                <a:cubicBezTo>
                  <a:pt x="8" y="9"/>
                  <a:pt x="8" y="9"/>
                  <a:pt x="7" y="10"/>
                </a:cubicBezTo>
                <a:cubicBezTo>
                  <a:pt x="7" y="10"/>
                  <a:pt x="6" y="10"/>
                  <a:pt x="5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1"/>
                  <a:pt x="3" y="11"/>
                  <a:pt x="3" y="11"/>
                </a:cubicBezTo>
                <a:cubicBezTo>
                  <a:pt x="3" y="11"/>
                  <a:pt x="3" y="11"/>
                  <a:pt x="3" y="12"/>
                </a:cubicBezTo>
                <a:cubicBezTo>
                  <a:pt x="3" y="12"/>
                  <a:pt x="3" y="12"/>
                  <a:pt x="3" y="12"/>
                </a:cubicBezTo>
                <a:cubicBezTo>
                  <a:pt x="3" y="12"/>
                  <a:pt x="3" y="12"/>
                  <a:pt x="3" y="12"/>
                </a:cubicBezTo>
                <a:cubicBezTo>
                  <a:pt x="3" y="12"/>
                  <a:pt x="3" y="12"/>
                  <a:pt x="3" y="12"/>
                </a:cubicBezTo>
                <a:cubicBezTo>
                  <a:pt x="6" y="12"/>
                  <a:pt x="6" y="12"/>
                  <a:pt x="6" y="12"/>
                </a:cubicBezTo>
                <a:cubicBezTo>
                  <a:pt x="6" y="12"/>
                  <a:pt x="7" y="12"/>
                  <a:pt x="8" y="13"/>
                </a:cubicBezTo>
                <a:cubicBezTo>
                  <a:pt x="9" y="13"/>
                  <a:pt x="9" y="13"/>
                  <a:pt x="10" y="13"/>
                </a:cubicBezTo>
                <a:cubicBezTo>
                  <a:pt x="10" y="14"/>
                  <a:pt x="11" y="14"/>
                  <a:pt x="11" y="15"/>
                </a:cubicBezTo>
                <a:cubicBezTo>
                  <a:pt x="11" y="15"/>
                  <a:pt x="11" y="16"/>
                  <a:pt x="11" y="17"/>
                </a:cubicBezTo>
                <a:cubicBezTo>
                  <a:pt x="11" y="17"/>
                  <a:pt x="11" y="18"/>
                  <a:pt x="11" y="18"/>
                </a:cubicBezTo>
                <a:cubicBezTo>
                  <a:pt x="11" y="19"/>
                  <a:pt x="11" y="19"/>
                  <a:pt x="10" y="19"/>
                </a:cubicBezTo>
                <a:cubicBezTo>
                  <a:pt x="10" y="20"/>
                  <a:pt x="9" y="20"/>
                  <a:pt x="9" y="20"/>
                </a:cubicBezTo>
                <a:cubicBezTo>
                  <a:pt x="8" y="20"/>
                  <a:pt x="7" y="21"/>
                  <a:pt x="7" y="21"/>
                </a:cubicBezTo>
                <a:cubicBezTo>
                  <a:pt x="6" y="21"/>
                  <a:pt x="5" y="20"/>
                  <a:pt x="4" y="20"/>
                </a:cubicBezTo>
                <a:cubicBezTo>
                  <a:pt x="4" y="20"/>
                  <a:pt x="3" y="20"/>
                  <a:pt x="3" y="20"/>
                </a:cubicBezTo>
                <a:cubicBezTo>
                  <a:pt x="2" y="19"/>
                  <a:pt x="2" y="19"/>
                  <a:pt x="1" y="19"/>
                </a:cubicBezTo>
                <a:cubicBezTo>
                  <a:pt x="1" y="19"/>
                  <a:pt x="1" y="19"/>
                  <a:pt x="1" y="19"/>
                </a:cubicBezTo>
                <a:cubicBezTo>
                  <a:pt x="1" y="19"/>
                  <a:pt x="0" y="19"/>
                  <a:pt x="0" y="19"/>
                </a:cubicBezTo>
                <a:cubicBezTo>
                  <a:pt x="0" y="19"/>
                  <a:pt x="0" y="19"/>
                  <a:pt x="0" y="20"/>
                </a:cubicBezTo>
                <a:cubicBezTo>
                  <a:pt x="0" y="20"/>
                  <a:pt x="0" y="20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1" y="21"/>
                  <a:pt x="1" y="21"/>
                  <a:pt x="1" y="22"/>
                </a:cubicBezTo>
                <a:cubicBezTo>
                  <a:pt x="1" y="22"/>
                  <a:pt x="1" y="22"/>
                  <a:pt x="1" y="22"/>
                </a:cubicBezTo>
                <a:cubicBezTo>
                  <a:pt x="2" y="22"/>
                  <a:pt x="2" y="22"/>
                  <a:pt x="3" y="22"/>
                </a:cubicBezTo>
                <a:cubicBezTo>
                  <a:pt x="3" y="23"/>
                  <a:pt x="4" y="23"/>
                  <a:pt x="4" y="23"/>
                </a:cubicBezTo>
                <a:cubicBezTo>
                  <a:pt x="5" y="23"/>
                  <a:pt x="6" y="23"/>
                  <a:pt x="6" y="23"/>
                </a:cubicBezTo>
                <a:cubicBezTo>
                  <a:pt x="8" y="23"/>
                  <a:pt x="9" y="23"/>
                  <a:pt x="10" y="23"/>
                </a:cubicBezTo>
                <a:cubicBezTo>
                  <a:pt x="11" y="22"/>
                  <a:pt x="12" y="22"/>
                  <a:pt x="12" y="21"/>
                </a:cubicBezTo>
                <a:cubicBezTo>
                  <a:pt x="13" y="21"/>
                  <a:pt x="14" y="20"/>
                  <a:pt x="14" y="19"/>
                </a:cubicBezTo>
                <a:cubicBezTo>
                  <a:pt x="14" y="18"/>
                  <a:pt x="14" y="17"/>
                  <a:pt x="14" y="16"/>
                </a:cubicBezTo>
                <a:cubicBezTo>
                  <a:pt x="14" y="16"/>
                  <a:pt x="14" y="15"/>
                  <a:pt x="14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" name="Freeform 289">
            <a:extLst>
              <a:ext uri="{FF2B5EF4-FFF2-40B4-BE49-F238E27FC236}">
                <a16:creationId xmlns:a16="http://schemas.microsoft.com/office/drawing/2014/main" id="{FF51FC3C-8D35-ED6F-48FB-1084C3456EC7}"/>
              </a:ext>
            </a:extLst>
          </p:cNvPr>
          <p:cNvSpPr>
            <a:spLocks noEditPoints="1"/>
          </p:cNvSpPr>
          <p:nvPr/>
        </p:nvSpPr>
        <p:spPr bwMode="auto">
          <a:xfrm>
            <a:off x="5486400" y="6734175"/>
            <a:ext cx="49213" cy="71438"/>
          </a:xfrm>
          <a:custGeom>
            <a:avLst/>
            <a:gdLst>
              <a:gd name="T0" fmla="*/ 15 w 16"/>
              <a:gd name="T1" fmla="*/ 6 h 23"/>
              <a:gd name="T2" fmla="*/ 14 w 16"/>
              <a:gd name="T3" fmla="*/ 3 h 23"/>
              <a:gd name="T4" fmla="*/ 12 w 16"/>
              <a:gd name="T5" fmla="*/ 0 h 23"/>
              <a:gd name="T6" fmla="*/ 8 w 16"/>
              <a:gd name="T7" fmla="*/ 0 h 23"/>
              <a:gd name="T8" fmla="*/ 4 w 16"/>
              <a:gd name="T9" fmla="*/ 0 h 23"/>
              <a:gd name="T10" fmla="*/ 2 w 16"/>
              <a:gd name="T11" fmla="*/ 3 h 23"/>
              <a:gd name="T12" fmla="*/ 0 w 16"/>
              <a:gd name="T13" fmla="*/ 7 h 23"/>
              <a:gd name="T14" fmla="*/ 0 w 16"/>
              <a:gd name="T15" fmla="*/ 11 h 23"/>
              <a:gd name="T16" fmla="*/ 0 w 16"/>
              <a:gd name="T17" fmla="*/ 16 h 23"/>
              <a:gd name="T18" fmla="*/ 2 w 16"/>
              <a:gd name="T19" fmla="*/ 20 h 23"/>
              <a:gd name="T20" fmla="*/ 4 w 16"/>
              <a:gd name="T21" fmla="*/ 22 h 23"/>
              <a:gd name="T22" fmla="*/ 8 w 16"/>
              <a:gd name="T23" fmla="*/ 23 h 23"/>
              <a:gd name="T24" fmla="*/ 11 w 16"/>
              <a:gd name="T25" fmla="*/ 22 h 23"/>
              <a:gd name="T26" fmla="*/ 14 w 16"/>
              <a:gd name="T27" fmla="*/ 20 h 23"/>
              <a:gd name="T28" fmla="*/ 15 w 16"/>
              <a:gd name="T29" fmla="*/ 16 h 23"/>
              <a:gd name="T30" fmla="*/ 16 w 16"/>
              <a:gd name="T31" fmla="*/ 11 h 23"/>
              <a:gd name="T32" fmla="*/ 15 w 16"/>
              <a:gd name="T33" fmla="*/ 6 h 23"/>
              <a:gd name="T34" fmla="*/ 12 w 16"/>
              <a:gd name="T35" fmla="*/ 14 h 23"/>
              <a:gd name="T36" fmla="*/ 12 w 16"/>
              <a:gd name="T37" fmla="*/ 16 h 23"/>
              <a:gd name="T38" fmla="*/ 12 w 16"/>
              <a:gd name="T39" fmla="*/ 18 h 23"/>
              <a:gd name="T40" fmla="*/ 11 w 16"/>
              <a:gd name="T41" fmla="*/ 19 h 23"/>
              <a:gd name="T42" fmla="*/ 9 w 16"/>
              <a:gd name="T43" fmla="*/ 20 h 23"/>
              <a:gd name="T44" fmla="*/ 8 w 16"/>
              <a:gd name="T45" fmla="*/ 21 h 23"/>
              <a:gd name="T46" fmla="*/ 6 w 16"/>
              <a:gd name="T47" fmla="*/ 20 h 23"/>
              <a:gd name="T48" fmla="*/ 4 w 16"/>
              <a:gd name="T49" fmla="*/ 18 h 23"/>
              <a:gd name="T50" fmla="*/ 3 w 16"/>
              <a:gd name="T51" fmla="*/ 16 h 23"/>
              <a:gd name="T52" fmla="*/ 3 w 16"/>
              <a:gd name="T53" fmla="*/ 11 h 23"/>
              <a:gd name="T54" fmla="*/ 3 w 16"/>
              <a:gd name="T55" fmla="*/ 8 h 23"/>
              <a:gd name="T56" fmla="*/ 4 w 16"/>
              <a:gd name="T57" fmla="*/ 5 h 23"/>
              <a:gd name="T58" fmla="*/ 5 w 16"/>
              <a:gd name="T59" fmla="*/ 3 h 23"/>
              <a:gd name="T60" fmla="*/ 8 w 16"/>
              <a:gd name="T61" fmla="*/ 2 h 23"/>
              <a:gd name="T62" fmla="*/ 9 w 16"/>
              <a:gd name="T63" fmla="*/ 2 h 23"/>
              <a:gd name="T64" fmla="*/ 11 w 16"/>
              <a:gd name="T65" fmla="*/ 3 h 23"/>
              <a:gd name="T66" fmla="*/ 11 w 16"/>
              <a:gd name="T67" fmla="*/ 4 h 23"/>
              <a:gd name="T68" fmla="*/ 12 w 16"/>
              <a:gd name="T69" fmla="*/ 6 h 23"/>
              <a:gd name="T70" fmla="*/ 12 w 16"/>
              <a:gd name="T71" fmla="*/ 8 h 23"/>
              <a:gd name="T72" fmla="*/ 13 w 16"/>
              <a:gd name="T73" fmla="*/ 12 h 23"/>
              <a:gd name="T74" fmla="*/ 12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5" y="6"/>
                </a:moveTo>
                <a:cubicBezTo>
                  <a:pt x="15" y="5"/>
                  <a:pt x="15" y="4"/>
                  <a:pt x="14" y="3"/>
                </a:cubicBezTo>
                <a:cubicBezTo>
                  <a:pt x="13" y="2"/>
                  <a:pt x="13" y="1"/>
                  <a:pt x="12" y="0"/>
                </a:cubicBezTo>
                <a:cubicBezTo>
                  <a:pt x="11" y="0"/>
                  <a:pt x="9" y="0"/>
                  <a:pt x="8" y="0"/>
                </a:cubicBezTo>
                <a:cubicBezTo>
                  <a:pt x="7" y="0"/>
                  <a:pt x="5" y="0"/>
                  <a:pt x="4" y="0"/>
                </a:cubicBezTo>
                <a:cubicBezTo>
                  <a:pt x="3" y="1"/>
                  <a:pt x="2" y="2"/>
                  <a:pt x="2" y="3"/>
                </a:cubicBezTo>
                <a:cubicBezTo>
                  <a:pt x="1" y="4"/>
                  <a:pt x="1" y="5"/>
                  <a:pt x="0" y="7"/>
                </a:cubicBezTo>
                <a:cubicBezTo>
                  <a:pt x="0" y="8"/>
                  <a:pt x="0" y="10"/>
                  <a:pt x="0" y="11"/>
                </a:cubicBezTo>
                <a:cubicBezTo>
                  <a:pt x="0" y="13"/>
                  <a:pt x="0" y="15"/>
                  <a:pt x="0" y="16"/>
                </a:cubicBezTo>
                <a:cubicBezTo>
                  <a:pt x="1" y="18"/>
                  <a:pt x="1" y="19"/>
                  <a:pt x="2" y="20"/>
                </a:cubicBezTo>
                <a:cubicBezTo>
                  <a:pt x="2" y="21"/>
                  <a:pt x="3" y="22"/>
                  <a:pt x="4" y="22"/>
                </a:cubicBezTo>
                <a:cubicBezTo>
                  <a:pt x="5" y="23"/>
                  <a:pt x="6" y="23"/>
                  <a:pt x="8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4" y="20"/>
                </a:cubicBezTo>
                <a:cubicBezTo>
                  <a:pt x="15" y="19"/>
                  <a:pt x="15" y="18"/>
                  <a:pt x="15" y="16"/>
                </a:cubicBezTo>
                <a:cubicBezTo>
                  <a:pt x="16" y="15"/>
                  <a:pt x="16" y="13"/>
                  <a:pt x="16" y="11"/>
                </a:cubicBezTo>
                <a:cubicBezTo>
                  <a:pt x="16" y="9"/>
                  <a:pt x="16" y="8"/>
                  <a:pt x="15" y="6"/>
                </a:cubicBezTo>
                <a:close/>
                <a:moveTo>
                  <a:pt x="12" y="14"/>
                </a:moveTo>
                <a:cubicBezTo>
                  <a:pt x="12" y="15"/>
                  <a:pt x="12" y="15"/>
                  <a:pt x="12" y="16"/>
                </a:cubicBezTo>
                <a:cubicBezTo>
                  <a:pt x="12" y="17"/>
                  <a:pt x="12" y="17"/>
                  <a:pt x="12" y="18"/>
                </a:cubicBezTo>
                <a:cubicBezTo>
                  <a:pt x="11" y="18"/>
                  <a:pt x="11" y="19"/>
                  <a:pt x="11" y="19"/>
                </a:cubicBezTo>
                <a:cubicBezTo>
                  <a:pt x="10" y="20"/>
                  <a:pt x="10" y="20"/>
                  <a:pt x="9" y="20"/>
                </a:cubicBezTo>
                <a:cubicBezTo>
                  <a:pt x="9" y="20"/>
                  <a:pt x="8" y="21"/>
                  <a:pt x="8" y="21"/>
                </a:cubicBezTo>
                <a:cubicBezTo>
                  <a:pt x="7" y="21"/>
                  <a:pt x="6" y="20"/>
                  <a:pt x="6" y="20"/>
                </a:cubicBezTo>
                <a:cubicBezTo>
                  <a:pt x="5" y="20"/>
                  <a:pt x="5" y="19"/>
                  <a:pt x="4" y="18"/>
                </a:cubicBezTo>
                <a:cubicBezTo>
                  <a:pt x="4" y="18"/>
                  <a:pt x="3" y="17"/>
                  <a:pt x="3" y="16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4" y="6"/>
                  <a:pt x="4" y="5"/>
                </a:cubicBezTo>
                <a:cubicBezTo>
                  <a:pt x="4" y="4"/>
                  <a:pt x="5" y="3"/>
                  <a:pt x="5" y="3"/>
                </a:cubicBezTo>
                <a:cubicBezTo>
                  <a:pt x="6" y="2"/>
                  <a:pt x="7" y="2"/>
                  <a:pt x="8" y="2"/>
                </a:cubicBezTo>
                <a:cubicBezTo>
                  <a:pt x="8" y="2"/>
                  <a:pt x="9" y="2"/>
                  <a:pt x="9" y="2"/>
                </a:cubicBezTo>
                <a:cubicBezTo>
                  <a:pt x="10" y="2"/>
                  <a:pt x="10" y="3"/>
                  <a:pt x="11" y="3"/>
                </a:cubicBezTo>
                <a:cubicBezTo>
                  <a:pt x="11" y="3"/>
                  <a:pt x="11" y="4"/>
                  <a:pt x="11" y="4"/>
                </a:cubicBezTo>
                <a:cubicBezTo>
                  <a:pt x="12" y="5"/>
                  <a:pt x="12" y="5"/>
                  <a:pt x="12" y="6"/>
                </a:cubicBezTo>
                <a:cubicBezTo>
                  <a:pt x="12" y="7"/>
                  <a:pt x="12" y="8"/>
                  <a:pt x="12" y="8"/>
                </a:cubicBezTo>
                <a:cubicBezTo>
                  <a:pt x="13" y="9"/>
                  <a:pt x="13" y="10"/>
                  <a:pt x="13" y="12"/>
                </a:cubicBezTo>
                <a:cubicBezTo>
                  <a:pt x="13" y="12"/>
                  <a:pt x="13" y="13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" name="Freeform 290">
            <a:extLst>
              <a:ext uri="{FF2B5EF4-FFF2-40B4-BE49-F238E27FC236}">
                <a16:creationId xmlns:a16="http://schemas.microsoft.com/office/drawing/2014/main" id="{6BEC13CD-0D58-7156-AB10-EB0DBE05DD15}"/>
              </a:ext>
            </a:extLst>
          </p:cNvPr>
          <p:cNvSpPr>
            <a:spLocks/>
          </p:cNvSpPr>
          <p:nvPr/>
        </p:nvSpPr>
        <p:spPr bwMode="auto">
          <a:xfrm>
            <a:off x="5037138" y="6731000"/>
            <a:ext cx="41275" cy="71438"/>
          </a:xfrm>
          <a:custGeom>
            <a:avLst/>
            <a:gdLst>
              <a:gd name="T0" fmla="*/ 13 w 13"/>
              <a:gd name="T1" fmla="*/ 22 h 23"/>
              <a:gd name="T2" fmla="*/ 13 w 13"/>
              <a:gd name="T3" fmla="*/ 21 h 23"/>
              <a:gd name="T4" fmla="*/ 13 w 13"/>
              <a:gd name="T5" fmla="*/ 21 h 23"/>
              <a:gd name="T6" fmla="*/ 12 w 13"/>
              <a:gd name="T7" fmla="*/ 21 h 23"/>
              <a:gd name="T8" fmla="*/ 8 w 13"/>
              <a:gd name="T9" fmla="*/ 21 h 23"/>
              <a:gd name="T10" fmla="*/ 8 w 13"/>
              <a:gd name="T11" fmla="*/ 1 h 23"/>
              <a:gd name="T12" fmla="*/ 8 w 13"/>
              <a:gd name="T13" fmla="*/ 1 h 23"/>
              <a:gd name="T14" fmla="*/ 8 w 13"/>
              <a:gd name="T15" fmla="*/ 1 h 23"/>
              <a:gd name="T16" fmla="*/ 8 w 13"/>
              <a:gd name="T17" fmla="*/ 1 h 23"/>
              <a:gd name="T18" fmla="*/ 7 w 13"/>
              <a:gd name="T19" fmla="*/ 0 h 23"/>
              <a:gd name="T20" fmla="*/ 6 w 13"/>
              <a:gd name="T21" fmla="*/ 0 h 23"/>
              <a:gd name="T22" fmla="*/ 6 w 13"/>
              <a:gd name="T23" fmla="*/ 1 h 23"/>
              <a:gd name="T24" fmla="*/ 6 w 13"/>
              <a:gd name="T25" fmla="*/ 1 h 23"/>
              <a:gd name="T26" fmla="*/ 6 w 13"/>
              <a:gd name="T27" fmla="*/ 1 h 23"/>
              <a:gd name="T28" fmla="*/ 0 w 13"/>
              <a:gd name="T29" fmla="*/ 4 h 23"/>
              <a:gd name="T30" fmla="*/ 0 w 13"/>
              <a:gd name="T31" fmla="*/ 4 h 23"/>
              <a:gd name="T32" fmla="*/ 0 w 13"/>
              <a:gd name="T33" fmla="*/ 4 h 23"/>
              <a:gd name="T34" fmla="*/ 0 w 13"/>
              <a:gd name="T35" fmla="*/ 5 h 23"/>
              <a:gd name="T36" fmla="*/ 0 w 13"/>
              <a:gd name="T37" fmla="*/ 5 h 23"/>
              <a:gd name="T38" fmla="*/ 0 w 13"/>
              <a:gd name="T39" fmla="*/ 6 h 23"/>
              <a:gd name="T40" fmla="*/ 0 w 13"/>
              <a:gd name="T41" fmla="*/ 6 h 23"/>
              <a:gd name="T42" fmla="*/ 0 w 13"/>
              <a:gd name="T43" fmla="*/ 6 h 23"/>
              <a:gd name="T44" fmla="*/ 1 w 13"/>
              <a:gd name="T45" fmla="*/ 6 h 23"/>
              <a:gd name="T46" fmla="*/ 5 w 13"/>
              <a:gd name="T47" fmla="*/ 4 h 23"/>
              <a:gd name="T48" fmla="*/ 5 w 13"/>
              <a:gd name="T49" fmla="*/ 21 h 23"/>
              <a:gd name="T50" fmla="*/ 1 w 13"/>
              <a:gd name="T51" fmla="*/ 21 h 23"/>
              <a:gd name="T52" fmla="*/ 0 w 13"/>
              <a:gd name="T53" fmla="*/ 21 h 23"/>
              <a:gd name="T54" fmla="*/ 0 w 13"/>
              <a:gd name="T55" fmla="*/ 21 h 23"/>
              <a:gd name="T56" fmla="*/ 0 w 13"/>
              <a:gd name="T57" fmla="*/ 22 h 23"/>
              <a:gd name="T58" fmla="*/ 0 w 13"/>
              <a:gd name="T59" fmla="*/ 22 h 23"/>
              <a:gd name="T60" fmla="*/ 0 w 13"/>
              <a:gd name="T61" fmla="*/ 23 h 23"/>
              <a:gd name="T62" fmla="*/ 0 w 13"/>
              <a:gd name="T63" fmla="*/ 23 h 23"/>
              <a:gd name="T64" fmla="*/ 0 w 13"/>
              <a:gd name="T65" fmla="*/ 23 h 23"/>
              <a:gd name="T66" fmla="*/ 1 w 13"/>
              <a:gd name="T67" fmla="*/ 23 h 23"/>
              <a:gd name="T68" fmla="*/ 12 w 13"/>
              <a:gd name="T69" fmla="*/ 23 h 23"/>
              <a:gd name="T70" fmla="*/ 13 w 13"/>
              <a:gd name="T71" fmla="*/ 23 h 23"/>
              <a:gd name="T72" fmla="*/ 13 w 13"/>
              <a:gd name="T73" fmla="*/ 23 h 23"/>
              <a:gd name="T74" fmla="*/ 13 w 13"/>
              <a:gd name="T75" fmla="*/ 23 h 23"/>
              <a:gd name="T76" fmla="*/ 13 w 13"/>
              <a:gd name="T77" fmla="*/ 22 h 23"/>
              <a:gd name="T78" fmla="*/ 13 w 13"/>
              <a:gd name="T79" fmla="*/ 22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3" h="23">
                <a:moveTo>
                  <a:pt x="13" y="22"/>
                </a:moveTo>
                <a:cubicBezTo>
                  <a:pt x="13" y="21"/>
                  <a:pt x="13" y="21"/>
                  <a:pt x="13" y="21"/>
                </a:cubicBezTo>
                <a:cubicBezTo>
                  <a:pt x="13" y="21"/>
                  <a:pt x="13" y="21"/>
                  <a:pt x="13" y="21"/>
                </a:cubicBezTo>
                <a:cubicBezTo>
                  <a:pt x="13" y="21"/>
                  <a:pt x="13" y="21"/>
                  <a:pt x="12" y="21"/>
                </a:cubicBezTo>
                <a:cubicBezTo>
                  <a:pt x="8" y="21"/>
                  <a:pt x="8" y="21"/>
                  <a:pt x="8" y="21"/>
                </a:cubicBezTo>
                <a:cubicBezTo>
                  <a:pt x="8" y="1"/>
                  <a:pt x="8" y="1"/>
                  <a:pt x="8" y="1"/>
                </a:cubicBezTo>
                <a:cubicBezTo>
                  <a:pt x="8" y="1"/>
                  <a:pt x="8" y="1"/>
                  <a:pt x="8" y="1"/>
                </a:cubicBezTo>
                <a:cubicBezTo>
                  <a:pt x="8" y="1"/>
                  <a:pt x="8" y="1"/>
                  <a:pt x="8" y="1"/>
                </a:cubicBezTo>
                <a:cubicBezTo>
                  <a:pt x="8" y="1"/>
                  <a:pt x="8" y="1"/>
                  <a:pt x="8" y="1"/>
                </a:cubicBezTo>
                <a:cubicBezTo>
                  <a:pt x="7" y="0"/>
                  <a:pt x="7" y="0"/>
                  <a:pt x="7" y="0"/>
                </a:cubicBezTo>
                <a:cubicBezTo>
                  <a:pt x="7" y="0"/>
                  <a:pt x="7" y="0"/>
                  <a:pt x="6" y="0"/>
                </a:cubicBezTo>
                <a:cubicBezTo>
                  <a:pt x="6" y="0"/>
                  <a:pt x="6" y="1"/>
                  <a:pt x="6" y="1"/>
                </a:cubicBezTo>
                <a:cubicBezTo>
                  <a:pt x="6" y="1"/>
                  <a:pt x="6" y="1"/>
                  <a:pt x="6" y="1"/>
                </a:cubicBezTo>
                <a:cubicBezTo>
                  <a:pt x="6" y="1"/>
                  <a:pt x="6" y="1"/>
                  <a:pt x="6" y="1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5"/>
                  <a:pt x="0" y="5"/>
                  <a:pt x="0" y="5"/>
                </a:cubicBezTo>
                <a:cubicBezTo>
                  <a:pt x="0" y="5"/>
                  <a:pt x="0" y="5"/>
                  <a:pt x="0" y="5"/>
                </a:cubicBezTo>
                <a:cubicBezTo>
                  <a:pt x="0" y="6"/>
                  <a:pt x="0" y="6"/>
                  <a:pt x="0" y="6"/>
                </a:cubicBezTo>
                <a:cubicBezTo>
                  <a:pt x="0" y="6"/>
                  <a:pt x="0" y="6"/>
                  <a:pt x="0" y="6"/>
                </a:cubicBezTo>
                <a:cubicBezTo>
                  <a:pt x="0" y="6"/>
                  <a:pt x="0" y="7"/>
                  <a:pt x="0" y="6"/>
                </a:cubicBezTo>
                <a:cubicBezTo>
                  <a:pt x="0" y="6"/>
                  <a:pt x="1" y="6"/>
                  <a:pt x="1" y="6"/>
                </a:cubicBezTo>
                <a:cubicBezTo>
                  <a:pt x="5" y="4"/>
                  <a:pt x="5" y="4"/>
                  <a:pt x="5" y="4"/>
                </a:cubicBezTo>
                <a:cubicBezTo>
                  <a:pt x="5" y="21"/>
                  <a:pt x="5" y="21"/>
                  <a:pt x="5" y="21"/>
                </a:cubicBezTo>
                <a:cubicBezTo>
                  <a:pt x="1" y="21"/>
                  <a:pt x="1" y="21"/>
                  <a:pt x="1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3"/>
                  <a:pt x="0" y="23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23"/>
                  <a:pt x="0" y="23"/>
                  <a:pt x="1" y="23"/>
                </a:cubicBezTo>
                <a:cubicBezTo>
                  <a:pt x="12" y="23"/>
                  <a:pt x="12" y="23"/>
                  <a:pt x="12" y="23"/>
                </a:cubicBezTo>
                <a:cubicBezTo>
                  <a:pt x="12" y="23"/>
                  <a:pt x="13" y="23"/>
                  <a:pt x="13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2"/>
                  <a:pt x="13" y="22"/>
                </a:cubicBezTo>
                <a:cubicBezTo>
                  <a:pt x="13" y="22"/>
                  <a:pt x="13" y="22"/>
                  <a:pt x="13" y="2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" name="Freeform 291">
            <a:extLst>
              <a:ext uri="{FF2B5EF4-FFF2-40B4-BE49-F238E27FC236}">
                <a16:creationId xmlns:a16="http://schemas.microsoft.com/office/drawing/2014/main" id="{20460F77-96A9-4E1A-82CB-14E2A52876B8}"/>
              </a:ext>
            </a:extLst>
          </p:cNvPr>
          <p:cNvSpPr>
            <a:spLocks noEditPoints="1"/>
          </p:cNvSpPr>
          <p:nvPr/>
        </p:nvSpPr>
        <p:spPr bwMode="auto">
          <a:xfrm>
            <a:off x="5087938" y="6731000"/>
            <a:ext cx="49213" cy="74613"/>
          </a:xfrm>
          <a:custGeom>
            <a:avLst/>
            <a:gdLst>
              <a:gd name="T0" fmla="*/ 16 w 16"/>
              <a:gd name="T1" fmla="*/ 7 h 24"/>
              <a:gd name="T2" fmla="*/ 14 w 16"/>
              <a:gd name="T3" fmla="*/ 3 h 24"/>
              <a:gd name="T4" fmla="*/ 12 w 16"/>
              <a:gd name="T5" fmla="*/ 1 h 24"/>
              <a:gd name="T6" fmla="*/ 8 w 16"/>
              <a:gd name="T7" fmla="*/ 0 h 24"/>
              <a:gd name="T8" fmla="*/ 5 w 16"/>
              <a:gd name="T9" fmla="*/ 1 h 24"/>
              <a:gd name="T10" fmla="*/ 2 w 16"/>
              <a:gd name="T11" fmla="*/ 4 h 24"/>
              <a:gd name="T12" fmla="*/ 1 w 16"/>
              <a:gd name="T13" fmla="*/ 7 h 24"/>
              <a:gd name="T14" fmla="*/ 0 w 16"/>
              <a:gd name="T15" fmla="*/ 12 h 24"/>
              <a:gd name="T16" fmla="*/ 1 w 16"/>
              <a:gd name="T17" fmla="*/ 17 h 24"/>
              <a:gd name="T18" fmla="*/ 2 w 16"/>
              <a:gd name="T19" fmla="*/ 21 h 24"/>
              <a:gd name="T20" fmla="*/ 4 w 16"/>
              <a:gd name="T21" fmla="*/ 23 h 24"/>
              <a:gd name="T22" fmla="*/ 8 w 16"/>
              <a:gd name="T23" fmla="*/ 24 h 24"/>
              <a:gd name="T24" fmla="*/ 12 w 16"/>
              <a:gd name="T25" fmla="*/ 23 h 24"/>
              <a:gd name="T26" fmla="*/ 14 w 16"/>
              <a:gd name="T27" fmla="*/ 20 h 24"/>
              <a:gd name="T28" fmla="*/ 16 w 16"/>
              <a:gd name="T29" fmla="*/ 17 h 24"/>
              <a:gd name="T30" fmla="*/ 16 w 16"/>
              <a:gd name="T31" fmla="*/ 12 h 24"/>
              <a:gd name="T32" fmla="*/ 16 w 16"/>
              <a:gd name="T33" fmla="*/ 7 h 24"/>
              <a:gd name="T34" fmla="*/ 13 w 16"/>
              <a:gd name="T35" fmla="*/ 15 h 24"/>
              <a:gd name="T36" fmla="*/ 13 w 16"/>
              <a:gd name="T37" fmla="*/ 17 h 24"/>
              <a:gd name="T38" fmla="*/ 12 w 16"/>
              <a:gd name="T39" fmla="*/ 19 h 24"/>
              <a:gd name="T40" fmla="*/ 11 w 16"/>
              <a:gd name="T41" fmla="*/ 20 h 24"/>
              <a:gd name="T42" fmla="*/ 10 w 16"/>
              <a:gd name="T43" fmla="*/ 21 h 24"/>
              <a:gd name="T44" fmla="*/ 8 w 16"/>
              <a:gd name="T45" fmla="*/ 21 h 24"/>
              <a:gd name="T46" fmla="*/ 6 w 16"/>
              <a:gd name="T47" fmla="*/ 21 h 24"/>
              <a:gd name="T48" fmla="*/ 4 w 16"/>
              <a:gd name="T49" fmla="*/ 19 h 24"/>
              <a:gd name="T50" fmla="*/ 4 w 16"/>
              <a:gd name="T51" fmla="*/ 16 h 24"/>
              <a:gd name="T52" fmla="*/ 3 w 16"/>
              <a:gd name="T53" fmla="*/ 12 h 24"/>
              <a:gd name="T54" fmla="*/ 4 w 16"/>
              <a:gd name="T55" fmla="*/ 8 h 24"/>
              <a:gd name="T56" fmla="*/ 4 w 16"/>
              <a:gd name="T57" fmla="*/ 5 h 24"/>
              <a:gd name="T58" fmla="*/ 6 w 16"/>
              <a:gd name="T59" fmla="*/ 3 h 24"/>
              <a:gd name="T60" fmla="*/ 8 w 16"/>
              <a:gd name="T61" fmla="*/ 3 h 24"/>
              <a:gd name="T62" fmla="*/ 10 w 16"/>
              <a:gd name="T63" fmla="*/ 3 h 24"/>
              <a:gd name="T64" fmla="*/ 11 w 16"/>
              <a:gd name="T65" fmla="*/ 4 h 24"/>
              <a:gd name="T66" fmla="*/ 12 w 16"/>
              <a:gd name="T67" fmla="*/ 5 h 24"/>
              <a:gd name="T68" fmla="*/ 12 w 16"/>
              <a:gd name="T69" fmla="*/ 7 h 24"/>
              <a:gd name="T70" fmla="*/ 13 w 16"/>
              <a:gd name="T71" fmla="*/ 9 h 24"/>
              <a:gd name="T72" fmla="*/ 13 w 16"/>
              <a:gd name="T73" fmla="*/ 12 h 24"/>
              <a:gd name="T74" fmla="*/ 13 w 16"/>
              <a:gd name="T75" fmla="*/ 15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4">
                <a:moveTo>
                  <a:pt x="16" y="7"/>
                </a:moveTo>
                <a:cubicBezTo>
                  <a:pt x="15" y="6"/>
                  <a:pt x="15" y="4"/>
                  <a:pt x="14" y="3"/>
                </a:cubicBezTo>
                <a:cubicBezTo>
                  <a:pt x="14" y="2"/>
                  <a:pt x="13" y="2"/>
                  <a:pt x="12" y="1"/>
                </a:cubicBezTo>
                <a:cubicBezTo>
                  <a:pt x="11" y="1"/>
                  <a:pt x="10" y="0"/>
                  <a:pt x="8" y="0"/>
                </a:cubicBezTo>
                <a:cubicBezTo>
                  <a:pt x="7" y="0"/>
                  <a:pt x="6" y="1"/>
                  <a:pt x="5" y="1"/>
                </a:cubicBezTo>
                <a:cubicBezTo>
                  <a:pt x="4" y="2"/>
                  <a:pt x="3" y="3"/>
                  <a:pt x="2" y="4"/>
                </a:cubicBezTo>
                <a:cubicBezTo>
                  <a:pt x="1" y="5"/>
                  <a:pt x="1" y="6"/>
                  <a:pt x="1" y="7"/>
                </a:cubicBezTo>
                <a:cubicBezTo>
                  <a:pt x="0" y="9"/>
                  <a:pt x="0" y="10"/>
                  <a:pt x="0" y="12"/>
                </a:cubicBezTo>
                <a:cubicBezTo>
                  <a:pt x="0" y="14"/>
                  <a:pt x="0" y="16"/>
                  <a:pt x="1" y="17"/>
                </a:cubicBezTo>
                <a:cubicBezTo>
                  <a:pt x="1" y="18"/>
                  <a:pt x="1" y="20"/>
                  <a:pt x="2" y="21"/>
                </a:cubicBezTo>
                <a:cubicBezTo>
                  <a:pt x="3" y="22"/>
                  <a:pt x="3" y="22"/>
                  <a:pt x="4" y="23"/>
                </a:cubicBezTo>
                <a:cubicBezTo>
                  <a:pt x="5" y="23"/>
                  <a:pt x="6" y="24"/>
                  <a:pt x="8" y="24"/>
                </a:cubicBezTo>
                <a:cubicBezTo>
                  <a:pt x="9" y="24"/>
                  <a:pt x="11" y="23"/>
                  <a:pt x="12" y="23"/>
                </a:cubicBezTo>
                <a:cubicBezTo>
                  <a:pt x="13" y="22"/>
                  <a:pt x="14" y="21"/>
                  <a:pt x="14" y="20"/>
                </a:cubicBezTo>
                <a:cubicBezTo>
                  <a:pt x="15" y="19"/>
                  <a:pt x="15" y="18"/>
                  <a:pt x="16" y="17"/>
                </a:cubicBezTo>
                <a:cubicBezTo>
                  <a:pt x="16" y="15"/>
                  <a:pt x="16" y="14"/>
                  <a:pt x="16" y="12"/>
                </a:cubicBezTo>
                <a:cubicBezTo>
                  <a:pt x="16" y="10"/>
                  <a:pt x="16" y="8"/>
                  <a:pt x="16" y="7"/>
                </a:cubicBezTo>
                <a:close/>
                <a:moveTo>
                  <a:pt x="13" y="15"/>
                </a:moveTo>
                <a:cubicBezTo>
                  <a:pt x="13" y="15"/>
                  <a:pt x="13" y="16"/>
                  <a:pt x="13" y="17"/>
                </a:cubicBezTo>
                <a:cubicBezTo>
                  <a:pt x="12" y="17"/>
                  <a:pt x="12" y="18"/>
                  <a:pt x="12" y="19"/>
                </a:cubicBezTo>
                <a:cubicBezTo>
                  <a:pt x="12" y="19"/>
                  <a:pt x="11" y="20"/>
                  <a:pt x="11" y="20"/>
                </a:cubicBezTo>
                <a:cubicBezTo>
                  <a:pt x="11" y="20"/>
                  <a:pt x="10" y="21"/>
                  <a:pt x="10" y="21"/>
                </a:cubicBezTo>
                <a:cubicBezTo>
                  <a:pt x="9" y="21"/>
                  <a:pt x="9" y="21"/>
                  <a:pt x="8" y="21"/>
                </a:cubicBezTo>
                <a:cubicBezTo>
                  <a:pt x="7" y="21"/>
                  <a:pt x="7" y="21"/>
                  <a:pt x="6" y="21"/>
                </a:cubicBezTo>
                <a:cubicBezTo>
                  <a:pt x="5" y="20"/>
                  <a:pt x="5" y="20"/>
                  <a:pt x="4" y="19"/>
                </a:cubicBezTo>
                <a:cubicBezTo>
                  <a:pt x="4" y="18"/>
                  <a:pt x="4" y="17"/>
                  <a:pt x="4" y="16"/>
                </a:cubicBezTo>
                <a:cubicBezTo>
                  <a:pt x="3" y="15"/>
                  <a:pt x="3" y="14"/>
                  <a:pt x="3" y="12"/>
                </a:cubicBezTo>
                <a:cubicBezTo>
                  <a:pt x="3" y="11"/>
                  <a:pt x="3" y="9"/>
                  <a:pt x="4" y="8"/>
                </a:cubicBezTo>
                <a:cubicBezTo>
                  <a:pt x="4" y="7"/>
                  <a:pt x="4" y="6"/>
                  <a:pt x="4" y="5"/>
                </a:cubicBezTo>
                <a:cubicBezTo>
                  <a:pt x="5" y="5"/>
                  <a:pt x="5" y="4"/>
                  <a:pt x="6" y="3"/>
                </a:cubicBezTo>
                <a:cubicBezTo>
                  <a:pt x="6" y="3"/>
                  <a:pt x="7" y="3"/>
                  <a:pt x="8" y="3"/>
                </a:cubicBezTo>
                <a:cubicBezTo>
                  <a:pt x="9" y="3"/>
                  <a:pt x="9" y="3"/>
                  <a:pt x="10" y="3"/>
                </a:cubicBezTo>
                <a:cubicBezTo>
                  <a:pt x="10" y="3"/>
                  <a:pt x="11" y="3"/>
                  <a:pt x="11" y="4"/>
                </a:cubicBezTo>
                <a:cubicBezTo>
                  <a:pt x="11" y="4"/>
                  <a:pt x="12" y="4"/>
                  <a:pt x="12" y="5"/>
                </a:cubicBezTo>
                <a:cubicBezTo>
                  <a:pt x="12" y="5"/>
                  <a:pt x="12" y="6"/>
                  <a:pt x="12" y="7"/>
                </a:cubicBezTo>
                <a:cubicBezTo>
                  <a:pt x="13" y="7"/>
                  <a:pt x="13" y="8"/>
                  <a:pt x="13" y="9"/>
                </a:cubicBezTo>
                <a:cubicBezTo>
                  <a:pt x="13" y="10"/>
                  <a:pt x="13" y="11"/>
                  <a:pt x="13" y="12"/>
                </a:cubicBezTo>
                <a:cubicBezTo>
                  <a:pt x="13" y="13"/>
                  <a:pt x="13" y="14"/>
                  <a:pt x="13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" name="Freeform 292">
            <a:extLst>
              <a:ext uri="{FF2B5EF4-FFF2-40B4-BE49-F238E27FC236}">
                <a16:creationId xmlns:a16="http://schemas.microsoft.com/office/drawing/2014/main" id="{1ACCAF8F-1977-E384-CD9C-24FC81F87B0C}"/>
              </a:ext>
            </a:extLst>
          </p:cNvPr>
          <p:cNvSpPr>
            <a:spLocks/>
          </p:cNvSpPr>
          <p:nvPr/>
        </p:nvSpPr>
        <p:spPr bwMode="auto">
          <a:xfrm>
            <a:off x="5559425" y="6727825"/>
            <a:ext cx="41275" cy="77788"/>
          </a:xfrm>
          <a:custGeom>
            <a:avLst/>
            <a:gdLst>
              <a:gd name="T0" fmla="*/ 13 w 13"/>
              <a:gd name="T1" fmla="*/ 24 h 25"/>
              <a:gd name="T2" fmla="*/ 13 w 13"/>
              <a:gd name="T3" fmla="*/ 23 h 25"/>
              <a:gd name="T4" fmla="*/ 6 w 13"/>
              <a:gd name="T5" fmla="*/ 15 h 25"/>
              <a:gd name="T6" fmla="*/ 12 w 13"/>
              <a:gd name="T7" fmla="*/ 9 h 25"/>
              <a:gd name="T8" fmla="*/ 13 w 13"/>
              <a:gd name="T9" fmla="*/ 9 h 25"/>
              <a:gd name="T10" fmla="*/ 13 w 13"/>
              <a:gd name="T11" fmla="*/ 8 h 25"/>
              <a:gd name="T12" fmla="*/ 13 w 13"/>
              <a:gd name="T13" fmla="*/ 8 h 25"/>
              <a:gd name="T14" fmla="*/ 12 w 13"/>
              <a:gd name="T15" fmla="*/ 8 h 25"/>
              <a:gd name="T16" fmla="*/ 12 w 13"/>
              <a:gd name="T17" fmla="*/ 8 h 25"/>
              <a:gd name="T18" fmla="*/ 11 w 13"/>
              <a:gd name="T19" fmla="*/ 8 h 25"/>
              <a:gd name="T20" fmla="*/ 10 w 13"/>
              <a:gd name="T21" fmla="*/ 8 h 25"/>
              <a:gd name="T22" fmla="*/ 10 w 13"/>
              <a:gd name="T23" fmla="*/ 8 h 25"/>
              <a:gd name="T24" fmla="*/ 10 w 13"/>
              <a:gd name="T25" fmla="*/ 8 h 25"/>
              <a:gd name="T26" fmla="*/ 9 w 13"/>
              <a:gd name="T27" fmla="*/ 8 h 25"/>
              <a:gd name="T28" fmla="*/ 3 w 13"/>
              <a:gd name="T29" fmla="*/ 15 h 25"/>
              <a:gd name="T30" fmla="*/ 3 w 13"/>
              <a:gd name="T31" fmla="*/ 1 h 25"/>
              <a:gd name="T32" fmla="*/ 3 w 13"/>
              <a:gd name="T33" fmla="*/ 0 h 25"/>
              <a:gd name="T34" fmla="*/ 3 w 13"/>
              <a:gd name="T35" fmla="*/ 0 h 25"/>
              <a:gd name="T36" fmla="*/ 3 w 13"/>
              <a:gd name="T37" fmla="*/ 0 h 25"/>
              <a:gd name="T38" fmla="*/ 2 w 13"/>
              <a:gd name="T39" fmla="*/ 0 h 25"/>
              <a:gd name="T40" fmla="*/ 1 w 13"/>
              <a:gd name="T41" fmla="*/ 0 h 25"/>
              <a:gd name="T42" fmla="*/ 1 w 13"/>
              <a:gd name="T43" fmla="*/ 0 h 25"/>
              <a:gd name="T44" fmla="*/ 0 w 13"/>
              <a:gd name="T45" fmla="*/ 0 h 25"/>
              <a:gd name="T46" fmla="*/ 0 w 13"/>
              <a:gd name="T47" fmla="*/ 1 h 25"/>
              <a:gd name="T48" fmla="*/ 0 w 13"/>
              <a:gd name="T49" fmla="*/ 24 h 25"/>
              <a:gd name="T50" fmla="*/ 0 w 13"/>
              <a:gd name="T51" fmla="*/ 24 h 25"/>
              <a:gd name="T52" fmla="*/ 1 w 13"/>
              <a:gd name="T53" fmla="*/ 24 h 25"/>
              <a:gd name="T54" fmla="*/ 1 w 13"/>
              <a:gd name="T55" fmla="*/ 25 h 25"/>
              <a:gd name="T56" fmla="*/ 2 w 13"/>
              <a:gd name="T57" fmla="*/ 25 h 25"/>
              <a:gd name="T58" fmla="*/ 3 w 13"/>
              <a:gd name="T59" fmla="*/ 25 h 25"/>
              <a:gd name="T60" fmla="*/ 3 w 13"/>
              <a:gd name="T61" fmla="*/ 24 h 25"/>
              <a:gd name="T62" fmla="*/ 3 w 13"/>
              <a:gd name="T63" fmla="*/ 24 h 25"/>
              <a:gd name="T64" fmla="*/ 3 w 13"/>
              <a:gd name="T65" fmla="*/ 24 h 25"/>
              <a:gd name="T66" fmla="*/ 3 w 13"/>
              <a:gd name="T67" fmla="*/ 15 h 25"/>
              <a:gd name="T68" fmla="*/ 10 w 13"/>
              <a:gd name="T69" fmla="*/ 24 h 25"/>
              <a:gd name="T70" fmla="*/ 10 w 13"/>
              <a:gd name="T71" fmla="*/ 24 h 25"/>
              <a:gd name="T72" fmla="*/ 11 w 13"/>
              <a:gd name="T73" fmla="*/ 25 h 25"/>
              <a:gd name="T74" fmla="*/ 11 w 13"/>
              <a:gd name="T75" fmla="*/ 25 h 25"/>
              <a:gd name="T76" fmla="*/ 12 w 13"/>
              <a:gd name="T77" fmla="*/ 25 h 25"/>
              <a:gd name="T78" fmla="*/ 13 w 13"/>
              <a:gd name="T79" fmla="*/ 25 h 25"/>
              <a:gd name="T80" fmla="*/ 13 w 13"/>
              <a:gd name="T81" fmla="*/ 24 h 25"/>
              <a:gd name="T82" fmla="*/ 13 w 13"/>
              <a:gd name="T83" fmla="*/ 24 h 25"/>
              <a:gd name="T84" fmla="*/ 13 w 13"/>
              <a:gd name="T85" fmla="*/ 24 h 25"/>
              <a:gd name="T86" fmla="*/ 13 w 13"/>
              <a:gd name="T87" fmla="*/ 24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3" h="25">
                <a:moveTo>
                  <a:pt x="13" y="24"/>
                </a:moveTo>
                <a:cubicBezTo>
                  <a:pt x="13" y="24"/>
                  <a:pt x="13" y="23"/>
                  <a:pt x="13" y="23"/>
                </a:cubicBezTo>
                <a:cubicBezTo>
                  <a:pt x="6" y="15"/>
                  <a:pt x="6" y="15"/>
                  <a:pt x="6" y="15"/>
                </a:cubicBezTo>
                <a:cubicBezTo>
                  <a:pt x="12" y="9"/>
                  <a:pt x="12" y="9"/>
                  <a:pt x="12" y="9"/>
                </a:cubicBezTo>
                <a:cubicBezTo>
                  <a:pt x="12" y="9"/>
                  <a:pt x="13" y="9"/>
                  <a:pt x="13" y="9"/>
                </a:cubicBezTo>
                <a:cubicBezTo>
                  <a:pt x="13" y="9"/>
                  <a:pt x="13" y="8"/>
                  <a:pt x="13" y="8"/>
                </a:cubicBezTo>
                <a:cubicBezTo>
                  <a:pt x="13" y="8"/>
                  <a:pt x="13" y="8"/>
                  <a:pt x="13" y="8"/>
                </a:cubicBezTo>
                <a:cubicBezTo>
                  <a:pt x="13" y="8"/>
                  <a:pt x="12" y="8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1" y="8"/>
                  <a:pt x="11" y="8"/>
                </a:cubicBezTo>
                <a:cubicBezTo>
                  <a:pt x="11" y="8"/>
                  <a:pt x="11" y="8"/>
                  <a:pt x="10" y="8"/>
                </a:cubicBezTo>
                <a:cubicBezTo>
                  <a:pt x="10" y="8"/>
                  <a:pt x="10" y="8"/>
                  <a:pt x="10" y="8"/>
                </a:cubicBezTo>
                <a:cubicBezTo>
                  <a:pt x="10" y="8"/>
                  <a:pt x="10" y="8"/>
                  <a:pt x="10" y="8"/>
                </a:cubicBezTo>
                <a:cubicBezTo>
                  <a:pt x="9" y="8"/>
                  <a:pt x="9" y="8"/>
                  <a:pt x="9" y="8"/>
                </a:cubicBezTo>
                <a:cubicBezTo>
                  <a:pt x="3" y="15"/>
                  <a:pt x="3" y="15"/>
                  <a:pt x="3" y="15"/>
                </a:cubicBezTo>
                <a:cubicBezTo>
                  <a:pt x="3" y="1"/>
                  <a:pt x="3" y="1"/>
                  <a:pt x="3" y="1"/>
                </a:cubicBezTo>
                <a:cubicBezTo>
                  <a:pt x="3" y="1"/>
                  <a:pt x="3" y="0"/>
                  <a:pt x="3" y="0"/>
                </a:cubicBezTo>
                <a:cubicBezTo>
                  <a:pt x="3" y="0"/>
                  <a:pt x="3" y="0"/>
                  <a:pt x="3" y="0"/>
                </a:cubicBezTo>
                <a:cubicBezTo>
                  <a:pt x="3" y="0"/>
                  <a:pt x="3" y="0"/>
                  <a:pt x="3" y="0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1" y="0"/>
                  <a:pt x="1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0" y="0"/>
                  <a:pt x="0" y="0"/>
                </a:cubicBezTo>
                <a:cubicBezTo>
                  <a:pt x="0" y="0"/>
                  <a:pt x="0" y="1"/>
                  <a:pt x="0" y="1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1" y="24"/>
                  <a:pt x="1" y="24"/>
                </a:cubicBezTo>
                <a:cubicBezTo>
                  <a:pt x="1" y="25"/>
                  <a:pt x="1" y="25"/>
                  <a:pt x="1" y="25"/>
                </a:cubicBezTo>
                <a:cubicBezTo>
                  <a:pt x="1" y="25"/>
                  <a:pt x="2" y="25"/>
                  <a:pt x="2" y="25"/>
                </a:cubicBezTo>
                <a:cubicBezTo>
                  <a:pt x="2" y="25"/>
                  <a:pt x="2" y="25"/>
                  <a:pt x="3" y="25"/>
                </a:cubicBezTo>
                <a:cubicBezTo>
                  <a:pt x="3" y="25"/>
                  <a:pt x="3" y="25"/>
                  <a:pt x="3" y="24"/>
                </a:cubicBezTo>
                <a:cubicBezTo>
                  <a:pt x="3" y="24"/>
                  <a:pt x="3" y="24"/>
                  <a:pt x="3" y="24"/>
                </a:cubicBezTo>
                <a:cubicBezTo>
                  <a:pt x="3" y="24"/>
                  <a:pt x="3" y="24"/>
                  <a:pt x="3" y="24"/>
                </a:cubicBezTo>
                <a:cubicBezTo>
                  <a:pt x="3" y="15"/>
                  <a:pt x="3" y="15"/>
                  <a:pt x="3" y="15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0" y="24"/>
                  <a:pt x="11" y="25"/>
                </a:cubicBezTo>
                <a:cubicBezTo>
                  <a:pt x="11" y="25"/>
                  <a:pt x="11" y="25"/>
                  <a:pt x="11" y="25"/>
                </a:cubicBezTo>
                <a:cubicBezTo>
                  <a:pt x="11" y="25"/>
                  <a:pt x="11" y="25"/>
                  <a:pt x="12" y="25"/>
                </a:cubicBezTo>
                <a:cubicBezTo>
                  <a:pt x="12" y="25"/>
                  <a:pt x="12" y="25"/>
                  <a:pt x="13" y="25"/>
                </a:cubicBezTo>
                <a:cubicBezTo>
                  <a:pt x="13" y="25"/>
                  <a:pt x="13" y="25"/>
                  <a:pt x="13" y="24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" name="Freeform 293">
            <a:extLst>
              <a:ext uri="{FF2B5EF4-FFF2-40B4-BE49-F238E27FC236}">
                <a16:creationId xmlns:a16="http://schemas.microsoft.com/office/drawing/2014/main" id="{B202137E-1224-BEEB-FEAB-C865DF04D2B7}"/>
              </a:ext>
            </a:extLst>
          </p:cNvPr>
          <p:cNvSpPr>
            <a:spLocks/>
          </p:cNvSpPr>
          <p:nvPr/>
        </p:nvSpPr>
        <p:spPr bwMode="auto">
          <a:xfrm>
            <a:off x="5611813" y="6750050"/>
            <a:ext cx="71438" cy="55563"/>
          </a:xfrm>
          <a:custGeom>
            <a:avLst/>
            <a:gdLst>
              <a:gd name="T0" fmla="*/ 23 w 23"/>
              <a:gd name="T1" fmla="*/ 5 h 18"/>
              <a:gd name="T2" fmla="*/ 20 w 23"/>
              <a:gd name="T3" fmla="*/ 1 h 18"/>
              <a:gd name="T4" fmla="*/ 16 w 23"/>
              <a:gd name="T5" fmla="*/ 1 h 18"/>
              <a:gd name="T6" fmla="*/ 14 w 23"/>
              <a:gd name="T7" fmla="*/ 2 h 18"/>
              <a:gd name="T8" fmla="*/ 12 w 23"/>
              <a:gd name="T9" fmla="*/ 2 h 18"/>
              <a:gd name="T10" fmla="*/ 9 w 23"/>
              <a:gd name="T11" fmla="*/ 1 h 18"/>
              <a:gd name="T12" fmla="*/ 5 w 23"/>
              <a:gd name="T13" fmla="*/ 1 h 18"/>
              <a:gd name="T14" fmla="*/ 2 w 23"/>
              <a:gd name="T15" fmla="*/ 1 h 18"/>
              <a:gd name="T16" fmla="*/ 2 w 23"/>
              <a:gd name="T17" fmla="*/ 1 h 18"/>
              <a:gd name="T18" fmla="*/ 1 w 23"/>
              <a:gd name="T19" fmla="*/ 1 h 18"/>
              <a:gd name="T20" fmla="*/ 0 w 23"/>
              <a:gd name="T21" fmla="*/ 1 h 18"/>
              <a:gd name="T22" fmla="*/ 0 w 23"/>
              <a:gd name="T23" fmla="*/ 1 h 18"/>
              <a:gd name="T24" fmla="*/ 0 w 23"/>
              <a:gd name="T25" fmla="*/ 17 h 18"/>
              <a:gd name="T26" fmla="*/ 0 w 23"/>
              <a:gd name="T27" fmla="*/ 18 h 18"/>
              <a:gd name="T28" fmla="*/ 2 w 23"/>
              <a:gd name="T29" fmla="*/ 18 h 18"/>
              <a:gd name="T30" fmla="*/ 3 w 23"/>
              <a:gd name="T31" fmla="*/ 17 h 18"/>
              <a:gd name="T32" fmla="*/ 3 w 23"/>
              <a:gd name="T33" fmla="*/ 6 h 18"/>
              <a:gd name="T34" fmla="*/ 7 w 23"/>
              <a:gd name="T35" fmla="*/ 3 h 18"/>
              <a:gd name="T36" fmla="*/ 9 w 23"/>
              <a:gd name="T37" fmla="*/ 4 h 18"/>
              <a:gd name="T38" fmla="*/ 10 w 23"/>
              <a:gd name="T39" fmla="*/ 7 h 18"/>
              <a:gd name="T40" fmla="*/ 10 w 23"/>
              <a:gd name="T41" fmla="*/ 17 h 18"/>
              <a:gd name="T42" fmla="*/ 11 w 23"/>
              <a:gd name="T43" fmla="*/ 18 h 18"/>
              <a:gd name="T44" fmla="*/ 12 w 23"/>
              <a:gd name="T45" fmla="*/ 18 h 18"/>
              <a:gd name="T46" fmla="*/ 13 w 23"/>
              <a:gd name="T47" fmla="*/ 17 h 18"/>
              <a:gd name="T48" fmla="*/ 13 w 23"/>
              <a:gd name="T49" fmla="*/ 6 h 18"/>
              <a:gd name="T50" fmla="*/ 17 w 23"/>
              <a:gd name="T51" fmla="*/ 3 h 18"/>
              <a:gd name="T52" fmla="*/ 20 w 23"/>
              <a:gd name="T53" fmla="*/ 4 h 18"/>
              <a:gd name="T54" fmla="*/ 20 w 23"/>
              <a:gd name="T55" fmla="*/ 7 h 18"/>
              <a:gd name="T56" fmla="*/ 20 w 23"/>
              <a:gd name="T57" fmla="*/ 17 h 18"/>
              <a:gd name="T58" fmla="*/ 21 w 23"/>
              <a:gd name="T59" fmla="*/ 18 h 18"/>
              <a:gd name="T60" fmla="*/ 22 w 23"/>
              <a:gd name="T61" fmla="*/ 18 h 18"/>
              <a:gd name="T62" fmla="*/ 23 w 23"/>
              <a:gd name="T63" fmla="*/ 17 h 18"/>
              <a:gd name="T64" fmla="*/ 23 w 23"/>
              <a:gd name="T65" fmla="*/ 7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3" h="18">
                <a:moveTo>
                  <a:pt x="23" y="7"/>
                </a:moveTo>
                <a:cubicBezTo>
                  <a:pt x="23" y="6"/>
                  <a:pt x="23" y="5"/>
                  <a:pt x="23" y="5"/>
                </a:cubicBezTo>
                <a:cubicBezTo>
                  <a:pt x="23" y="4"/>
                  <a:pt x="22" y="3"/>
                  <a:pt x="22" y="2"/>
                </a:cubicBezTo>
                <a:cubicBezTo>
                  <a:pt x="22" y="2"/>
                  <a:pt x="21" y="1"/>
                  <a:pt x="20" y="1"/>
                </a:cubicBezTo>
                <a:cubicBezTo>
                  <a:pt x="20" y="1"/>
                  <a:pt x="19" y="0"/>
                  <a:pt x="18" y="0"/>
                </a:cubicBezTo>
                <a:cubicBezTo>
                  <a:pt x="17" y="0"/>
                  <a:pt x="17" y="1"/>
                  <a:pt x="16" y="1"/>
                </a:cubicBezTo>
                <a:cubicBezTo>
                  <a:pt x="16" y="1"/>
                  <a:pt x="16" y="1"/>
                  <a:pt x="15" y="1"/>
                </a:cubicBezTo>
                <a:cubicBezTo>
                  <a:pt x="15" y="1"/>
                  <a:pt x="14" y="2"/>
                  <a:pt x="14" y="2"/>
                </a:cubicBezTo>
                <a:cubicBezTo>
                  <a:pt x="13" y="3"/>
                  <a:pt x="13" y="3"/>
                  <a:pt x="12" y="4"/>
                </a:cubicBezTo>
                <a:cubicBezTo>
                  <a:pt x="12" y="3"/>
                  <a:pt x="12" y="3"/>
                  <a:pt x="12" y="2"/>
                </a:cubicBezTo>
                <a:cubicBezTo>
                  <a:pt x="11" y="2"/>
                  <a:pt x="11" y="2"/>
                  <a:pt x="11" y="1"/>
                </a:cubicBezTo>
                <a:cubicBezTo>
                  <a:pt x="10" y="1"/>
                  <a:pt x="10" y="1"/>
                  <a:pt x="9" y="1"/>
                </a:cubicBezTo>
                <a:cubicBezTo>
                  <a:pt x="9" y="1"/>
                  <a:pt x="8" y="0"/>
                  <a:pt x="7" y="0"/>
                </a:cubicBezTo>
                <a:cubicBezTo>
                  <a:pt x="7" y="0"/>
                  <a:pt x="6" y="1"/>
                  <a:pt x="5" y="1"/>
                </a:cubicBezTo>
                <a:cubicBezTo>
                  <a:pt x="4" y="2"/>
                  <a:pt x="3" y="2"/>
                  <a:pt x="2" y="3"/>
                </a:cubicBezTo>
                <a:cubicBezTo>
                  <a:pt x="2" y="1"/>
                  <a:pt x="2" y="1"/>
                  <a:pt x="2" y="1"/>
                </a:cubicBezTo>
                <a:cubicBezTo>
                  <a:pt x="2" y="1"/>
                  <a:pt x="2" y="1"/>
                  <a:pt x="2" y="1"/>
                </a:cubicBezTo>
                <a:cubicBezTo>
                  <a:pt x="2" y="1"/>
                  <a:pt x="2" y="1"/>
                  <a:pt x="2" y="1"/>
                </a:cubicBezTo>
                <a:cubicBezTo>
                  <a:pt x="2" y="1"/>
                  <a:pt x="2" y="1"/>
                  <a:pt x="2" y="1"/>
                </a:cubicBezTo>
                <a:cubicBezTo>
                  <a:pt x="2" y="1"/>
                  <a:pt x="1" y="1"/>
                  <a:pt x="1" y="1"/>
                </a:cubicBezTo>
                <a:cubicBezTo>
                  <a:pt x="1" y="1"/>
                  <a:pt x="1" y="1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8"/>
                  <a:pt x="0" y="18"/>
                  <a:pt x="0" y="18"/>
                </a:cubicBezTo>
                <a:cubicBezTo>
                  <a:pt x="1" y="18"/>
                  <a:pt x="1" y="18"/>
                  <a:pt x="1" y="18"/>
                </a:cubicBezTo>
                <a:cubicBezTo>
                  <a:pt x="1" y="18"/>
                  <a:pt x="2" y="18"/>
                  <a:pt x="2" y="18"/>
                </a:cubicBezTo>
                <a:cubicBezTo>
                  <a:pt x="2" y="18"/>
                  <a:pt x="2" y="18"/>
                  <a:pt x="2" y="17"/>
                </a:cubicBezTo>
                <a:cubicBezTo>
                  <a:pt x="2" y="17"/>
                  <a:pt x="2" y="17"/>
                  <a:pt x="3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3" y="6"/>
                  <a:pt x="3" y="6"/>
                  <a:pt x="3" y="6"/>
                </a:cubicBezTo>
                <a:cubicBezTo>
                  <a:pt x="3" y="5"/>
                  <a:pt x="4" y="4"/>
                  <a:pt x="5" y="4"/>
                </a:cubicBezTo>
                <a:cubicBezTo>
                  <a:pt x="6" y="3"/>
                  <a:pt x="6" y="3"/>
                  <a:pt x="7" y="3"/>
                </a:cubicBezTo>
                <a:cubicBezTo>
                  <a:pt x="7" y="3"/>
                  <a:pt x="8" y="3"/>
                  <a:pt x="8" y="3"/>
                </a:cubicBezTo>
                <a:cubicBezTo>
                  <a:pt x="9" y="4"/>
                  <a:pt x="9" y="4"/>
                  <a:pt x="9" y="4"/>
                </a:cubicBezTo>
                <a:cubicBezTo>
                  <a:pt x="9" y="5"/>
                  <a:pt x="10" y="5"/>
                  <a:pt x="10" y="6"/>
                </a:cubicBezTo>
                <a:cubicBezTo>
                  <a:pt x="10" y="6"/>
                  <a:pt x="10" y="7"/>
                  <a:pt x="10" y="7"/>
                </a:cubicBezTo>
                <a:cubicBezTo>
                  <a:pt x="10" y="17"/>
                  <a:pt x="10" y="17"/>
                  <a:pt x="10" y="17"/>
                </a:cubicBezTo>
                <a:cubicBezTo>
                  <a:pt x="10" y="17"/>
                  <a:pt x="10" y="17"/>
                  <a:pt x="10" y="17"/>
                </a:cubicBezTo>
                <a:cubicBezTo>
                  <a:pt x="10" y="17"/>
                  <a:pt x="10" y="17"/>
                  <a:pt x="10" y="17"/>
                </a:cubicBezTo>
                <a:cubicBezTo>
                  <a:pt x="10" y="18"/>
                  <a:pt x="11" y="18"/>
                  <a:pt x="11" y="18"/>
                </a:cubicBezTo>
                <a:cubicBezTo>
                  <a:pt x="11" y="18"/>
                  <a:pt x="11" y="18"/>
                  <a:pt x="11" y="18"/>
                </a:cubicBezTo>
                <a:cubicBezTo>
                  <a:pt x="12" y="18"/>
                  <a:pt x="12" y="18"/>
                  <a:pt x="12" y="18"/>
                </a:cubicBezTo>
                <a:cubicBezTo>
                  <a:pt x="12" y="18"/>
                  <a:pt x="12" y="18"/>
                  <a:pt x="13" y="17"/>
                </a:cubicBezTo>
                <a:cubicBezTo>
                  <a:pt x="13" y="17"/>
                  <a:pt x="13" y="17"/>
                  <a:pt x="13" y="17"/>
                </a:cubicBezTo>
                <a:cubicBezTo>
                  <a:pt x="13" y="17"/>
                  <a:pt x="13" y="17"/>
                  <a:pt x="13" y="17"/>
                </a:cubicBezTo>
                <a:cubicBezTo>
                  <a:pt x="13" y="6"/>
                  <a:pt x="13" y="6"/>
                  <a:pt x="13" y="6"/>
                </a:cubicBezTo>
                <a:cubicBezTo>
                  <a:pt x="14" y="5"/>
                  <a:pt x="14" y="4"/>
                  <a:pt x="15" y="4"/>
                </a:cubicBezTo>
                <a:cubicBezTo>
                  <a:pt x="16" y="3"/>
                  <a:pt x="16" y="3"/>
                  <a:pt x="17" y="3"/>
                </a:cubicBezTo>
                <a:cubicBezTo>
                  <a:pt x="18" y="3"/>
                  <a:pt x="18" y="3"/>
                  <a:pt x="19" y="3"/>
                </a:cubicBezTo>
                <a:cubicBezTo>
                  <a:pt x="19" y="4"/>
                  <a:pt x="19" y="4"/>
                  <a:pt x="20" y="4"/>
                </a:cubicBezTo>
                <a:cubicBezTo>
                  <a:pt x="20" y="5"/>
                  <a:pt x="20" y="5"/>
                  <a:pt x="20" y="6"/>
                </a:cubicBezTo>
                <a:cubicBezTo>
                  <a:pt x="20" y="6"/>
                  <a:pt x="20" y="7"/>
                  <a:pt x="20" y="7"/>
                </a:cubicBezTo>
                <a:cubicBezTo>
                  <a:pt x="20" y="17"/>
                  <a:pt x="20" y="17"/>
                  <a:pt x="20" y="17"/>
                </a:cubicBezTo>
                <a:cubicBezTo>
                  <a:pt x="20" y="17"/>
                  <a:pt x="20" y="17"/>
                  <a:pt x="20" y="17"/>
                </a:cubicBezTo>
                <a:cubicBezTo>
                  <a:pt x="20" y="17"/>
                  <a:pt x="20" y="17"/>
                  <a:pt x="21" y="17"/>
                </a:cubicBezTo>
                <a:cubicBezTo>
                  <a:pt x="21" y="18"/>
                  <a:pt x="21" y="18"/>
                  <a:pt x="21" y="18"/>
                </a:cubicBezTo>
                <a:cubicBezTo>
                  <a:pt x="21" y="18"/>
                  <a:pt x="21" y="18"/>
                  <a:pt x="22" y="18"/>
                </a:cubicBezTo>
                <a:cubicBezTo>
                  <a:pt x="22" y="18"/>
                  <a:pt x="22" y="18"/>
                  <a:pt x="22" y="18"/>
                </a:cubicBezTo>
                <a:cubicBezTo>
                  <a:pt x="23" y="18"/>
                  <a:pt x="23" y="18"/>
                  <a:pt x="23" y="17"/>
                </a:cubicBezTo>
                <a:cubicBezTo>
                  <a:pt x="23" y="17"/>
                  <a:pt x="23" y="17"/>
                  <a:pt x="23" y="17"/>
                </a:cubicBezTo>
                <a:cubicBezTo>
                  <a:pt x="23" y="17"/>
                  <a:pt x="23" y="17"/>
                  <a:pt x="23" y="17"/>
                </a:cubicBezTo>
                <a:cubicBezTo>
                  <a:pt x="23" y="7"/>
                  <a:pt x="23" y="7"/>
                  <a:pt x="23" y="7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" name="Freeform 294">
            <a:extLst>
              <a:ext uri="{FF2B5EF4-FFF2-40B4-BE49-F238E27FC236}">
                <a16:creationId xmlns:a16="http://schemas.microsoft.com/office/drawing/2014/main" id="{80EEC665-0642-1167-19C4-0069F0EC4D70}"/>
              </a:ext>
            </a:extLst>
          </p:cNvPr>
          <p:cNvSpPr>
            <a:spLocks/>
          </p:cNvSpPr>
          <p:nvPr/>
        </p:nvSpPr>
        <p:spPr bwMode="auto">
          <a:xfrm>
            <a:off x="5133975" y="6505575"/>
            <a:ext cx="95250" cy="98425"/>
          </a:xfrm>
          <a:custGeom>
            <a:avLst/>
            <a:gdLst>
              <a:gd name="T0" fmla="*/ 24 w 31"/>
              <a:gd name="T1" fmla="*/ 2 h 32"/>
              <a:gd name="T2" fmla="*/ 31 w 31"/>
              <a:gd name="T3" fmla="*/ 16 h 32"/>
              <a:gd name="T4" fmla="*/ 16 w 31"/>
              <a:gd name="T5" fmla="*/ 32 h 32"/>
              <a:gd name="T6" fmla="*/ 0 w 31"/>
              <a:gd name="T7" fmla="*/ 16 h 32"/>
              <a:gd name="T8" fmla="*/ 8 w 31"/>
              <a:gd name="T9" fmla="*/ 2 h 32"/>
              <a:gd name="T10" fmla="*/ 11 w 31"/>
              <a:gd name="T11" fmla="*/ 1 h 32"/>
              <a:gd name="T12" fmla="*/ 16 w 31"/>
              <a:gd name="T13" fmla="*/ 0 h 32"/>
              <a:gd name="T14" fmla="*/ 24 w 31"/>
              <a:gd name="T15" fmla="*/ 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1" h="32">
                <a:moveTo>
                  <a:pt x="24" y="2"/>
                </a:moveTo>
                <a:cubicBezTo>
                  <a:pt x="28" y="5"/>
                  <a:pt x="31" y="10"/>
                  <a:pt x="31" y="16"/>
                </a:cubicBezTo>
                <a:cubicBezTo>
                  <a:pt x="31" y="25"/>
                  <a:pt x="24" y="32"/>
                  <a:pt x="16" y="32"/>
                </a:cubicBezTo>
                <a:cubicBezTo>
                  <a:pt x="7" y="32"/>
                  <a:pt x="0" y="25"/>
                  <a:pt x="0" y="16"/>
                </a:cubicBezTo>
                <a:cubicBezTo>
                  <a:pt x="0" y="10"/>
                  <a:pt x="3" y="5"/>
                  <a:pt x="8" y="2"/>
                </a:cubicBezTo>
                <a:cubicBezTo>
                  <a:pt x="9" y="2"/>
                  <a:pt x="10" y="1"/>
                  <a:pt x="11" y="1"/>
                </a:cubicBezTo>
                <a:cubicBezTo>
                  <a:pt x="12" y="0"/>
                  <a:pt x="14" y="0"/>
                  <a:pt x="16" y="0"/>
                </a:cubicBezTo>
                <a:cubicBezTo>
                  <a:pt x="19" y="0"/>
                  <a:pt x="21" y="1"/>
                  <a:pt x="24" y="2"/>
                </a:cubicBez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" name="Freeform 295">
            <a:extLst>
              <a:ext uri="{FF2B5EF4-FFF2-40B4-BE49-F238E27FC236}">
                <a16:creationId xmlns:a16="http://schemas.microsoft.com/office/drawing/2014/main" id="{D453C7BC-0531-EA75-79CD-578F8DB9FCCF}"/>
              </a:ext>
            </a:extLst>
          </p:cNvPr>
          <p:cNvSpPr>
            <a:spLocks/>
          </p:cNvSpPr>
          <p:nvPr/>
        </p:nvSpPr>
        <p:spPr bwMode="auto">
          <a:xfrm>
            <a:off x="5157788" y="6440488"/>
            <a:ext cx="50800" cy="71438"/>
          </a:xfrm>
          <a:custGeom>
            <a:avLst/>
            <a:gdLst>
              <a:gd name="T0" fmla="*/ 0 w 16"/>
              <a:gd name="T1" fmla="*/ 23 h 23"/>
              <a:gd name="T2" fmla="*/ 3 w 16"/>
              <a:gd name="T3" fmla="*/ 22 h 23"/>
              <a:gd name="T4" fmla="*/ 8 w 16"/>
              <a:gd name="T5" fmla="*/ 21 h 23"/>
              <a:gd name="T6" fmla="*/ 16 w 16"/>
              <a:gd name="T7" fmla="*/ 23 h 23"/>
              <a:gd name="T8" fmla="*/ 7 w 16"/>
              <a:gd name="T9" fmla="*/ 0 h 23"/>
              <a:gd name="T10" fmla="*/ 0 w 16"/>
              <a:gd name="T1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" h="23">
                <a:moveTo>
                  <a:pt x="0" y="23"/>
                </a:moveTo>
                <a:cubicBezTo>
                  <a:pt x="1" y="23"/>
                  <a:pt x="2" y="22"/>
                  <a:pt x="3" y="22"/>
                </a:cubicBezTo>
                <a:cubicBezTo>
                  <a:pt x="4" y="21"/>
                  <a:pt x="6" y="21"/>
                  <a:pt x="8" y="21"/>
                </a:cubicBezTo>
                <a:cubicBezTo>
                  <a:pt x="11" y="21"/>
                  <a:pt x="13" y="22"/>
                  <a:pt x="16" y="23"/>
                </a:cubicBezTo>
                <a:cubicBezTo>
                  <a:pt x="7" y="0"/>
                  <a:pt x="7" y="0"/>
                  <a:pt x="7" y="0"/>
                </a:cubicBezTo>
                <a:lnTo>
                  <a:pt x="0" y="23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" name="Freeform 296">
            <a:extLst>
              <a:ext uri="{FF2B5EF4-FFF2-40B4-BE49-F238E27FC236}">
                <a16:creationId xmlns:a16="http://schemas.microsoft.com/office/drawing/2014/main" id="{2B826EFF-7C79-25FC-B91E-1029CB92B738}"/>
              </a:ext>
            </a:extLst>
          </p:cNvPr>
          <p:cNvSpPr>
            <a:spLocks/>
          </p:cNvSpPr>
          <p:nvPr/>
        </p:nvSpPr>
        <p:spPr bwMode="auto">
          <a:xfrm>
            <a:off x="5180013" y="6440488"/>
            <a:ext cx="28575" cy="71438"/>
          </a:xfrm>
          <a:custGeom>
            <a:avLst/>
            <a:gdLst>
              <a:gd name="T0" fmla="*/ 1 w 9"/>
              <a:gd name="T1" fmla="*/ 21 h 23"/>
              <a:gd name="T2" fmla="*/ 9 w 9"/>
              <a:gd name="T3" fmla="*/ 23 h 23"/>
              <a:gd name="T4" fmla="*/ 0 w 9"/>
              <a:gd name="T5" fmla="*/ 0 h 23"/>
              <a:gd name="T6" fmla="*/ 0 w 9"/>
              <a:gd name="T7" fmla="*/ 21 h 23"/>
              <a:gd name="T8" fmla="*/ 1 w 9"/>
              <a:gd name="T9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" h="23">
                <a:moveTo>
                  <a:pt x="1" y="21"/>
                </a:moveTo>
                <a:cubicBezTo>
                  <a:pt x="4" y="21"/>
                  <a:pt x="6" y="22"/>
                  <a:pt x="9" y="23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lnTo>
                  <a:pt x="1" y="21"/>
                </a:ln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" name="Freeform 297">
            <a:extLst>
              <a:ext uri="{FF2B5EF4-FFF2-40B4-BE49-F238E27FC236}">
                <a16:creationId xmlns:a16="http://schemas.microsoft.com/office/drawing/2014/main" id="{5E326ADE-376D-065D-5A0E-E8121C83504A}"/>
              </a:ext>
            </a:extLst>
          </p:cNvPr>
          <p:cNvSpPr>
            <a:spLocks/>
          </p:cNvSpPr>
          <p:nvPr/>
        </p:nvSpPr>
        <p:spPr bwMode="auto">
          <a:xfrm>
            <a:off x="5065713" y="6530975"/>
            <a:ext cx="74613" cy="49213"/>
          </a:xfrm>
          <a:custGeom>
            <a:avLst/>
            <a:gdLst>
              <a:gd name="T0" fmla="*/ 24 w 24"/>
              <a:gd name="T1" fmla="*/ 16 h 16"/>
              <a:gd name="T2" fmla="*/ 23 w 24"/>
              <a:gd name="T3" fmla="*/ 13 h 16"/>
              <a:gd name="T4" fmla="*/ 22 w 24"/>
              <a:gd name="T5" fmla="*/ 8 h 16"/>
              <a:gd name="T6" fmla="*/ 24 w 24"/>
              <a:gd name="T7" fmla="*/ 0 h 16"/>
              <a:gd name="T8" fmla="*/ 0 w 24"/>
              <a:gd name="T9" fmla="*/ 8 h 16"/>
              <a:gd name="T10" fmla="*/ 24 w 24"/>
              <a:gd name="T1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16">
                <a:moveTo>
                  <a:pt x="24" y="16"/>
                </a:moveTo>
                <a:cubicBezTo>
                  <a:pt x="23" y="15"/>
                  <a:pt x="23" y="14"/>
                  <a:pt x="23" y="13"/>
                </a:cubicBezTo>
                <a:cubicBezTo>
                  <a:pt x="22" y="11"/>
                  <a:pt x="22" y="10"/>
                  <a:pt x="22" y="8"/>
                </a:cubicBezTo>
                <a:cubicBezTo>
                  <a:pt x="22" y="5"/>
                  <a:pt x="23" y="2"/>
                  <a:pt x="24" y="0"/>
                </a:cubicBezTo>
                <a:cubicBezTo>
                  <a:pt x="0" y="8"/>
                  <a:pt x="0" y="8"/>
                  <a:pt x="0" y="8"/>
                </a:cubicBezTo>
                <a:lnTo>
                  <a:pt x="24" y="16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" name="Freeform 298">
            <a:extLst>
              <a:ext uri="{FF2B5EF4-FFF2-40B4-BE49-F238E27FC236}">
                <a16:creationId xmlns:a16="http://schemas.microsoft.com/office/drawing/2014/main" id="{BFFBE81B-44CE-73B5-41F4-BC92758097C0}"/>
              </a:ext>
            </a:extLst>
          </p:cNvPr>
          <p:cNvSpPr>
            <a:spLocks/>
          </p:cNvSpPr>
          <p:nvPr/>
        </p:nvSpPr>
        <p:spPr bwMode="auto">
          <a:xfrm>
            <a:off x="5065713" y="6530975"/>
            <a:ext cx="74613" cy="23813"/>
          </a:xfrm>
          <a:custGeom>
            <a:avLst/>
            <a:gdLst>
              <a:gd name="T0" fmla="*/ 22 w 24"/>
              <a:gd name="T1" fmla="*/ 8 h 8"/>
              <a:gd name="T2" fmla="*/ 24 w 24"/>
              <a:gd name="T3" fmla="*/ 0 h 8"/>
              <a:gd name="T4" fmla="*/ 0 w 24"/>
              <a:gd name="T5" fmla="*/ 8 h 8"/>
              <a:gd name="T6" fmla="*/ 22 w 24"/>
              <a:gd name="T7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4" h="8">
                <a:moveTo>
                  <a:pt x="22" y="8"/>
                </a:moveTo>
                <a:cubicBezTo>
                  <a:pt x="22" y="5"/>
                  <a:pt x="23" y="2"/>
                  <a:pt x="24" y="0"/>
                </a:cubicBezTo>
                <a:cubicBezTo>
                  <a:pt x="0" y="8"/>
                  <a:pt x="0" y="8"/>
                  <a:pt x="0" y="8"/>
                </a:cubicBezTo>
                <a:cubicBezTo>
                  <a:pt x="22" y="8"/>
                  <a:pt x="22" y="8"/>
                  <a:pt x="22" y="8"/>
                </a:cubicBez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" name="Freeform 299">
            <a:extLst>
              <a:ext uri="{FF2B5EF4-FFF2-40B4-BE49-F238E27FC236}">
                <a16:creationId xmlns:a16="http://schemas.microsoft.com/office/drawing/2014/main" id="{B66899E2-9327-DD88-C62E-1080F86B5B27}"/>
              </a:ext>
            </a:extLst>
          </p:cNvPr>
          <p:cNvSpPr>
            <a:spLocks/>
          </p:cNvSpPr>
          <p:nvPr/>
        </p:nvSpPr>
        <p:spPr bwMode="auto">
          <a:xfrm>
            <a:off x="5157788" y="6599238"/>
            <a:ext cx="50800" cy="69850"/>
          </a:xfrm>
          <a:custGeom>
            <a:avLst/>
            <a:gdLst>
              <a:gd name="T0" fmla="*/ 16 w 16"/>
              <a:gd name="T1" fmla="*/ 0 h 23"/>
              <a:gd name="T2" fmla="*/ 12 w 16"/>
              <a:gd name="T3" fmla="*/ 1 h 23"/>
              <a:gd name="T4" fmla="*/ 8 w 16"/>
              <a:gd name="T5" fmla="*/ 2 h 23"/>
              <a:gd name="T6" fmla="*/ 0 w 16"/>
              <a:gd name="T7" fmla="*/ 0 h 23"/>
              <a:gd name="T8" fmla="*/ 8 w 16"/>
              <a:gd name="T9" fmla="*/ 23 h 23"/>
              <a:gd name="T10" fmla="*/ 16 w 16"/>
              <a:gd name="T11" fmla="*/ 0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" h="23">
                <a:moveTo>
                  <a:pt x="16" y="0"/>
                </a:moveTo>
                <a:cubicBezTo>
                  <a:pt x="15" y="0"/>
                  <a:pt x="14" y="1"/>
                  <a:pt x="12" y="1"/>
                </a:cubicBezTo>
                <a:cubicBezTo>
                  <a:pt x="11" y="1"/>
                  <a:pt x="9" y="2"/>
                  <a:pt x="8" y="2"/>
                </a:cubicBezTo>
                <a:cubicBezTo>
                  <a:pt x="5" y="2"/>
                  <a:pt x="2" y="1"/>
                  <a:pt x="0" y="0"/>
                </a:cubicBezTo>
                <a:cubicBezTo>
                  <a:pt x="8" y="23"/>
                  <a:pt x="8" y="23"/>
                  <a:pt x="8" y="23"/>
                </a:cubicBezTo>
                <a:lnTo>
                  <a:pt x="16" y="0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" name="Freeform 300">
            <a:extLst>
              <a:ext uri="{FF2B5EF4-FFF2-40B4-BE49-F238E27FC236}">
                <a16:creationId xmlns:a16="http://schemas.microsoft.com/office/drawing/2014/main" id="{D4B04850-BF1A-23B5-ED78-11A628D577D7}"/>
              </a:ext>
            </a:extLst>
          </p:cNvPr>
          <p:cNvSpPr>
            <a:spLocks/>
          </p:cNvSpPr>
          <p:nvPr/>
        </p:nvSpPr>
        <p:spPr bwMode="auto">
          <a:xfrm>
            <a:off x="5157788" y="6599238"/>
            <a:ext cx="25400" cy="69850"/>
          </a:xfrm>
          <a:custGeom>
            <a:avLst/>
            <a:gdLst>
              <a:gd name="T0" fmla="*/ 8 w 8"/>
              <a:gd name="T1" fmla="*/ 2 h 23"/>
              <a:gd name="T2" fmla="*/ 0 w 8"/>
              <a:gd name="T3" fmla="*/ 0 h 23"/>
              <a:gd name="T4" fmla="*/ 8 w 8"/>
              <a:gd name="T5" fmla="*/ 23 h 23"/>
              <a:gd name="T6" fmla="*/ 8 w 8"/>
              <a:gd name="T7" fmla="*/ 2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23">
                <a:moveTo>
                  <a:pt x="8" y="2"/>
                </a:moveTo>
                <a:cubicBezTo>
                  <a:pt x="5" y="2"/>
                  <a:pt x="2" y="1"/>
                  <a:pt x="0" y="0"/>
                </a:cubicBezTo>
                <a:cubicBezTo>
                  <a:pt x="8" y="23"/>
                  <a:pt x="8" y="23"/>
                  <a:pt x="8" y="23"/>
                </a:cubicBezTo>
                <a:cubicBezTo>
                  <a:pt x="8" y="2"/>
                  <a:pt x="8" y="2"/>
                  <a:pt x="8" y="2"/>
                </a:cubicBez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" name="Freeform 301">
            <a:extLst>
              <a:ext uri="{FF2B5EF4-FFF2-40B4-BE49-F238E27FC236}">
                <a16:creationId xmlns:a16="http://schemas.microsoft.com/office/drawing/2014/main" id="{9497356C-32A3-74A3-2A3B-1DBADE7D2195}"/>
              </a:ext>
            </a:extLst>
          </p:cNvPr>
          <p:cNvSpPr>
            <a:spLocks/>
          </p:cNvSpPr>
          <p:nvPr/>
        </p:nvSpPr>
        <p:spPr bwMode="auto">
          <a:xfrm>
            <a:off x="5222875" y="6530975"/>
            <a:ext cx="74613" cy="49213"/>
          </a:xfrm>
          <a:custGeom>
            <a:avLst/>
            <a:gdLst>
              <a:gd name="T0" fmla="*/ 0 w 24"/>
              <a:gd name="T1" fmla="*/ 0 h 16"/>
              <a:gd name="T2" fmla="*/ 2 w 24"/>
              <a:gd name="T3" fmla="*/ 3 h 16"/>
              <a:gd name="T4" fmla="*/ 2 w 24"/>
              <a:gd name="T5" fmla="*/ 8 h 16"/>
              <a:gd name="T6" fmla="*/ 0 w 24"/>
              <a:gd name="T7" fmla="*/ 16 h 16"/>
              <a:gd name="T8" fmla="*/ 24 w 24"/>
              <a:gd name="T9" fmla="*/ 8 h 16"/>
              <a:gd name="T10" fmla="*/ 0 w 24"/>
              <a:gd name="T11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16">
                <a:moveTo>
                  <a:pt x="0" y="0"/>
                </a:moveTo>
                <a:cubicBezTo>
                  <a:pt x="1" y="1"/>
                  <a:pt x="1" y="2"/>
                  <a:pt x="2" y="3"/>
                </a:cubicBezTo>
                <a:cubicBezTo>
                  <a:pt x="2" y="5"/>
                  <a:pt x="2" y="6"/>
                  <a:pt x="2" y="8"/>
                </a:cubicBezTo>
                <a:cubicBezTo>
                  <a:pt x="2" y="11"/>
                  <a:pt x="2" y="14"/>
                  <a:pt x="0" y="16"/>
                </a:cubicBezTo>
                <a:cubicBezTo>
                  <a:pt x="24" y="8"/>
                  <a:pt x="24" y="8"/>
                  <a:pt x="24" y="8"/>
                </a:cubicBezTo>
                <a:lnTo>
                  <a:pt x="0" y="0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" name="Freeform 302">
            <a:extLst>
              <a:ext uri="{FF2B5EF4-FFF2-40B4-BE49-F238E27FC236}">
                <a16:creationId xmlns:a16="http://schemas.microsoft.com/office/drawing/2014/main" id="{57BD7A50-7416-2E9E-430A-576F6AD55388}"/>
              </a:ext>
            </a:extLst>
          </p:cNvPr>
          <p:cNvSpPr>
            <a:spLocks/>
          </p:cNvSpPr>
          <p:nvPr/>
        </p:nvSpPr>
        <p:spPr bwMode="auto">
          <a:xfrm>
            <a:off x="5222875" y="6554788"/>
            <a:ext cx="74613" cy="25400"/>
          </a:xfrm>
          <a:custGeom>
            <a:avLst/>
            <a:gdLst>
              <a:gd name="T0" fmla="*/ 2 w 24"/>
              <a:gd name="T1" fmla="*/ 0 h 8"/>
              <a:gd name="T2" fmla="*/ 0 w 24"/>
              <a:gd name="T3" fmla="*/ 8 h 8"/>
              <a:gd name="T4" fmla="*/ 24 w 24"/>
              <a:gd name="T5" fmla="*/ 0 h 8"/>
              <a:gd name="T6" fmla="*/ 2 w 24"/>
              <a:gd name="T7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4" h="8">
                <a:moveTo>
                  <a:pt x="2" y="0"/>
                </a:moveTo>
                <a:cubicBezTo>
                  <a:pt x="2" y="3"/>
                  <a:pt x="2" y="6"/>
                  <a:pt x="0" y="8"/>
                </a:cubicBezTo>
                <a:cubicBezTo>
                  <a:pt x="24" y="0"/>
                  <a:pt x="24" y="0"/>
                  <a:pt x="24" y="0"/>
                </a:cubicBezTo>
                <a:cubicBezTo>
                  <a:pt x="2" y="0"/>
                  <a:pt x="2" y="0"/>
                  <a:pt x="2" y="0"/>
                </a:cubicBez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" name="Freeform 303">
            <a:extLst>
              <a:ext uri="{FF2B5EF4-FFF2-40B4-BE49-F238E27FC236}">
                <a16:creationId xmlns:a16="http://schemas.microsoft.com/office/drawing/2014/main" id="{59025C85-F2E8-4617-9B7D-E5679182543E}"/>
              </a:ext>
            </a:extLst>
          </p:cNvPr>
          <p:cNvSpPr>
            <a:spLocks/>
          </p:cNvSpPr>
          <p:nvPr/>
        </p:nvSpPr>
        <p:spPr bwMode="auto">
          <a:xfrm>
            <a:off x="5164138" y="6388100"/>
            <a:ext cx="34925" cy="38100"/>
          </a:xfrm>
          <a:custGeom>
            <a:avLst/>
            <a:gdLst>
              <a:gd name="T0" fmla="*/ 11 w 11"/>
              <a:gd name="T1" fmla="*/ 0 h 12"/>
              <a:gd name="T2" fmla="*/ 10 w 11"/>
              <a:gd name="T3" fmla="*/ 3 h 12"/>
              <a:gd name="T4" fmla="*/ 10 w 11"/>
              <a:gd name="T5" fmla="*/ 12 h 12"/>
              <a:gd name="T6" fmla="*/ 10 w 11"/>
              <a:gd name="T7" fmla="*/ 12 h 12"/>
              <a:gd name="T8" fmla="*/ 2 w 11"/>
              <a:gd name="T9" fmla="*/ 2 h 12"/>
              <a:gd name="T10" fmla="*/ 2 w 11"/>
              <a:gd name="T11" fmla="*/ 2 h 12"/>
              <a:gd name="T12" fmla="*/ 2 w 11"/>
              <a:gd name="T13" fmla="*/ 9 h 12"/>
              <a:gd name="T14" fmla="*/ 4 w 11"/>
              <a:gd name="T15" fmla="*/ 12 h 12"/>
              <a:gd name="T16" fmla="*/ 4 w 11"/>
              <a:gd name="T17" fmla="*/ 12 h 12"/>
              <a:gd name="T18" fmla="*/ 0 w 11"/>
              <a:gd name="T19" fmla="*/ 12 h 12"/>
              <a:gd name="T20" fmla="*/ 0 w 11"/>
              <a:gd name="T21" fmla="*/ 12 h 12"/>
              <a:gd name="T22" fmla="*/ 2 w 11"/>
              <a:gd name="T23" fmla="*/ 9 h 12"/>
              <a:gd name="T24" fmla="*/ 2 w 11"/>
              <a:gd name="T25" fmla="*/ 1 h 12"/>
              <a:gd name="T26" fmla="*/ 0 w 11"/>
              <a:gd name="T27" fmla="*/ 0 h 12"/>
              <a:gd name="T28" fmla="*/ 0 w 11"/>
              <a:gd name="T29" fmla="*/ 0 h 12"/>
              <a:gd name="T30" fmla="*/ 3 w 11"/>
              <a:gd name="T31" fmla="*/ 0 h 12"/>
              <a:gd name="T32" fmla="*/ 9 w 11"/>
              <a:gd name="T33" fmla="*/ 9 h 12"/>
              <a:gd name="T34" fmla="*/ 9 w 11"/>
              <a:gd name="T35" fmla="*/ 9 h 12"/>
              <a:gd name="T36" fmla="*/ 9 w 11"/>
              <a:gd name="T37" fmla="*/ 3 h 12"/>
              <a:gd name="T38" fmla="*/ 7 w 11"/>
              <a:gd name="T39" fmla="*/ 0 h 12"/>
              <a:gd name="T40" fmla="*/ 7 w 11"/>
              <a:gd name="T41" fmla="*/ 0 h 12"/>
              <a:gd name="T42" fmla="*/ 11 w 11"/>
              <a:gd name="T43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1" h="12">
                <a:moveTo>
                  <a:pt x="11" y="0"/>
                </a:moveTo>
                <a:cubicBezTo>
                  <a:pt x="10" y="0"/>
                  <a:pt x="10" y="0"/>
                  <a:pt x="10" y="3"/>
                </a:cubicBezTo>
                <a:cubicBezTo>
                  <a:pt x="10" y="12"/>
                  <a:pt x="10" y="12"/>
                  <a:pt x="10" y="12"/>
                </a:cubicBezTo>
                <a:cubicBezTo>
                  <a:pt x="10" y="12"/>
                  <a:pt x="10" y="12"/>
                  <a:pt x="10" y="12"/>
                </a:cubicBezTo>
                <a:cubicBezTo>
                  <a:pt x="2" y="2"/>
                  <a:pt x="2" y="2"/>
                  <a:pt x="2" y="2"/>
                </a:cubicBezTo>
                <a:cubicBezTo>
                  <a:pt x="2" y="2"/>
                  <a:pt x="2" y="2"/>
                  <a:pt x="2" y="2"/>
                </a:cubicBezTo>
                <a:cubicBezTo>
                  <a:pt x="2" y="9"/>
                  <a:pt x="2" y="9"/>
                  <a:pt x="2" y="9"/>
                </a:cubicBezTo>
                <a:cubicBezTo>
                  <a:pt x="2" y="11"/>
                  <a:pt x="3" y="12"/>
                  <a:pt x="4" y="12"/>
                </a:cubicBezTo>
                <a:cubicBezTo>
                  <a:pt x="4" y="12"/>
                  <a:pt x="4" y="12"/>
                  <a:pt x="4" y="12"/>
                </a:cubicBezTo>
                <a:cubicBezTo>
                  <a:pt x="0" y="12"/>
                  <a:pt x="0" y="12"/>
                  <a:pt x="0" y="12"/>
                </a:cubicBezTo>
                <a:cubicBezTo>
                  <a:pt x="0" y="12"/>
                  <a:pt x="0" y="12"/>
                  <a:pt x="0" y="12"/>
                </a:cubicBezTo>
                <a:cubicBezTo>
                  <a:pt x="1" y="11"/>
                  <a:pt x="2" y="11"/>
                  <a:pt x="2" y="9"/>
                </a:cubicBezTo>
                <a:cubicBezTo>
                  <a:pt x="2" y="1"/>
                  <a:pt x="2" y="1"/>
                  <a:pt x="2" y="1"/>
                </a:cubicBezTo>
                <a:cubicBezTo>
                  <a:pt x="1" y="0"/>
                  <a:pt x="1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3" y="0"/>
                  <a:pt x="3" y="0"/>
                  <a:pt x="3" y="0"/>
                </a:cubicBezTo>
                <a:cubicBezTo>
                  <a:pt x="9" y="9"/>
                  <a:pt x="9" y="9"/>
                  <a:pt x="9" y="9"/>
                </a:cubicBezTo>
                <a:cubicBezTo>
                  <a:pt x="9" y="9"/>
                  <a:pt x="9" y="9"/>
                  <a:pt x="9" y="9"/>
                </a:cubicBezTo>
                <a:cubicBezTo>
                  <a:pt x="9" y="3"/>
                  <a:pt x="9" y="3"/>
                  <a:pt x="9" y="3"/>
                </a:cubicBezTo>
                <a:cubicBezTo>
                  <a:pt x="9" y="0"/>
                  <a:pt x="9" y="0"/>
                  <a:pt x="7" y="0"/>
                </a:cubicBezTo>
                <a:cubicBezTo>
                  <a:pt x="7" y="0"/>
                  <a:pt x="7" y="0"/>
                  <a:pt x="7" y="0"/>
                </a:cubicBezTo>
                <a:cubicBezTo>
                  <a:pt x="11" y="0"/>
                  <a:pt x="11" y="0"/>
                  <a:pt x="11" y="0"/>
                </a:cubicBezTo>
                <a:close/>
              </a:path>
            </a:pathLst>
          </a:custGeom>
          <a:solidFill>
            <a:srgbClr val="231F2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11895677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181</Words>
  <Application>Microsoft Office PowerPoint</Application>
  <PresentationFormat>Widescreen</PresentationFormat>
  <Paragraphs>176</Paragraphs>
  <Slides>1</Slides>
  <Notes>0</Notes>
  <HiddenSlides>0</HiddenSlides>
  <MMClips>0</MMClips>
  <ScaleCrop>false</ScaleCrop>
  <HeadingPairs>
    <vt:vector size="6" baseType="variant">
      <vt:variant>
        <vt:lpstr>Brukte skrifter</vt:lpstr>
      </vt:variant>
      <vt:variant>
        <vt:i4>3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Office-tema</vt:lpstr>
      <vt:lpstr>PowerPoint-presentasjon</vt:lpstr>
    </vt:vector>
  </TitlesOfParts>
  <Company>Kartverket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PowerPoint-presentasjon</dc:title>
  <dc:creator>Inger Storm-Furru</dc:creator>
  <cp:lastModifiedBy>Inger Storm-Furru</cp:lastModifiedBy>
  <cp:revision>1</cp:revision>
  <dcterms:created xsi:type="dcterms:W3CDTF">2024-01-10T09:57:02Z</dcterms:created>
  <dcterms:modified xsi:type="dcterms:W3CDTF">2024-01-10T09:58:31Z</dcterms:modified>
</cp:coreProperties>
</file>

<file path=docProps/thumbnail.jpeg>
</file>