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1CA3371-A23E-6A12-EF07-0DA33AAE04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7849BB5D-B3BB-5599-BA7B-5D7DAA208F6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A1431669-045E-C55A-E9CA-42DBC0AA8D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A6173856-2F0D-FB33-3943-77C05D99B9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BC3F53F-3556-853E-46FE-8F9CC1C53D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782095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DF764803-3BFA-740A-ABEA-7A3557BB73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01EE0D91-F18D-C7C8-4C77-00A7426D9B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F6CB2BDE-EAA0-B1CE-E586-C87DDEAE8A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6DCFFB8F-994B-F1D6-BC65-522F800005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80DBB8B1-3D16-9C15-B1FC-A5907DB84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227535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9F1D82D8-7EB7-DB9E-1594-98C4C4F811E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3E628ABB-0DD0-C4A4-B98D-E9864C4DC1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C6D01CB2-D064-FBC6-13F2-E4270CAADD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D75BA6DC-BC64-4401-73BA-F32C453846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D9B9BD8A-1436-0192-A2E1-6E6A20CB6A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46221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512B0019-98BB-2C3E-8F3C-655879BB70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E84838A3-9071-2DCD-EB18-AA5DF3392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D1CDC4A1-BF5B-20E1-ADD1-52B0F04E4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AE753836-2C2D-A8C7-C41E-9AE4343E9F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D98941CA-0A1F-70FA-EB32-EA6C26FC5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909268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5CBE7102-663A-B967-79FD-F18E668EE1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A77D0C88-B889-C2D5-5D93-649E50DCA2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D09B3AF-4A27-3C67-1CD7-A10DA981F9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A5AEA788-184E-0163-021D-F2A410484D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A5947E50-D082-9F18-032F-01E9AD9BC4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498285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CCFAE99-61D7-08AB-7CC4-7ED1D5AFB1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BCC7856B-DBE6-B970-1A10-77148DCAF3D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E86F5619-1F74-9E07-1F74-565A66E8CA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4EC44B59-D883-C686-C2B3-3827C8D3A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DBD5299B-E3F0-7F6C-2A10-E7237EF138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01EE2B36-B244-C9F9-4ACD-105D10F365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188050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93A05C9-B029-E08F-DF9C-9164C1D2FC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96E1A6FB-4119-5894-1440-DACB80DFFF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771145F2-D783-613C-52D4-A8773AFF10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8072793E-738E-E30A-CB16-1EA88F8B0E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8840AFBC-9021-F67B-0F4C-E5CCEA8318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8815D487-8BD8-9E0C-147E-8DEEA3F269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9EC7598D-FB1E-6428-D30A-083904A639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81256E02-B0A6-95BA-EDFC-E9E7004197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68785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AB2CA664-B734-9309-F8F3-3CE3DA3A09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C47B36ED-DF34-111D-2F84-F1937D1000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543AFD79-9947-9AEA-D08E-CFC70745CF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C7CCD49E-A97D-F0E2-7959-3DE608A755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668145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AA5B0805-B8E6-32A4-9FEB-77DE45B29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7FE600EF-AE5B-BD05-C61D-6C4B4C2C68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4BADF437-E0E2-F43F-7B9C-6B93ED719E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979763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56F74791-EAA0-56E5-6356-4D2ECAF362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473321FC-69AA-5E0F-2967-4DF16372B9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C059694B-8CE2-FCA6-CF96-9E034656AB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F74DFB45-7102-A2C1-54E3-9C1761E12C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B0149D36-093F-2FF7-4271-1B1ABEFBB0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555DECA7-C74B-2867-1831-9340CC47B6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799114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02CC538-0E97-B6C4-193B-D18B9CC484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E00F4D04-A5A0-5E48-3411-1F2C099FCE9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4FE4219C-92AA-F301-37A1-BCEE09AAF72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E7EE1F73-0730-1993-BC0E-F96E67E88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060DE6D5-AADF-F738-B86E-2F74585832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FED11FBD-D20B-EE9A-2616-FFC99CD713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6173488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BC8BFA35-818B-E358-5692-2BA7A69219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52685660-CAD2-7B96-5EF4-2343C3DD52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D4D44E1-ACD9-2A01-0F40-84DE8EE3D12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A8653C-89D9-4AE9-A645-BC45A8B6B812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F79EC374-920F-0602-97C9-4DB7E22C846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9DB8626F-4862-4554-6837-B851D522B0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4635EE-E52E-4B14-B7C3-4E4E812BFEF8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250430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6F770D5F-576F-5D66-51BE-F072851FD2E2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2906713" y="0"/>
            <a:ext cx="637857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5">
            <a:extLst>
              <a:ext uri="{FF2B5EF4-FFF2-40B4-BE49-F238E27FC236}">
                <a16:creationId xmlns:a16="http://schemas.microsoft.com/office/drawing/2014/main" id="{87DE6D06-630A-D2E8-C589-A18FD5AB2F30}"/>
              </a:ext>
            </a:extLst>
          </p:cNvPr>
          <p:cNvSpPr>
            <a:spLocks/>
          </p:cNvSpPr>
          <p:nvPr/>
        </p:nvSpPr>
        <p:spPr bwMode="auto">
          <a:xfrm>
            <a:off x="5356226" y="4356100"/>
            <a:ext cx="1298575" cy="2085975"/>
          </a:xfrm>
          <a:custGeom>
            <a:avLst/>
            <a:gdLst>
              <a:gd name="T0" fmla="*/ 522 w 818"/>
              <a:gd name="T1" fmla="*/ 87 h 1314"/>
              <a:gd name="T2" fmla="*/ 655 w 818"/>
              <a:gd name="T3" fmla="*/ 289 h 1314"/>
              <a:gd name="T4" fmla="*/ 653 w 818"/>
              <a:gd name="T5" fmla="*/ 390 h 1314"/>
              <a:gd name="T6" fmla="*/ 705 w 818"/>
              <a:gd name="T7" fmla="*/ 478 h 1314"/>
              <a:gd name="T8" fmla="*/ 636 w 818"/>
              <a:gd name="T9" fmla="*/ 503 h 1314"/>
              <a:gd name="T10" fmla="*/ 588 w 818"/>
              <a:gd name="T11" fmla="*/ 519 h 1314"/>
              <a:gd name="T12" fmla="*/ 591 w 818"/>
              <a:gd name="T13" fmla="*/ 643 h 1314"/>
              <a:gd name="T14" fmla="*/ 713 w 818"/>
              <a:gd name="T15" fmla="*/ 766 h 1314"/>
              <a:gd name="T16" fmla="*/ 818 w 818"/>
              <a:gd name="T17" fmla="*/ 869 h 1314"/>
              <a:gd name="T18" fmla="*/ 685 w 818"/>
              <a:gd name="T19" fmla="*/ 991 h 1314"/>
              <a:gd name="T20" fmla="*/ 792 w 818"/>
              <a:gd name="T21" fmla="*/ 1090 h 1314"/>
              <a:gd name="T22" fmla="*/ 720 w 818"/>
              <a:gd name="T23" fmla="*/ 1226 h 1314"/>
              <a:gd name="T24" fmla="*/ 705 w 818"/>
              <a:gd name="T25" fmla="*/ 1286 h 1314"/>
              <a:gd name="T26" fmla="*/ 636 w 818"/>
              <a:gd name="T27" fmla="*/ 1314 h 1314"/>
              <a:gd name="T28" fmla="*/ 511 w 818"/>
              <a:gd name="T29" fmla="*/ 1191 h 1314"/>
              <a:gd name="T30" fmla="*/ 410 w 818"/>
              <a:gd name="T31" fmla="*/ 998 h 1314"/>
              <a:gd name="T32" fmla="*/ 361 w 818"/>
              <a:gd name="T33" fmla="*/ 1034 h 1314"/>
              <a:gd name="T34" fmla="*/ 331 w 818"/>
              <a:gd name="T35" fmla="*/ 1052 h 1314"/>
              <a:gd name="T36" fmla="*/ 247 w 818"/>
              <a:gd name="T37" fmla="*/ 1114 h 1314"/>
              <a:gd name="T38" fmla="*/ 0 w 818"/>
              <a:gd name="T39" fmla="*/ 966 h 1314"/>
              <a:gd name="T40" fmla="*/ 62 w 818"/>
              <a:gd name="T41" fmla="*/ 918 h 1314"/>
              <a:gd name="T42" fmla="*/ 71 w 818"/>
              <a:gd name="T43" fmla="*/ 910 h 1314"/>
              <a:gd name="T44" fmla="*/ 26 w 818"/>
              <a:gd name="T45" fmla="*/ 819 h 1314"/>
              <a:gd name="T46" fmla="*/ 182 w 818"/>
              <a:gd name="T47" fmla="*/ 703 h 1314"/>
              <a:gd name="T48" fmla="*/ 126 w 818"/>
              <a:gd name="T49" fmla="*/ 682 h 1314"/>
              <a:gd name="T50" fmla="*/ 144 w 818"/>
              <a:gd name="T51" fmla="*/ 570 h 1314"/>
              <a:gd name="T52" fmla="*/ 150 w 818"/>
              <a:gd name="T53" fmla="*/ 536 h 1314"/>
              <a:gd name="T54" fmla="*/ 105 w 818"/>
              <a:gd name="T55" fmla="*/ 478 h 1314"/>
              <a:gd name="T56" fmla="*/ 53 w 818"/>
              <a:gd name="T57" fmla="*/ 411 h 1314"/>
              <a:gd name="T58" fmla="*/ 109 w 818"/>
              <a:gd name="T59" fmla="*/ 349 h 1314"/>
              <a:gd name="T60" fmla="*/ 62 w 818"/>
              <a:gd name="T61" fmla="*/ 252 h 1314"/>
              <a:gd name="T62" fmla="*/ 62 w 818"/>
              <a:gd name="T63" fmla="*/ 170 h 1314"/>
              <a:gd name="T64" fmla="*/ 62 w 818"/>
              <a:gd name="T65" fmla="*/ 95 h 1314"/>
              <a:gd name="T66" fmla="*/ 62 w 818"/>
              <a:gd name="T67" fmla="*/ 74 h 1314"/>
              <a:gd name="T68" fmla="*/ 170 w 818"/>
              <a:gd name="T69" fmla="*/ 0 h 1314"/>
              <a:gd name="T70" fmla="*/ 328 w 818"/>
              <a:gd name="T71" fmla="*/ 1 h 1314"/>
              <a:gd name="T72" fmla="*/ 374 w 818"/>
              <a:gd name="T73" fmla="*/ 1 h 1314"/>
              <a:gd name="T74" fmla="*/ 402 w 818"/>
              <a:gd name="T75" fmla="*/ 44 h 1314"/>
              <a:gd name="T76" fmla="*/ 412 w 818"/>
              <a:gd name="T77" fmla="*/ 58 h 1314"/>
              <a:gd name="T78" fmla="*/ 419 w 818"/>
              <a:gd name="T79" fmla="*/ 59 h 1314"/>
              <a:gd name="T80" fmla="*/ 522 w 818"/>
              <a:gd name="T81" fmla="*/ 87 h 1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18" h="1314">
                <a:moveTo>
                  <a:pt x="522" y="87"/>
                </a:moveTo>
                <a:lnTo>
                  <a:pt x="655" y="289"/>
                </a:lnTo>
                <a:lnTo>
                  <a:pt x="653" y="390"/>
                </a:lnTo>
                <a:lnTo>
                  <a:pt x="705" y="478"/>
                </a:lnTo>
                <a:lnTo>
                  <a:pt x="636" y="503"/>
                </a:lnTo>
                <a:lnTo>
                  <a:pt x="588" y="519"/>
                </a:lnTo>
                <a:lnTo>
                  <a:pt x="591" y="643"/>
                </a:lnTo>
                <a:lnTo>
                  <a:pt x="713" y="766"/>
                </a:lnTo>
                <a:lnTo>
                  <a:pt x="818" y="869"/>
                </a:lnTo>
                <a:lnTo>
                  <a:pt x="685" y="991"/>
                </a:lnTo>
                <a:lnTo>
                  <a:pt x="792" y="1090"/>
                </a:lnTo>
                <a:lnTo>
                  <a:pt x="720" y="1226"/>
                </a:lnTo>
                <a:lnTo>
                  <a:pt x="705" y="1286"/>
                </a:lnTo>
                <a:lnTo>
                  <a:pt x="636" y="1314"/>
                </a:lnTo>
                <a:lnTo>
                  <a:pt x="511" y="1191"/>
                </a:lnTo>
                <a:lnTo>
                  <a:pt x="410" y="998"/>
                </a:lnTo>
                <a:lnTo>
                  <a:pt x="361" y="1034"/>
                </a:lnTo>
                <a:lnTo>
                  <a:pt x="331" y="1052"/>
                </a:lnTo>
                <a:lnTo>
                  <a:pt x="247" y="1114"/>
                </a:lnTo>
                <a:lnTo>
                  <a:pt x="0" y="966"/>
                </a:lnTo>
                <a:lnTo>
                  <a:pt x="62" y="918"/>
                </a:lnTo>
                <a:lnTo>
                  <a:pt x="71" y="910"/>
                </a:lnTo>
                <a:lnTo>
                  <a:pt x="26" y="819"/>
                </a:lnTo>
                <a:lnTo>
                  <a:pt x="182" y="703"/>
                </a:lnTo>
                <a:lnTo>
                  <a:pt x="126" y="682"/>
                </a:lnTo>
                <a:lnTo>
                  <a:pt x="144" y="570"/>
                </a:lnTo>
                <a:lnTo>
                  <a:pt x="150" y="536"/>
                </a:lnTo>
                <a:lnTo>
                  <a:pt x="105" y="478"/>
                </a:lnTo>
                <a:lnTo>
                  <a:pt x="53" y="411"/>
                </a:lnTo>
                <a:lnTo>
                  <a:pt x="109" y="349"/>
                </a:lnTo>
                <a:lnTo>
                  <a:pt x="62" y="252"/>
                </a:lnTo>
                <a:lnTo>
                  <a:pt x="62" y="170"/>
                </a:lnTo>
                <a:lnTo>
                  <a:pt x="62" y="95"/>
                </a:lnTo>
                <a:lnTo>
                  <a:pt x="62" y="74"/>
                </a:lnTo>
                <a:lnTo>
                  <a:pt x="170" y="0"/>
                </a:lnTo>
                <a:lnTo>
                  <a:pt x="328" y="1"/>
                </a:lnTo>
                <a:lnTo>
                  <a:pt x="374" y="1"/>
                </a:lnTo>
                <a:lnTo>
                  <a:pt x="402" y="44"/>
                </a:lnTo>
                <a:lnTo>
                  <a:pt x="412" y="58"/>
                </a:lnTo>
                <a:lnTo>
                  <a:pt x="419" y="59"/>
                </a:lnTo>
                <a:lnTo>
                  <a:pt x="522" y="8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6">
            <a:extLst>
              <a:ext uri="{FF2B5EF4-FFF2-40B4-BE49-F238E27FC236}">
                <a16:creationId xmlns:a16="http://schemas.microsoft.com/office/drawing/2014/main" id="{138C7B95-6D00-3302-EF4B-B387BCCE075E}"/>
              </a:ext>
            </a:extLst>
          </p:cNvPr>
          <p:cNvSpPr>
            <a:spLocks/>
          </p:cNvSpPr>
          <p:nvPr/>
        </p:nvSpPr>
        <p:spPr bwMode="auto">
          <a:xfrm>
            <a:off x="5495926" y="1879600"/>
            <a:ext cx="1565275" cy="2176463"/>
          </a:xfrm>
          <a:custGeom>
            <a:avLst/>
            <a:gdLst>
              <a:gd name="T0" fmla="*/ 799 w 986"/>
              <a:gd name="T1" fmla="*/ 841 h 1371"/>
              <a:gd name="T2" fmla="*/ 836 w 986"/>
              <a:gd name="T3" fmla="*/ 948 h 1371"/>
              <a:gd name="T4" fmla="*/ 947 w 986"/>
              <a:gd name="T5" fmla="*/ 967 h 1371"/>
              <a:gd name="T6" fmla="*/ 986 w 986"/>
              <a:gd name="T7" fmla="*/ 1013 h 1371"/>
              <a:gd name="T8" fmla="*/ 982 w 986"/>
              <a:gd name="T9" fmla="*/ 1028 h 1371"/>
              <a:gd name="T10" fmla="*/ 965 w 986"/>
              <a:gd name="T11" fmla="*/ 1099 h 1371"/>
              <a:gd name="T12" fmla="*/ 906 w 986"/>
              <a:gd name="T13" fmla="*/ 1126 h 1371"/>
              <a:gd name="T14" fmla="*/ 896 w 986"/>
              <a:gd name="T15" fmla="*/ 1128 h 1371"/>
              <a:gd name="T16" fmla="*/ 874 w 986"/>
              <a:gd name="T17" fmla="*/ 1131 h 1371"/>
              <a:gd name="T18" fmla="*/ 861 w 986"/>
              <a:gd name="T19" fmla="*/ 1133 h 1371"/>
              <a:gd name="T20" fmla="*/ 836 w 986"/>
              <a:gd name="T21" fmla="*/ 1137 h 1371"/>
              <a:gd name="T22" fmla="*/ 836 w 986"/>
              <a:gd name="T23" fmla="*/ 1143 h 1371"/>
              <a:gd name="T24" fmla="*/ 818 w 986"/>
              <a:gd name="T25" fmla="*/ 1234 h 1371"/>
              <a:gd name="T26" fmla="*/ 842 w 986"/>
              <a:gd name="T27" fmla="*/ 1245 h 1371"/>
              <a:gd name="T28" fmla="*/ 896 w 986"/>
              <a:gd name="T29" fmla="*/ 1268 h 1371"/>
              <a:gd name="T30" fmla="*/ 868 w 986"/>
              <a:gd name="T31" fmla="*/ 1326 h 1371"/>
              <a:gd name="T32" fmla="*/ 900 w 986"/>
              <a:gd name="T33" fmla="*/ 1371 h 1371"/>
              <a:gd name="T34" fmla="*/ 797 w 986"/>
              <a:gd name="T35" fmla="*/ 1341 h 1371"/>
              <a:gd name="T36" fmla="*/ 754 w 986"/>
              <a:gd name="T37" fmla="*/ 1272 h 1371"/>
              <a:gd name="T38" fmla="*/ 732 w 986"/>
              <a:gd name="T39" fmla="*/ 1245 h 1371"/>
              <a:gd name="T40" fmla="*/ 713 w 986"/>
              <a:gd name="T41" fmla="*/ 1221 h 1371"/>
              <a:gd name="T42" fmla="*/ 702 w 986"/>
              <a:gd name="T43" fmla="*/ 1245 h 1371"/>
              <a:gd name="T44" fmla="*/ 689 w 986"/>
              <a:gd name="T45" fmla="*/ 1268 h 1371"/>
              <a:gd name="T46" fmla="*/ 537 w 986"/>
              <a:gd name="T47" fmla="*/ 1273 h 1371"/>
              <a:gd name="T48" fmla="*/ 535 w 986"/>
              <a:gd name="T49" fmla="*/ 1245 h 1371"/>
              <a:gd name="T50" fmla="*/ 528 w 986"/>
              <a:gd name="T51" fmla="*/ 1036 h 1371"/>
              <a:gd name="T52" fmla="*/ 449 w 986"/>
              <a:gd name="T53" fmla="*/ 1038 h 1371"/>
              <a:gd name="T54" fmla="*/ 434 w 986"/>
              <a:gd name="T55" fmla="*/ 1038 h 1371"/>
              <a:gd name="T56" fmla="*/ 339 w 986"/>
              <a:gd name="T57" fmla="*/ 819 h 1371"/>
              <a:gd name="T58" fmla="*/ 195 w 986"/>
              <a:gd name="T59" fmla="*/ 763 h 1371"/>
              <a:gd name="T60" fmla="*/ 184 w 986"/>
              <a:gd name="T61" fmla="*/ 681 h 1371"/>
              <a:gd name="T62" fmla="*/ 96 w 986"/>
              <a:gd name="T63" fmla="*/ 645 h 1371"/>
              <a:gd name="T64" fmla="*/ 34 w 986"/>
              <a:gd name="T65" fmla="*/ 675 h 1371"/>
              <a:gd name="T66" fmla="*/ 19 w 986"/>
              <a:gd name="T67" fmla="*/ 628 h 1371"/>
              <a:gd name="T68" fmla="*/ 28 w 986"/>
              <a:gd name="T69" fmla="*/ 585 h 1371"/>
              <a:gd name="T70" fmla="*/ 71 w 986"/>
              <a:gd name="T71" fmla="*/ 557 h 1371"/>
              <a:gd name="T72" fmla="*/ 53 w 986"/>
              <a:gd name="T73" fmla="*/ 527 h 1371"/>
              <a:gd name="T74" fmla="*/ 62 w 986"/>
              <a:gd name="T75" fmla="*/ 510 h 1371"/>
              <a:gd name="T76" fmla="*/ 34 w 986"/>
              <a:gd name="T77" fmla="*/ 411 h 1371"/>
              <a:gd name="T78" fmla="*/ 0 w 986"/>
              <a:gd name="T79" fmla="*/ 325 h 1371"/>
              <a:gd name="T80" fmla="*/ 51 w 986"/>
              <a:gd name="T81" fmla="*/ 293 h 1371"/>
              <a:gd name="T82" fmla="*/ 49 w 986"/>
              <a:gd name="T83" fmla="*/ 290 h 1371"/>
              <a:gd name="T84" fmla="*/ 28 w 986"/>
              <a:gd name="T85" fmla="*/ 271 h 1371"/>
              <a:gd name="T86" fmla="*/ 8 w 986"/>
              <a:gd name="T87" fmla="*/ 200 h 1371"/>
              <a:gd name="T88" fmla="*/ 23 w 986"/>
              <a:gd name="T89" fmla="*/ 185 h 1371"/>
              <a:gd name="T90" fmla="*/ 62 w 986"/>
              <a:gd name="T91" fmla="*/ 142 h 1371"/>
              <a:gd name="T92" fmla="*/ 97 w 986"/>
              <a:gd name="T93" fmla="*/ 142 h 1371"/>
              <a:gd name="T94" fmla="*/ 135 w 986"/>
              <a:gd name="T95" fmla="*/ 142 h 1371"/>
              <a:gd name="T96" fmla="*/ 157 w 986"/>
              <a:gd name="T97" fmla="*/ 35 h 1371"/>
              <a:gd name="T98" fmla="*/ 266 w 986"/>
              <a:gd name="T99" fmla="*/ 0 h 1371"/>
              <a:gd name="T100" fmla="*/ 380 w 986"/>
              <a:gd name="T101" fmla="*/ 114 h 1371"/>
              <a:gd name="T102" fmla="*/ 352 w 986"/>
              <a:gd name="T103" fmla="*/ 204 h 1371"/>
              <a:gd name="T104" fmla="*/ 363 w 986"/>
              <a:gd name="T105" fmla="*/ 239 h 1371"/>
              <a:gd name="T106" fmla="*/ 458 w 986"/>
              <a:gd name="T107" fmla="*/ 552 h 1371"/>
              <a:gd name="T108" fmla="*/ 515 w 986"/>
              <a:gd name="T109" fmla="*/ 593 h 1371"/>
              <a:gd name="T110" fmla="*/ 518 w 986"/>
              <a:gd name="T111" fmla="*/ 638 h 1371"/>
              <a:gd name="T112" fmla="*/ 520 w 986"/>
              <a:gd name="T113" fmla="*/ 647 h 1371"/>
              <a:gd name="T114" fmla="*/ 687 w 986"/>
              <a:gd name="T115" fmla="*/ 673 h 1371"/>
              <a:gd name="T116" fmla="*/ 698 w 986"/>
              <a:gd name="T117" fmla="*/ 690 h 1371"/>
              <a:gd name="T118" fmla="*/ 767 w 986"/>
              <a:gd name="T119" fmla="*/ 795 h 1371"/>
              <a:gd name="T120" fmla="*/ 784 w 986"/>
              <a:gd name="T121" fmla="*/ 821 h 1371"/>
              <a:gd name="T122" fmla="*/ 795 w 986"/>
              <a:gd name="T123" fmla="*/ 836 h 1371"/>
              <a:gd name="T124" fmla="*/ 799 w 986"/>
              <a:gd name="T125" fmla="*/ 841 h 1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86" h="1371">
                <a:moveTo>
                  <a:pt x="799" y="841"/>
                </a:moveTo>
                <a:lnTo>
                  <a:pt x="836" y="948"/>
                </a:lnTo>
                <a:lnTo>
                  <a:pt x="947" y="967"/>
                </a:lnTo>
                <a:lnTo>
                  <a:pt x="986" y="1013"/>
                </a:lnTo>
                <a:lnTo>
                  <a:pt x="982" y="1028"/>
                </a:lnTo>
                <a:lnTo>
                  <a:pt x="965" y="1099"/>
                </a:lnTo>
                <a:lnTo>
                  <a:pt x="906" y="1126"/>
                </a:lnTo>
                <a:lnTo>
                  <a:pt x="896" y="1128"/>
                </a:lnTo>
                <a:lnTo>
                  <a:pt x="874" y="1131"/>
                </a:lnTo>
                <a:lnTo>
                  <a:pt x="861" y="1133"/>
                </a:lnTo>
                <a:lnTo>
                  <a:pt x="836" y="1137"/>
                </a:lnTo>
                <a:lnTo>
                  <a:pt x="836" y="1143"/>
                </a:lnTo>
                <a:lnTo>
                  <a:pt x="818" y="1234"/>
                </a:lnTo>
                <a:lnTo>
                  <a:pt x="842" y="1245"/>
                </a:lnTo>
                <a:lnTo>
                  <a:pt x="896" y="1268"/>
                </a:lnTo>
                <a:lnTo>
                  <a:pt x="868" y="1326"/>
                </a:lnTo>
                <a:lnTo>
                  <a:pt x="900" y="1371"/>
                </a:lnTo>
                <a:lnTo>
                  <a:pt x="797" y="1341"/>
                </a:lnTo>
                <a:lnTo>
                  <a:pt x="754" y="1272"/>
                </a:lnTo>
                <a:lnTo>
                  <a:pt x="732" y="1245"/>
                </a:lnTo>
                <a:lnTo>
                  <a:pt x="713" y="1221"/>
                </a:lnTo>
                <a:lnTo>
                  <a:pt x="702" y="1245"/>
                </a:lnTo>
                <a:lnTo>
                  <a:pt x="689" y="1268"/>
                </a:lnTo>
                <a:lnTo>
                  <a:pt x="537" y="1273"/>
                </a:lnTo>
                <a:lnTo>
                  <a:pt x="535" y="1245"/>
                </a:lnTo>
                <a:lnTo>
                  <a:pt x="528" y="1036"/>
                </a:lnTo>
                <a:lnTo>
                  <a:pt x="449" y="1038"/>
                </a:lnTo>
                <a:lnTo>
                  <a:pt x="434" y="1038"/>
                </a:lnTo>
                <a:lnTo>
                  <a:pt x="339" y="819"/>
                </a:lnTo>
                <a:lnTo>
                  <a:pt x="195" y="763"/>
                </a:lnTo>
                <a:lnTo>
                  <a:pt x="184" y="681"/>
                </a:lnTo>
                <a:lnTo>
                  <a:pt x="96" y="645"/>
                </a:lnTo>
                <a:lnTo>
                  <a:pt x="34" y="675"/>
                </a:lnTo>
                <a:lnTo>
                  <a:pt x="19" y="628"/>
                </a:lnTo>
                <a:lnTo>
                  <a:pt x="28" y="585"/>
                </a:lnTo>
                <a:lnTo>
                  <a:pt x="71" y="557"/>
                </a:lnTo>
                <a:lnTo>
                  <a:pt x="53" y="527"/>
                </a:lnTo>
                <a:lnTo>
                  <a:pt x="62" y="510"/>
                </a:lnTo>
                <a:lnTo>
                  <a:pt x="34" y="411"/>
                </a:lnTo>
                <a:lnTo>
                  <a:pt x="0" y="325"/>
                </a:lnTo>
                <a:lnTo>
                  <a:pt x="51" y="293"/>
                </a:lnTo>
                <a:lnTo>
                  <a:pt x="49" y="290"/>
                </a:lnTo>
                <a:lnTo>
                  <a:pt x="28" y="271"/>
                </a:lnTo>
                <a:lnTo>
                  <a:pt x="8" y="200"/>
                </a:lnTo>
                <a:lnTo>
                  <a:pt x="23" y="185"/>
                </a:lnTo>
                <a:lnTo>
                  <a:pt x="62" y="142"/>
                </a:lnTo>
                <a:lnTo>
                  <a:pt x="97" y="142"/>
                </a:lnTo>
                <a:lnTo>
                  <a:pt x="135" y="142"/>
                </a:lnTo>
                <a:lnTo>
                  <a:pt x="157" y="35"/>
                </a:lnTo>
                <a:lnTo>
                  <a:pt x="266" y="0"/>
                </a:lnTo>
                <a:lnTo>
                  <a:pt x="380" y="114"/>
                </a:lnTo>
                <a:lnTo>
                  <a:pt x="352" y="204"/>
                </a:lnTo>
                <a:lnTo>
                  <a:pt x="363" y="239"/>
                </a:lnTo>
                <a:lnTo>
                  <a:pt x="458" y="552"/>
                </a:lnTo>
                <a:lnTo>
                  <a:pt x="515" y="593"/>
                </a:lnTo>
                <a:lnTo>
                  <a:pt x="518" y="638"/>
                </a:lnTo>
                <a:lnTo>
                  <a:pt x="520" y="647"/>
                </a:lnTo>
                <a:lnTo>
                  <a:pt x="687" y="673"/>
                </a:lnTo>
                <a:lnTo>
                  <a:pt x="698" y="690"/>
                </a:lnTo>
                <a:lnTo>
                  <a:pt x="767" y="795"/>
                </a:lnTo>
                <a:lnTo>
                  <a:pt x="784" y="821"/>
                </a:lnTo>
                <a:lnTo>
                  <a:pt x="795" y="836"/>
                </a:lnTo>
                <a:lnTo>
                  <a:pt x="799" y="84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7">
            <a:extLst>
              <a:ext uri="{FF2B5EF4-FFF2-40B4-BE49-F238E27FC236}">
                <a16:creationId xmlns:a16="http://schemas.microsoft.com/office/drawing/2014/main" id="{69736964-009D-2974-7EEF-C98DC8696E46}"/>
              </a:ext>
            </a:extLst>
          </p:cNvPr>
          <p:cNvSpPr>
            <a:spLocks/>
          </p:cNvSpPr>
          <p:nvPr/>
        </p:nvSpPr>
        <p:spPr bwMode="auto">
          <a:xfrm>
            <a:off x="6176963" y="4260850"/>
            <a:ext cx="1858963" cy="2024063"/>
          </a:xfrm>
          <a:custGeom>
            <a:avLst/>
            <a:gdLst>
              <a:gd name="T0" fmla="*/ 359 w 1171"/>
              <a:gd name="T1" fmla="*/ 82 h 1275"/>
              <a:gd name="T2" fmla="*/ 422 w 1171"/>
              <a:gd name="T3" fmla="*/ 155 h 1275"/>
              <a:gd name="T4" fmla="*/ 579 w 1171"/>
              <a:gd name="T5" fmla="*/ 138 h 1275"/>
              <a:gd name="T6" fmla="*/ 680 w 1171"/>
              <a:gd name="T7" fmla="*/ 318 h 1275"/>
              <a:gd name="T8" fmla="*/ 735 w 1171"/>
              <a:gd name="T9" fmla="*/ 333 h 1275"/>
              <a:gd name="T10" fmla="*/ 761 w 1171"/>
              <a:gd name="T11" fmla="*/ 312 h 1275"/>
              <a:gd name="T12" fmla="*/ 798 w 1171"/>
              <a:gd name="T13" fmla="*/ 280 h 1275"/>
              <a:gd name="T14" fmla="*/ 881 w 1171"/>
              <a:gd name="T15" fmla="*/ 402 h 1275"/>
              <a:gd name="T16" fmla="*/ 845 w 1171"/>
              <a:gd name="T17" fmla="*/ 521 h 1275"/>
              <a:gd name="T18" fmla="*/ 935 w 1171"/>
              <a:gd name="T19" fmla="*/ 523 h 1275"/>
              <a:gd name="T20" fmla="*/ 970 w 1171"/>
              <a:gd name="T21" fmla="*/ 658 h 1275"/>
              <a:gd name="T22" fmla="*/ 1171 w 1171"/>
              <a:gd name="T23" fmla="*/ 819 h 1275"/>
              <a:gd name="T24" fmla="*/ 1012 w 1171"/>
              <a:gd name="T25" fmla="*/ 955 h 1275"/>
              <a:gd name="T26" fmla="*/ 931 w 1171"/>
              <a:gd name="T27" fmla="*/ 1060 h 1275"/>
              <a:gd name="T28" fmla="*/ 766 w 1171"/>
              <a:gd name="T29" fmla="*/ 1275 h 1275"/>
              <a:gd name="T30" fmla="*/ 667 w 1171"/>
              <a:gd name="T31" fmla="*/ 1189 h 1275"/>
              <a:gd name="T32" fmla="*/ 589 w 1171"/>
              <a:gd name="T33" fmla="*/ 1120 h 1275"/>
              <a:gd name="T34" fmla="*/ 544 w 1171"/>
              <a:gd name="T35" fmla="*/ 937 h 1275"/>
              <a:gd name="T36" fmla="*/ 301 w 1171"/>
              <a:gd name="T37" fmla="*/ 929 h 1275"/>
              <a:gd name="T38" fmla="*/ 196 w 1171"/>
              <a:gd name="T39" fmla="*/ 826 h 1275"/>
              <a:gd name="T40" fmla="*/ 74 w 1171"/>
              <a:gd name="T41" fmla="*/ 703 h 1275"/>
              <a:gd name="T42" fmla="*/ 71 w 1171"/>
              <a:gd name="T43" fmla="*/ 579 h 1275"/>
              <a:gd name="T44" fmla="*/ 119 w 1171"/>
              <a:gd name="T45" fmla="*/ 563 h 1275"/>
              <a:gd name="T46" fmla="*/ 188 w 1171"/>
              <a:gd name="T47" fmla="*/ 538 h 1275"/>
              <a:gd name="T48" fmla="*/ 136 w 1171"/>
              <a:gd name="T49" fmla="*/ 450 h 1275"/>
              <a:gd name="T50" fmla="*/ 138 w 1171"/>
              <a:gd name="T51" fmla="*/ 349 h 1275"/>
              <a:gd name="T52" fmla="*/ 5 w 1171"/>
              <a:gd name="T53" fmla="*/ 147 h 1275"/>
              <a:gd name="T54" fmla="*/ 22 w 1171"/>
              <a:gd name="T55" fmla="*/ 119 h 1275"/>
              <a:gd name="T56" fmla="*/ 41 w 1171"/>
              <a:gd name="T57" fmla="*/ 88 h 1275"/>
              <a:gd name="T58" fmla="*/ 0 w 1171"/>
              <a:gd name="T59" fmla="*/ 33 h 1275"/>
              <a:gd name="T60" fmla="*/ 54 w 1171"/>
              <a:gd name="T61" fmla="*/ 0 h 1275"/>
              <a:gd name="T62" fmla="*/ 145 w 1171"/>
              <a:gd name="T63" fmla="*/ 89 h 1275"/>
              <a:gd name="T64" fmla="*/ 359 w 1171"/>
              <a:gd name="T65" fmla="*/ 82 h 1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71" h="1275">
                <a:moveTo>
                  <a:pt x="359" y="82"/>
                </a:moveTo>
                <a:lnTo>
                  <a:pt x="422" y="155"/>
                </a:lnTo>
                <a:lnTo>
                  <a:pt x="579" y="138"/>
                </a:lnTo>
                <a:lnTo>
                  <a:pt x="680" y="318"/>
                </a:lnTo>
                <a:lnTo>
                  <a:pt x="735" y="333"/>
                </a:lnTo>
                <a:lnTo>
                  <a:pt x="761" y="312"/>
                </a:lnTo>
                <a:lnTo>
                  <a:pt x="798" y="280"/>
                </a:lnTo>
                <a:lnTo>
                  <a:pt x="881" y="402"/>
                </a:lnTo>
                <a:lnTo>
                  <a:pt x="845" y="521"/>
                </a:lnTo>
                <a:lnTo>
                  <a:pt x="935" y="523"/>
                </a:lnTo>
                <a:lnTo>
                  <a:pt x="970" y="658"/>
                </a:lnTo>
                <a:lnTo>
                  <a:pt x="1171" y="819"/>
                </a:lnTo>
                <a:lnTo>
                  <a:pt x="1012" y="955"/>
                </a:lnTo>
                <a:lnTo>
                  <a:pt x="931" y="1060"/>
                </a:lnTo>
                <a:lnTo>
                  <a:pt x="766" y="1275"/>
                </a:lnTo>
                <a:lnTo>
                  <a:pt x="667" y="1189"/>
                </a:lnTo>
                <a:lnTo>
                  <a:pt x="589" y="1120"/>
                </a:lnTo>
                <a:lnTo>
                  <a:pt x="544" y="937"/>
                </a:lnTo>
                <a:lnTo>
                  <a:pt x="301" y="929"/>
                </a:lnTo>
                <a:lnTo>
                  <a:pt x="196" y="826"/>
                </a:lnTo>
                <a:lnTo>
                  <a:pt x="74" y="703"/>
                </a:lnTo>
                <a:lnTo>
                  <a:pt x="71" y="579"/>
                </a:lnTo>
                <a:lnTo>
                  <a:pt x="119" y="563"/>
                </a:lnTo>
                <a:lnTo>
                  <a:pt x="188" y="538"/>
                </a:lnTo>
                <a:lnTo>
                  <a:pt x="136" y="450"/>
                </a:lnTo>
                <a:lnTo>
                  <a:pt x="138" y="349"/>
                </a:lnTo>
                <a:lnTo>
                  <a:pt x="5" y="147"/>
                </a:lnTo>
                <a:lnTo>
                  <a:pt x="22" y="119"/>
                </a:lnTo>
                <a:lnTo>
                  <a:pt x="41" y="88"/>
                </a:lnTo>
                <a:lnTo>
                  <a:pt x="0" y="33"/>
                </a:lnTo>
                <a:lnTo>
                  <a:pt x="54" y="0"/>
                </a:lnTo>
                <a:lnTo>
                  <a:pt x="145" y="89"/>
                </a:lnTo>
                <a:lnTo>
                  <a:pt x="359" y="8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8AAC8AC9-07E9-B176-42B0-8D3486A64595}"/>
              </a:ext>
            </a:extLst>
          </p:cNvPr>
          <p:cNvSpPr>
            <a:spLocks/>
          </p:cNvSpPr>
          <p:nvPr/>
        </p:nvSpPr>
        <p:spPr bwMode="auto">
          <a:xfrm>
            <a:off x="4867276" y="9525"/>
            <a:ext cx="2998788" cy="2166938"/>
          </a:xfrm>
          <a:custGeom>
            <a:avLst/>
            <a:gdLst>
              <a:gd name="T0" fmla="*/ 1874 w 1889"/>
              <a:gd name="T1" fmla="*/ 1198 h 1365"/>
              <a:gd name="T2" fmla="*/ 1786 w 1889"/>
              <a:gd name="T3" fmla="*/ 1309 h 1365"/>
              <a:gd name="T4" fmla="*/ 1773 w 1889"/>
              <a:gd name="T5" fmla="*/ 1327 h 1365"/>
              <a:gd name="T6" fmla="*/ 1640 w 1889"/>
              <a:gd name="T7" fmla="*/ 1365 h 1365"/>
              <a:gd name="T8" fmla="*/ 1638 w 1889"/>
              <a:gd name="T9" fmla="*/ 1363 h 1365"/>
              <a:gd name="T10" fmla="*/ 1605 w 1889"/>
              <a:gd name="T11" fmla="*/ 1284 h 1365"/>
              <a:gd name="T12" fmla="*/ 1625 w 1889"/>
              <a:gd name="T13" fmla="*/ 1174 h 1365"/>
              <a:gd name="T14" fmla="*/ 1548 w 1889"/>
              <a:gd name="T15" fmla="*/ 1103 h 1365"/>
              <a:gd name="T16" fmla="*/ 1487 w 1889"/>
              <a:gd name="T17" fmla="*/ 953 h 1365"/>
              <a:gd name="T18" fmla="*/ 1453 w 1889"/>
              <a:gd name="T19" fmla="*/ 980 h 1365"/>
              <a:gd name="T20" fmla="*/ 1440 w 1889"/>
              <a:gd name="T21" fmla="*/ 989 h 1365"/>
              <a:gd name="T22" fmla="*/ 1412 w 1889"/>
              <a:gd name="T23" fmla="*/ 1010 h 1365"/>
              <a:gd name="T24" fmla="*/ 1317 w 1889"/>
              <a:gd name="T25" fmla="*/ 1082 h 1365"/>
              <a:gd name="T26" fmla="*/ 1240 w 1889"/>
              <a:gd name="T27" fmla="*/ 1067 h 1365"/>
              <a:gd name="T28" fmla="*/ 1247 w 1889"/>
              <a:gd name="T29" fmla="*/ 1107 h 1365"/>
              <a:gd name="T30" fmla="*/ 1086 w 1889"/>
              <a:gd name="T31" fmla="*/ 1127 h 1365"/>
              <a:gd name="T32" fmla="*/ 1083 w 1889"/>
              <a:gd name="T33" fmla="*/ 1127 h 1365"/>
              <a:gd name="T34" fmla="*/ 1019 w 1889"/>
              <a:gd name="T35" fmla="*/ 1088 h 1365"/>
              <a:gd name="T36" fmla="*/ 920 w 1889"/>
              <a:gd name="T37" fmla="*/ 1028 h 1365"/>
              <a:gd name="T38" fmla="*/ 682 w 1889"/>
              <a:gd name="T39" fmla="*/ 1155 h 1365"/>
              <a:gd name="T40" fmla="*/ 673 w 1889"/>
              <a:gd name="T41" fmla="*/ 1167 h 1365"/>
              <a:gd name="T42" fmla="*/ 662 w 1889"/>
              <a:gd name="T43" fmla="*/ 1178 h 1365"/>
              <a:gd name="T44" fmla="*/ 553 w 1889"/>
              <a:gd name="T45" fmla="*/ 1213 h 1365"/>
              <a:gd name="T46" fmla="*/ 551 w 1889"/>
              <a:gd name="T47" fmla="*/ 1208 h 1365"/>
              <a:gd name="T48" fmla="*/ 550 w 1889"/>
              <a:gd name="T49" fmla="*/ 1180 h 1365"/>
              <a:gd name="T50" fmla="*/ 540 w 1889"/>
              <a:gd name="T51" fmla="*/ 1120 h 1365"/>
              <a:gd name="T52" fmla="*/ 538 w 1889"/>
              <a:gd name="T53" fmla="*/ 1114 h 1365"/>
              <a:gd name="T54" fmla="*/ 535 w 1889"/>
              <a:gd name="T55" fmla="*/ 1094 h 1365"/>
              <a:gd name="T56" fmla="*/ 572 w 1889"/>
              <a:gd name="T57" fmla="*/ 1081 h 1365"/>
              <a:gd name="T58" fmla="*/ 604 w 1889"/>
              <a:gd name="T59" fmla="*/ 1071 h 1365"/>
              <a:gd name="T60" fmla="*/ 518 w 1889"/>
              <a:gd name="T61" fmla="*/ 1032 h 1365"/>
              <a:gd name="T62" fmla="*/ 518 w 1889"/>
              <a:gd name="T63" fmla="*/ 1053 h 1365"/>
              <a:gd name="T64" fmla="*/ 518 w 1889"/>
              <a:gd name="T65" fmla="*/ 1084 h 1365"/>
              <a:gd name="T66" fmla="*/ 370 w 1889"/>
              <a:gd name="T67" fmla="*/ 974 h 1365"/>
              <a:gd name="T68" fmla="*/ 377 w 1889"/>
              <a:gd name="T69" fmla="*/ 950 h 1365"/>
              <a:gd name="T70" fmla="*/ 385 w 1889"/>
              <a:gd name="T71" fmla="*/ 923 h 1365"/>
              <a:gd name="T72" fmla="*/ 434 w 1889"/>
              <a:gd name="T73" fmla="*/ 750 h 1365"/>
              <a:gd name="T74" fmla="*/ 318 w 1889"/>
              <a:gd name="T75" fmla="*/ 527 h 1365"/>
              <a:gd name="T76" fmla="*/ 363 w 1889"/>
              <a:gd name="T77" fmla="*/ 497 h 1365"/>
              <a:gd name="T78" fmla="*/ 334 w 1889"/>
              <a:gd name="T79" fmla="*/ 420 h 1365"/>
              <a:gd name="T80" fmla="*/ 218 w 1889"/>
              <a:gd name="T81" fmla="*/ 389 h 1365"/>
              <a:gd name="T82" fmla="*/ 228 w 1889"/>
              <a:gd name="T83" fmla="*/ 336 h 1365"/>
              <a:gd name="T84" fmla="*/ 218 w 1889"/>
              <a:gd name="T85" fmla="*/ 327 h 1365"/>
              <a:gd name="T86" fmla="*/ 129 w 1889"/>
              <a:gd name="T87" fmla="*/ 215 h 1365"/>
              <a:gd name="T88" fmla="*/ 0 w 1889"/>
              <a:gd name="T89" fmla="*/ 160 h 1365"/>
              <a:gd name="T90" fmla="*/ 336 w 1889"/>
              <a:gd name="T91" fmla="*/ 20 h 1365"/>
              <a:gd name="T92" fmla="*/ 387 w 1889"/>
              <a:gd name="T93" fmla="*/ 0 h 1365"/>
              <a:gd name="T94" fmla="*/ 505 w 1889"/>
              <a:gd name="T95" fmla="*/ 43 h 1365"/>
              <a:gd name="T96" fmla="*/ 480 w 1889"/>
              <a:gd name="T97" fmla="*/ 1 h 1365"/>
              <a:gd name="T98" fmla="*/ 941 w 1889"/>
              <a:gd name="T99" fmla="*/ 101 h 1365"/>
              <a:gd name="T100" fmla="*/ 1288 w 1889"/>
              <a:gd name="T101" fmla="*/ 93 h 1365"/>
              <a:gd name="T102" fmla="*/ 1608 w 1889"/>
              <a:gd name="T103" fmla="*/ 374 h 1365"/>
              <a:gd name="T104" fmla="*/ 1621 w 1889"/>
              <a:gd name="T105" fmla="*/ 432 h 1365"/>
              <a:gd name="T106" fmla="*/ 1631 w 1889"/>
              <a:gd name="T107" fmla="*/ 536 h 1365"/>
              <a:gd name="T108" fmla="*/ 1642 w 1889"/>
              <a:gd name="T109" fmla="*/ 660 h 1365"/>
              <a:gd name="T110" fmla="*/ 1629 w 1889"/>
              <a:gd name="T111" fmla="*/ 722 h 1365"/>
              <a:gd name="T112" fmla="*/ 1668 w 1889"/>
              <a:gd name="T113" fmla="*/ 716 h 1365"/>
              <a:gd name="T114" fmla="*/ 1850 w 1889"/>
              <a:gd name="T115" fmla="*/ 866 h 1365"/>
              <a:gd name="T116" fmla="*/ 1889 w 1889"/>
              <a:gd name="T117" fmla="*/ 897 h 1365"/>
              <a:gd name="T118" fmla="*/ 1889 w 1889"/>
              <a:gd name="T119" fmla="*/ 944 h 1365"/>
              <a:gd name="T120" fmla="*/ 1885 w 1889"/>
              <a:gd name="T121" fmla="*/ 1010 h 1365"/>
              <a:gd name="T122" fmla="*/ 1883 w 1889"/>
              <a:gd name="T123" fmla="*/ 1043 h 1365"/>
              <a:gd name="T124" fmla="*/ 1874 w 1889"/>
              <a:gd name="T125" fmla="*/ 1198 h 13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889" h="1365">
                <a:moveTo>
                  <a:pt x="1874" y="1198"/>
                </a:moveTo>
                <a:lnTo>
                  <a:pt x="1786" y="1309"/>
                </a:lnTo>
                <a:lnTo>
                  <a:pt x="1773" y="1327"/>
                </a:lnTo>
                <a:lnTo>
                  <a:pt x="1640" y="1365"/>
                </a:lnTo>
                <a:lnTo>
                  <a:pt x="1638" y="1363"/>
                </a:lnTo>
                <a:lnTo>
                  <a:pt x="1605" y="1284"/>
                </a:lnTo>
                <a:lnTo>
                  <a:pt x="1625" y="1174"/>
                </a:lnTo>
                <a:lnTo>
                  <a:pt x="1548" y="1103"/>
                </a:lnTo>
                <a:lnTo>
                  <a:pt x="1487" y="953"/>
                </a:lnTo>
                <a:lnTo>
                  <a:pt x="1453" y="980"/>
                </a:lnTo>
                <a:lnTo>
                  <a:pt x="1440" y="989"/>
                </a:lnTo>
                <a:lnTo>
                  <a:pt x="1412" y="1010"/>
                </a:lnTo>
                <a:lnTo>
                  <a:pt x="1317" y="1082"/>
                </a:lnTo>
                <a:lnTo>
                  <a:pt x="1240" y="1067"/>
                </a:lnTo>
                <a:lnTo>
                  <a:pt x="1247" y="1107"/>
                </a:lnTo>
                <a:lnTo>
                  <a:pt x="1086" y="1127"/>
                </a:lnTo>
                <a:lnTo>
                  <a:pt x="1083" y="1127"/>
                </a:lnTo>
                <a:lnTo>
                  <a:pt x="1019" y="1088"/>
                </a:lnTo>
                <a:lnTo>
                  <a:pt x="920" y="1028"/>
                </a:lnTo>
                <a:lnTo>
                  <a:pt x="682" y="1155"/>
                </a:lnTo>
                <a:lnTo>
                  <a:pt x="673" y="1167"/>
                </a:lnTo>
                <a:lnTo>
                  <a:pt x="662" y="1178"/>
                </a:lnTo>
                <a:lnTo>
                  <a:pt x="553" y="1213"/>
                </a:lnTo>
                <a:lnTo>
                  <a:pt x="551" y="1208"/>
                </a:lnTo>
                <a:lnTo>
                  <a:pt x="550" y="1180"/>
                </a:lnTo>
                <a:lnTo>
                  <a:pt x="540" y="1120"/>
                </a:lnTo>
                <a:lnTo>
                  <a:pt x="538" y="1114"/>
                </a:lnTo>
                <a:lnTo>
                  <a:pt x="535" y="1094"/>
                </a:lnTo>
                <a:lnTo>
                  <a:pt x="572" y="1081"/>
                </a:lnTo>
                <a:lnTo>
                  <a:pt x="604" y="1071"/>
                </a:lnTo>
                <a:lnTo>
                  <a:pt x="518" y="1032"/>
                </a:lnTo>
                <a:lnTo>
                  <a:pt x="518" y="1053"/>
                </a:lnTo>
                <a:lnTo>
                  <a:pt x="518" y="1084"/>
                </a:lnTo>
                <a:lnTo>
                  <a:pt x="370" y="974"/>
                </a:lnTo>
                <a:lnTo>
                  <a:pt x="377" y="950"/>
                </a:lnTo>
                <a:lnTo>
                  <a:pt x="385" y="923"/>
                </a:lnTo>
                <a:lnTo>
                  <a:pt x="434" y="750"/>
                </a:lnTo>
                <a:lnTo>
                  <a:pt x="318" y="527"/>
                </a:lnTo>
                <a:lnTo>
                  <a:pt x="363" y="497"/>
                </a:lnTo>
                <a:lnTo>
                  <a:pt x="334" y="420"/>
                </a:lnTo>
                <a:lnTo>
                  <a:pt x="218" y="389"/>
                </a:lnTo>
                <a:lnTo>
                  <a:pt x="228" y="336"/>
                </a:lnTo>
                <a:lnTo>
                  <a:pt x="218" y="327"/>
                </a:lnTo>
                <a:lnTo>
                  <a:pt x="129" y="215"/>
                </a:lnTo>
                <a:lnTo>
                  <a:pt x="0" y="160"/>
                </a:lnTo>
                <a:lnTo>
                  <a:pt x="336" y="20"/>
                </a:lnTo>
                <a:lnTo>
                  <a:pt x="387" y="0"/>
                </a:lnTo>
                <a:lnTo>
                  <a:pt x="505" y="43"/>
                </a:lnTo>
                <a:lnTo>
                  <a:pt x="480" y="1"/>
                </a:lnTo>
                <a:lnTo>
                  <a:pt x="941" y="101"/>
                </a:lnTo>
                <a:lnTo>
                  <a:pt x="1288" y="93"/>
                </a:lnTo>
                <a:lnTo>
                  <a:pt x="1608" y="374"/>
                </a:lnTo>
                <a:lnTo>
                  <a:pt x="1621" y="432"/>
                </a:lnTo>
                <a:lnTo>
                  <a:pt x="1631" y="536"/>
                </a:lnTo>
                <a:lnTo>
                  <a:pt x="1642" y="660"/>
                </a:lnTo>
                <a:lnTo>
                  <a:pt x="1629" y="722"/>
                </a:lnTo>
                <a:lnTo>
                  <a:pt x="1668" y="716"/>
                </a:lnTo>
                <a:lnTo>
                  <a:pt x="1850" y="866"/>
                </a:lnTo>
                <a:lnTo>
                  <a:pt x="1889" y="897"/>
                </a:lnTo>
                <a:lnTo>
                  <a:pt x="1889" y="944"/>
                </a:lnTo>
                <a:lnTo>
                  <a:pt x="1885" y="1010"/>
                </a:lnTo>
                <a:lnTo>
                  <a:pt x="1883" y="1043"/>
                </a:lnTo>
                <a:lnTo>
                  <a:pt x="1874" y="1198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9">
            <a:extLst>
              <a:ext uri="{FF2B5EF4-FFF2-40B4-BE49-F238E27FC236}">
                <a16:creationId xmlns:a16="http://schemas.microsoft.com/office/drawing/2014/main" id="{C58442DC-E252-F708-D34A-006A107C4537}"/>
              </a:ext>
            </a:extLst>
          </p:cNvPr>
          <p:cNvSpPr>
            <a:spLocks/>
          </p:cNvSpPr>
          <p:nvPr/>
        </p:nvSpPr>
        <p:spPr bwMode="auto">
          <a:xfrm>
            <a:off x="4094163" y="3773488"/>
            <a:ext cx="1550988" cy="2116138"/>
          </a:xfrm>
          <a:custGeom>
            <a:avLst/>
            <a:gdLst>
              <a:gd name="T0" fmla="*/ 676 w 977"/>
              <a:gd name="T1" fmla="*/ 65 h 1333"/>
              <a:gd name="T2" fmla="*/ 840 w 977"/>
              <a:gd name="T3" fmla="*/ 238 h 1333"/>
              <a:gd name="T4" fmla="*/ 941 w 977"/>
              <a:gd name="T5" fmla="*/ 340 h 1333"/>
              <a:gd name="T6" fmla="*/ 965 w 977"/>
              <a:gd name="T7" fmla="*/ 367 h 1333"/>
              <a:gd name="T8" fmla="*/ 857 w 977"/>
              <a:gd name="T9" fmla="*/ 441 h 1333"/>
              <a:gd name="T10" fmla="*/ 857 w 977"/>
              <a:gd name="T11" fmla="*/ 462 h 1333"/>
              <a:gd name="T12" fmla="*/ 857 w 977"/>
              <a:gd name="T13" fmla="*/ 537 h 1333"/>
              <a:gd name="T14" fmla="*/ 857 w 977"/>
              <a:gd name="T15" fmla="*/ 619 h 1333"/>
              <a:gd name="T16" fmla="*/ 904 w 977"/>
              <a:gd name="T17" fmla="*/ 716 h 1333"/>
              <a:gd name="T18" fmla="*/ 848 w 977"/>
              <a:gd name="T19" fmla="*/ 778 h 1333"/>
              <a:gd name="T20" fmla="*/ 900 w 977"/>
              <a:gd name="T21" fmla="*/ 845 h 1333"/>
              <a:gd name="T22" fmla="*/ 945 w 977"/>
              <a:gd name="T23" fmla="*/ 903 h 1333"/>
              <a:gd name="T24" fmla="*/ 939 w 977"/>
              <a:gd name="T25" fmla="*/ 937 h 1333"/>
              <a:gd name="T26" fmla="*/ 921 w 977"/>
              <a:gd name="T27" fmla="*/ 1049 h 1333"/>
              <a:gd name="T28" fmla="*/ 977 w 977"/>
              <a:gd name="T29" fmla="*/ 1070 h 1333"/>
              <a:gd name="T30" fmla="*/ 821 w 977"/>
              <a:gd name="T31" fmla="*/ 1186 h 1333"/>
              <a:gd name="T32" fmla="*/ 866 w 977"/>
              <a:gd name="T33" fmla="*/ 1277 h 1333"/>
              <a:gd name="T34" fmla="*/ 857 w 977"/>
              <a:gd name="T35" fmla="*/ 1285 h 1333"/>
              <a:gd name="T36" fmla="*/ 795 w 977"/>
              <a:gd name="T37" fmla="*/ 1333 h 1333"/>
              <a:gd name="T38" fmla="*/ 692 w 977"/>
              <a:gd name="T39" fmla="*/ 1234 h 1333"/>
              <a:gd name="T40" fmla="*/ 612 w 977"/>
              <a:gd name="T41" fmla="*/ 1156 h 1333"/>
              <a:gd name="T42" fmla="*/ 498 w 977"/>
              <a:gd name="T43" fmla="*/ 1167 h 1333"/>
              <a:gd name="T44" fmla="*/ 466 w 977"/>
              <a:gd name="T45" fmla="*/ 1171 h 1333"/>
              <a:gd name="T46" fmla="*/ 550 w 977"/>
              <a:gd name="T47" fmla="*/ 1212 h 1333"/>
              <a:gd name="T48" fmla="*/ 479 w 977"/>
              <a:gd name="T49" fmla="*/ 1242 h 1333"/>
              <a:gd name="T50" fmla="*/ 359 w 977"/>
              <a:gd name="T51" fmla="*/ 1182 h 1333"/>
              <a:gd name="T52" fmla="*/ 294 w 977"/>
              <a:gd name="T53" fmla="*/ 1163 h 1333"/>
              <a:gd name="T54" fmla="*/ 200 w 977"/>
              <a:gd name="T55" fmla="*/ 950 h 1333"/>
              <a:gd name="T56" fmla="*/ 116 w 977"/>
              <a:gd name="T57" fmla="*/ 759 h 1333"/>
              <a:gd name="T58" fmla="*/ 6 w 977"/>
              <a:gd name="T59" fmla="*/ 567 h 1333"/>
              <a:gd name="T60" fmla="*/ 0 w 977"/>
              <a:gd name="T61" fmla="*/ 555 h 1333"/>
              <a:gd name="T62" fmla="*/ 43 w 977"/>
              <a:gd name="T63" fmla="*/ 428 h 1333"/>
              <a:gd name="T64" fmla="*/ 94 w 977"/>
              <a:gd name="T65" fmla="*/ 395 h 1333"/>
              <a:gd name="T66" fmla="*/ 32 w 977"/>
              <a:gd name="T67" fmla="*/ 286 h 1333"/>
              <a:gd name="T68" fmla="*/ 23 w 977"/>
              <a:gd name="T69" fmla="*/ 269 h 1333"/>
              <a:gd name="T70" fmla="*/ 2 w 977"/>
              <a:gd name="T71" fmla="*/ 71 h 1333"/>
              <a:gd name="T72" fmla="*/ 28 w 977"/>
              <a:gd name="T73" fmla="*/ 75 h 1333"/>
              <a:gd name="T74" fmla="*/ 92 w 977"/>
              <a:gd name="T75" fmla="*/ 80 h 1333"/>
              <a:gd name="T76" fmla="*/ 126 w 977"/>
              <a:gd name="T77" fmla="*/ 52 h 1333"/>
              <a:gd name="T78" fmla="*/ 159 w 977"/>
              <a:gd name="T79" fmla="*/ 22 h 1333"/>
              <a:gd name="T80" fmla="*/ 253 w 977"/>
              <a:gd name="T81" fmla="*/ 0 h 1333"/>
              <a:gd name="T82" fmla="*/ 417 w 977"/>
              <a:gd name="T83" fmla="*/ 47 h 1333"/>
              <a:gd name="T84" fmla="*/ 421 w 977"/>
              <a:gd name="T85" fmla="*/ 52 h 1333"/>
              <a:gd name="T86" fmla="*/ 457 w 977"/>
              <a:gd name="T87" fmla="*/ 97 h 1333"/>
              <a:gd name="T88" fmla="*/ 537 w 977"/>
              <a:gd name="T89" fmla="*/ 52 h 1333"/>
              <a:gd name="T90" fmla="*/ 554 w 977"/>
              <a:gd name="T91" fmla="*/ 43 h 1333"/>
              <a:gd name="T92" fmla="*/ 565 w 977"/>
              <a:gd name="T93" fmla="*/ 52 h 1333"/>
              <a:gd name="T94" fmla="*/ 638 w 977"/>
              <a:gd name="T95" fmla="*/ 103 h 1333"/>
              <a:gd name="T96" fmla="*/ 676 w 977"/>
              <a:gd name="T97" fmla="*/ 65 h 13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977" h="1333">
                <a:moveTo>
                  <a:pt x="676" y="65"/>
                </a:moveTo>
                <a:lnTo>
                  <a:pt x="840" y="238"/>
                </a:lnTo>
                <a:lnTo>
                  <a:pt x="941" y="340"/>
                </a:lnTo>
                <a:lnTo>
                  <a:pt x="965" y="367"/>
                </a:lnTo>
                <a:lnTo>
                  <a:pt x="857" y="441"/>
                </a:lnTo>
                <a:lnTo>
                  <a:pt x="857" y="462"/>
                </a:lnTo>
                <a:lnTo>
                  <a:pt x="857" y="537"/>
                </a:lnTo>
                <a:lnTo>
                  <a:pt x="857" y="619"/>
                </a:lnTo>
                <a:lnTo>
                  <a:pt x="904" y="716"/>
                </a:lnTo>
                <a:lnTo>
                  <a:pt x="848" y="778"/>
                </a:lnTo>
                <a:lnTo>
                  <a:pt x="900" y="845"/>
                </a:lnTo>
                <a:lnTo>
                  <a:pt x="945" y="903"/>
                </a:lnTo>
                <a:lnTo>
                  <a:pt x="939" y="937"/>
                </a:lnTo>
                <a:lnTo>
                  <a:pt x="921" y="1049"/>
                </a:lnTo>
                <a:lnTo>
                  <a:pt x="977" y="1070"/>
                </a:lnTo>
                <a:lnTo>
                  <a:pt x="821" y="1186"/>
                </a:lnTo>
                <a:lnTo>
                  <a:pt x="866" y="1277"/>
                </a:lnTo>
                <a:lnTo>
                  <a:pt x="857" y="1285"/>
                </a:lnTo>
                <a:lnTo>
                  <a:pt x="795" y="1333"/>
                </a:lnTo>
                <a:lnTo>
                  <a:pt x="692" y="1234"/>
                </a:lnTo>
                <a:lnTo>
                  <a:pt x="612" y="1156"/>
                </a:lnTo>
                <a:lnTo>
                  <a:pt x="498" y="1167"/>
                </a:lnTo>
                <a:lnTo>
                  <a:pt x="466" y="1171"/>
                </a:lnTo>
                <a:lnTo>
                  <a:pt x="550" y="1212"/>
                </a:lnTo>
                <a:lnTo>
                  <a:pt x="479" y="1242"/>
                </a:lnTo>
                <a:lnTo>
                  <a:pt x="359" y="1182"/>
                </a:lnTo>
                <a:lnTo>
                  <a:pt x="294" y="1163"/>
                </a:lnTo>
                <a:lnTo>
                  <a:pt x="200" y="950"/>
                </a:lnTo>
                <a:lnTo>
                  <a:pt x="116" y="759"/>
                </a:lnTo>
                <a:lnTo>
                  <a:pt x="6" y="567"/>
                </a:lnTo>
                <a:lnTo>
                  <a:pt x="0" y="555"/>
                </a:lnTo>
                <a:lnTo>
                  <a:pt x="43" y="428"/>
                </a:lnTo>
                <a:lnTo>
                  <a:pt x="94" y="395"/>
                </a:lnTo>
                <a:lnTo>
                  <a:pt x="32" y="286"/>
                </a:lnTo>
                <a:lnTo>
                  <a:pt x="23" y="269"/>
                </a:lnTo>
                <a:lnTo>
                  <a:pt x="2" y="71"/>
                </a:lnTo>
                <a:lnTo>
                  <a:pt x="28" y="75"/>
                </a:lnTo>
                <a:lnTo>
                  <a:pt x="92" y="80"/>
                </a:lnTo>
                <a:lnTo>
                  <a:pt x="126" y="52"/>
                </a:lnTo>
                <a:lnTo>
                  <a:pt x="159" y="22"/>
                </a:lnTo>
                <a:lnTo>
                  <a:pt x="253" y="0"/>
                </a:lnTo>
                <a:lnTo>
                  <a:pt x="417" y="47"/>
                </a:lnTo>
                <a:lnTo>
                  <a:pt x="421" y="52"/>
                </a:lnTo>
                <a:lnTo>
                  <a:pt x="457" y="97"/>
                </a:lnTo>
                <a:lnTo>
                  <a:pt x="537" y="52"/>
                </a:lnTo>
                <a:lnTo>
                  <a:pt x="554" y="43"/>
                </a:lnTo>
                <a:lnTo>
                  <a:pt x="565" y="52"/>
                </a:lnTo>
                <a:lnTo>
                  <a:pt x="638" y="103"/>
                </a:lnTo>
                <a:lnTo>
                  <a:pt x="676" y="6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0">
            <a:extLst>
              <a:ext uri="{FF2B5EF4-FFF2-40B4-BE49-F238E27FC236}">
                <a16:creationId xmlns:a16="http://schemas.microsoft.com/office/drawing/2014/main" id="{7185A581-CCEF-763D-CD91-CAB679FCBDA5}"/>
              </a:ext>
            </a:extLst>
          </p:cNvPr>
          <p:cNvSpPr>
            <a:spLocks/>
          </p:cNvSpPr>
          <p:nvPr/>
        </p:nvSpPr>
        <p:spPr bwMode="auto">
          <a:xfrm>
            <a:off x="3765551" y="2606675"/>
            <a:ext cx="1962150" cy="1330325"/>
          </a:xfrm>
          <a:custGeom>
            <a:avLst/>
            <a:gdLst>
              <a:gd name="T0" fmla="*/ 1124 w 1236"/>
              <a:gd name="T1" fmla="*/ 217 h 838"/>
              <a:gd name="T2" fmla="*/ 1236 w 1236"/>
              <a:gd name="T3" fmla="*/ 256 h 838"/>
              <a:gd name="T4" fmla="*/ 1197 w 1236"/>
              <a:gd name="T5" fmla="*/ 432 h 838"/>
              <a:gd name="T6" fmla="*/ 1107 w 1236"/>
              <a:gd name="T7" fmla="*/ 466 h 838"/>
              <a:gd name="T8" fmla="*/ 1187 w 1236"/>
              <a:gd name="T9" fmla="*/ 608 h 838"/>
              <a:gd name="T10" fmla="*/ 1107 w 1236"/>
              <a:gd name="T11" fmla="*/ 668 h 838"/>
              <a:gd name="T12" fmla="*/ 1047 w 1236"/>
              <a:gd name="T13" fmla="*/ 692 h 838"/>
              <a:gd name="T14" fmla="*/ 942 w 1236"/>
              <a:gd name="T15" fmla="*/ 767 h 838"/>
              <a:gd name="T16" fmla="*/ 909 w 1236"/>
              <a:gd name="T17" fmla="*/ 787 h 838"/>
              <a:gd name="T18" fmla="*/ 845 w 1236"/>
              <a:gd name="T19" fmla="*/ 838 h 838"/>
              <a:gd name="T20" fmla="*/ 761 w 1236"/>
              <a:gd name="T21" fmla="*/ 778 h 838"/>
              <a:gd name="T22" fmla="*/ 664 w 1236"/>
              <a:gd name="T23" fmla="*/ 832 h 838"/>
              <a:gd name="T24" fmla="*/ 624 w 1236"/>
              <a:gd name="T25" fmla="*/ 782 h 838"/>
              <a:gd name="T26" fmla="*/ 366 w 1236"/>
              <a:gd name="T27" fmla="*/ 757 h 838"/>
              <a:gd name="T28" fmla="*/ 299 w 1236"/>
              <a:gd name="T29" fmla="*/ 815 h 838"/>
              <a:gd name="T30" fmla="*/ 209 w 1236"/>
              <a:gd name="T31" fmla="*/ 806 h 838"/>
              <a:gd name="T32" fmla="*/ 84 w 1236"/>
              <a:gd name="T33" fmla="*/ 771 h 838"/>
              <a:gd name="T34" fmla="*/ 80 w 1236"/>
              <a:gd name="T35" fmla="*/ 735 h 838"/>
              <a:gd name="T36" fmla="*/ 74 w 1236"/>
              <a:gd name="T37" fmla="*/ 643 h 838"/>
              <a:gd name="T38" fmla="*/ 73 w 1236"/>
              <a:gd name="T39" fmla="*/ 475 h 838"/>
              <a:gd name="T40" fmla="*/ 147 w 1236"/>
              <a:gd name="T41" fmla="*/ 400 h 838"/>
              <a:gd name="T42" fmla="*/ 15 w 1236"/>
              <a:gd name="T43" fmla="*/ 90 h 838"/>
              <a:gd name="T44" fmla="*/ 226 w 1236"/>
              <a:gd name="T45" fmla="*/ 0 h 838"/>
              <a:gd name="T46" fmla="*/ 411 w 1236"/>
              <a:gd name="T47" fmla="*/ 39 h 838"/>
              <a:gd name="T48" fmla="*/ 518 w 1236"/>
              <a:gd name="T49" fmla="*/ 45 h 838"/>
              <a:gd name="T50" fmla="*/ 493 w 1236"/>
              <a:gd name="T51" fmla="*/ 193 h 838"/>
              <a:gd name="T52" fmla="*/ 664 w 1236"/>
              <a:gd name="T53" fmla="*/ 380 h 838"/>
              <a:gd name="T54" fmla="*/ 731 w 1236"/>
              <a:gd name="T55" fmla="*/ 279 h 838"/>
              <a:gd name="T56" fmla="*/ 720 w 1236"/>
              <a:gd name="T57" fmla="*/ 181 h 838"/>
              <a:gd name="T58" fmla="*/ 750 w 1236"/>
              <a:gd name="T59" fmla="*/ 185 h 838"/>
              <a:gd name="T60" fmla="*/ 881 w 1236"/>
              <a:gd name="T61" fmla="*/ 155 h 838"/>
              <a:gd name="T62" fmla="*/ 989 w 1236"/>
              <a:gd name="T63" fmla="*/ 234 h 838"/>
              <a:gd name="T64" fmla="*/ 1109 w 1236"/>
              <a:gd name="T65" fmla="*/ 170 h 8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36" h="838">
                <a:moveTo>
                  <a:pt x="1109" y="170"/>
                </a:moveTo>
                <a:lnTo>
                  <a:pt x="1124" y="217"/>
                </a:lnTo>
                <a:lnTo>
                  <a:pt x="1186" y="187"/>
                </a:lnTo>
                <a:lnTo>
                  <a:pt x="1236" y="256"/>
                </a:lnTo>
                <a:lnTo>
                  <a:pt x="1202" y="301"/>
                </a:lnTo>
                <a:lnTo>
                  <a:pt x="1197" y="432"/>
                </a:lnTo>
                <a:lnTo>
                  <a:pt x="1195" y="436"/>
                </a:lnTo>
                <a:lnTo>
                  <a:pt x="1107" y="466"/>
                </a:lnTo>
                <a:lnTo>
                  <a:pt x="1122" y="587"/>
                </a:lnTo>
                <a:lnTo>
                  <a:pt x="1187" y="608"/>
                </a:lnTo>
                <a:lnTo>
                  <a:pt x="1176" y="673"/>
                </a:lnTo>
                <a:lnTo>
                  <a:pt x="1107" y="668"/>
                </a:lnTo>
                <a:lnTo>
                  <a:pt x="1047" y="664"/>
                </a:lnTo>
                <a:lnTo>
                  <a:pt x="1047" y="692"/>
                </a:lnTo>
                <a:lnTo>
                  <a:pt x="1047" y="711"/>
                </a:lnTo>
                <a:lnTo>
                  <a:pt x="942" y="767"/>
                </a:lnTo>
                <a:lnTo>
                  <a:pt x="926" y="778"/>
                </a:lnTo>
                <a:lnTo>
                  <a:pt x="909" y="787"/>
                </a:lnTo>
                <a:lnTo>
                  <a:pt x="883" y="800"/>
                </a:lnTo>
                <a:lnTo>
                  <a:pt x="845" y="838"/>
                </a:lnTo>
                <a:lnTo>
                  <a:pt x="772" y="787"/>
                </a:lnTo>
                <a:lnTo>
                  <a:pt x="761" y="778"/>
                </a:lnTo>
                <a:lnTo>
                  <a:pt x="744" y="787"/>
                </a:lnTo>
                <a:lnTo>
                  <a:pt x="664" y="832"/>
                </a:lnTo>
                <a:lnTo>
                  <a:pt x="628" y="787"/>
                </a:lnTo>
                <a:lnTo>
                  <a:pt x="624" y="782"/>
                </a:lnTo>
                <a:lnTo>
                  <a:pt x="460" y="735"/>
                </a:lnTo>
                <a:lnTo>
                  <a:pt x="366" y="757"/>
                </a:lnTo>
                <a:lnTo>
                  <a:pt x="333" y="787"/>
                </a:lnTo>
                <a:lnTo>
                  <a:pt x="299" y="815"/>
                </a:lnTo>
                <a:lnTo>
                  <a:pt x="235" y="810"/>
                </a:lnTo>
                <a:lnTo>
                  <a:pt x="209" y="806"/>
                </a:lnTo>
                <a:lnTo>
                  <a:pt x="142" y="787"/>
                </a:lnTo>
                <a:lnTo>
                  <a:pt x="84" y="771"/>
                </a:lnTo>
                <a:lnTo>
                  <a:pt x="82" y="754"/>
                </a:lnTo>
                <a:lnTo>
                  <a:pt x="80" y="735"/>
                </a:lnTo>
                <a:lnTo>
                  <a:pt x="80" y="711"/>
                </a:lnTo>
                <a:lnTo>
                  <a:pt x="74" y="643"/>
                </a:lnTo>
                <a:lnTo>
                  <a:pt x="0" y="570"/>
                </a:lnTo>
                <a:lnTo>
                  <a:pt x="73" y="475"/>
                </a:lnTo>
                <a:lnTo>
                  <a:pt x="52" y="458"/>
                </a:lnTo>
                <a:lnTo>
                  <a:pt x="147" y="400"/>
                </a:lnTo>
                <a:lnTo>
                  <a:pt x="35" y="202"/>
                </a:lnTo>
                <a:lnTo>
                  <a:pt x="15" y="90"/>
                </a:lnTo>
                <a:lnTo>
                  <a:pt x="78" y="22"/>
                </a:lnTo>
                <a:lnTo>
                  <a:pt x="226" y="0"/>
                </a:lnTo>
                <a:lnTo>
                  <a:pt x="338" y="56"/>
                </a:lnTo>
                <a:lnTo>
                  <a:pt x="411" y="39"/>
                </a:lnTo>
                <a:lnTo>
                  <a:pt x="479" y="26"/>
                </a:lnTo>
                <a:lnTo>
                  <a:pt x="518" y="45"/>
                </a:lnTo>
                <a:lnTo>
                  <a:pt x="484" y="69"/>
                </a:lnTo>
                <a:lnTo>
                  <a:pt x="493" y="193"/>
                </a:lnTo>
                <a:lnTo>
                  <a:pt x="652" y="370"/>
                </a:lnTo>
                <a:lnTo>
                  <a:pt x="664" y="380"/>
                </a:lnTo>
                <a:lnTo>
                  <a:pt x="707" y="314"/>
                </a:lnTo>
                <a:lnTo>
                  <a:pt x="731" y="279"/>
                </a:lnTo>
                <a:lnTo>
                  <a:pt x="722" y="189"/>
                </a:lnTo>
                <a:lnTo>
                  <a:pt x="720" y="181"/>
                </a:lnTo>
                <a:lnTo>
                  <a:pt x="722" y="181"/>
                </a:lnTo>
                <a:lnTo>
                  <a:pt x="750" y="185"/>
                </a:lnTo>
                <a:lnTo>
                  <a:pt x="793" y="189"/>
                </a:lnTo>
                <a:lnTo>
                  <a:pt x="881" y="155"/>
                </a:lnTo>
                <a:lnTo>
                  <a:pt x="890" y="219"/>
                </a:lnTo>
                <a:lnTo>
                  <a:pt x="989" y="234"/>
                </a:lnTo>
                <a:lnTo>
                  <a:pt x="1002" y="180"/>
                </a:lnTo>
                <a:lnTo>
                  <a:pt x="1109" y="17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1">
            <a:extLst>
              <a:ext uri="{FF2B5EF4-FFF2-40B4-BE49-F238E27FC236}">
                <a16:creationId xmlns:a16="http://schemas.microsoft.com/office/drawing/2014/main" id="{760DC4B7-BEFE-4B88-D533-D4D18E40AED0}"/>
              </a:ext>
            </a:extLst>
          </p:cNvPr>
          <p:cNvSpPr>
            <a:spLocks/>
          </p:cNvSpPr>
          <p:nvPr/>
        </p:nvSpPr>
        <p:spPr bwMode="auto">
          <a:xfrm>
            <a:off x="5167313" y="2903538"/>
            <a:ext cx="1757363" cy="1590675"/>
          </a:xfrm>
          <a:custGeom>
            <a:avLst/>
            <a:gdLst>
              <a:gd name="T0" fmla="*/ 1107 w 1107"/>
              <a:gd name="T1" fmla="*/ 726 h 1002"/>
              <a:gd name="T2" fmla="*/ 1096 w 1107"/>
              <a:gd name="T3" fmla="*/ 842 h 1002"/>
              <a:gd name="T4" fmla="*/ 1094 w 1107"/>
              <a:gd name="T5" fmla="*/ 872 h 1002"/>
              <a:gd name="T6" fmla="*/ 1015 w 1107"/>
              <a:gd name="T7" fmla="*/ 862 h 1002"/>
              <a:gd name="T8" fmla="*/ 1006 w 1107"/>
              <a:gd name="T9" fmla="*/ 888 h 1002"/>
              <a:gd name="T10" fmla="*/ 995 w 1107"/>
              <a:gd name="T11" fmla="*/ 937 h 1002"/>
              <a:gd name="T12" fmla="*/ 781 w 1107"/>
              <a:gd name="T13" fmla="*/ 944 h 1002"/>
              <a:gd name="T14" fmla="*/ 690 w 1107"/>
              <a:gd name="T15" fmla="*/ 855 h 1002"/>
              <a:gd name="T16" fmla="*/ 636 w 1107"/>
              <a:gd name="T17" fmla="*/ 888 h 1002"/>
              <a:gd name="T18" fmla="*/ 677 w 1107"/>
              <a:gd name="T19" fmla="*/ 943 h 1002"/>
              <a:gd name="T20" fmla="*/ 658 w 1107"/>
              <a:gd name="T21" fmla="*/ 974 h 1002"/>
              <a:gd name="T22" fmla="*/ 641 w 1107"/>
              <a:gd name="T23" fmla="*/ 1002 h 1002"/>
              <a:gd name="T24" fmla="*/ 538 w 1107"/>
              <a:gd name="T25" fmla="*/ 974 h 1002"/>
              <a:gd name="T26" fmla="*/ 531 w 1107"/>
              <a:gd name="T27" fmla="*/ 973 h 1002"/>
              <a:gd name="T28" fmla="*/ 521 w 1107"/>
              <a:gd name="T29" fmla="*/ 959 h 1002"/>
              <a:gd name="T30" fmla="*/ 493 w 1107"/>
              <a:gd name="T31" fmla="*/ 916 h 1002"/>
              <a:gd name="T32" fmla="*/ 447 w 1107"/>
              <a:gd name="T33" fmla="*/ 916 h 1002"/>
              <a:gd name="T34" fmla="*/ 289 w 1107"/>
              <a:gd name="T35" fmla="*/ 915 h 1002"/>
              <a:gd name="T36" fmla="*/ 265 w 1107"/>
              <a:gd name="T37" fmla="*/ 888 h 1002"/>
              <a:gd name="T38" fmla="*/ 164 w 1107"/>
              <a:gd name="T39" fmla="*/ 786 h 1002"/>
              <a:gd name="T40" fmla="*/ 0 w 1107"/>
              <a:gd name="T41" fmla="*/ 613 h 1002"/>
              <a:gd name="T42" fmla="*/ 26 w 1107"/>
              <a:gd name="T43" fmla="*/ 600 h 1002"/>
              <a:gd name="T44" fmla="*/ 43 w 1107"/>
              <a:gd name="T45" fmla="*/ 591 h 1002"/>
              <a:gd name="T46" fmla="*/ 59 w 1107"/>
              <a:gd name="T47" fmla="*/ 580 h 1002"/>
              <a:gd name="T48" fmla="*/ 164 w 1107"/>
              <a:gd name="T49" fmla="*/ 524 h 1002"/>
              <a:gd name="T50" fmla="*/ 164 w 1107"/>
              <a:gd name="T51" fmla="*/ 505 h 1002"/>
              <a:gd name="T52" fmla="*/ 164 w 1107"/>
              <a:gd name="T53" fmla="*/ 477 h 1002"/>
              <a:gd name="T54" fmla="*/ 224 w 1107"/>
              <a:gd name="T55" fmla="*/ 481 h 1002"/>
              <a:gd name="T56" fmla="*/ 293 w 1107"/>
              <a:gd name="T57" fmla="*/ 486 h 1002"/>
              <a:gd name="T58" fmla="*/ 304 w 1107"/>
              <a:gd name="T59" fmla="*/ 421 h 1002"/>
              <a:gd name="T60" fmla="*/ 239 w 1107"/>
              <a:gd name="T61" fmla="*/ 400 h 1002"/>
              <a:gd name="T62" fmla="*/ 224 w 1107"/>
              <a:gd name="T63" fmla="*/ 279 h 1002"/>
              <a:gd name="T64" fmla="*/ 312 w 1107"/>
              <a:gd name="T65" fmla="*/ 249 h 1002"/>
              <a:gd name="T66" fmla="*/ 314 w 1107"/>
              <a:gd name="T67" fmla="*/ 245 h 1002"/>
              <a:gd name="T68" fmla="*/ 319 w 1107"/>
              <a:gd name="T69" fmla="*/ 114 h 1002"/>
              <a:gd name="T70" fmla="*/ 353 w 1107"/>
              <a:gd name="T71" fmla="*/ 69 h 1002"/>
              <a:gd name="T72" fmla="*/ 303 w 1107"/>
              <a:gd name="T73" fmla="*/ 0 h 1002"/>
              <a:gd name="T74" fmla="*/ 391 w 1107"/>
              <a:gd name="T75" fmla="*/ 36 h 1002"/>
              <a:gd name="T76" fmla="*/ 402 w 1107"/>
              <a:gd name="T77" fmla="*/ 118 h 1002"/>
              <a:gd name="T78" fmla="*/ 546 w 1107"/>
              <a:gd name="T79" fmla="*/ 174 h 1002"/>
              <a:gd name="T80" fmla="*/ 641 w 1107"/>
              <a:gd name="T81" fmla="*/ 393 h 1002"/>
              <a:gd name="T82" fmla="*/ 656 w 1107"/>
              <a:gd name="T83" fmla="*/ 393 h 1002"/>
              <a:gd name="T84" fmla="*/ 735 w 1107"/>
              <a:gd name="T85" fmla="*/ 391 h 1002"/>
              <a:gd name="T86" fmla="*/ 742 w 1107"/>
              <a:gd name="T87" fmla="*/ 600 h 1002"/>
              <a:gd name="T88" fmla="*/ 744 w 1107"/>
              <a:gd name="T89" fmla="*/ 628 h 1002"/>
              <a:gd name="T90" fmla="*/ 896 w 1107"/>
              <a:gd name="T91" fmla="*/ 623 h 1002"/>
              <a:gd name="T92" fmla="*/ 909 w 1107"/>
              <a:gd name="T93" fmla="*/ 600 h 1002"/>
              <a:gd name="T94" fmla="*/ 920 w 1107"/>
              <a:gd name="T95" fmla="*/ 576 h 1002"/>
              <a:gd name="T96" fmla="*/ 939 w 1107"/>
              <a:gd name="T97" fmla="*/ 600 h 1002"/>
              <a:gd name="T98" fmla="*/ 961 w 1107"/>
              <a:gd name="T99" fmla="*/ 627 h 1002"/>
              <a:gd name="T100" fmla="*/ 1004 w 1107"/>
              <a:gd name="T101" fmla="*/ 696 h 1002"/>
              <a:gd name="T102" fmla="*/ 1107 w 1107"/>
              <a:gd name="T103" fmla="*/ 726 h 10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07" h="1002">
                <a:moveTo>
                  <a:pt x="1107" y="726"/>
                </a:moveTo>
                <a:lnTo>
                  <a:pt x="1096" y="842"/>
                </a:lnTo>
                <a:lnTo>
                  <a:pt x="1094" y="872"/>
                </a:lnTo>
                <a:lnTo>
                  <a:pt x="1015" y="862"/>
                </a:lnTo>
                <a:lnTo>
                  <a:pt x="1006" y="888"/>
                </a:lnTo>
                <a:lnTo>
                  <a:pt x="995" y="937"/>
                </a:lnTo>
                <a:lnTo>
                  <a:pt x="781" y="944"/>
                </a:lnTo>
                <a:lnTo>
                  <a:pt x="690" y="855"/>
                </a:lnTo>
                <a:lnTo>
                  <a:pt x="636" y="888"/>
                </a:lnTo>
                <a:lnTo>
                  <a:pt x="677" y="943"/>
                </a:lnTo>
                <a:lnTo>
                  <a:pt x="658" y="974"/>
                </a:lnTo>
                <a:lnTo>
                  <a:pt x="641" y="1002"/>
                </a:lnTo>
                <a:lnTo>
                  <a:pt x="538" y="974"/>
                </a:lnTo>
                <a:lnTo>
                  <a:pt x="531" y="973"/>
                </a:lnTo>
                <a:lnTo>
                  <a:pt x="521" y="959"/>
                </a:lnTo>
                <a:lnTo>
                  <a:pt x="493" y="916"/>
                </a:lnTo>
                <a:lnTo>
                  <a:pt x="447" y="916"/>
                </a:lnTo>
                <a:lnTo>
                  <a:pt x="289" y="915"/>
                </a:lnTo>
                <a:lnTo>
                  <a:pt x="265" y="888"/>
                </a:lnTo>
                <a:lnTo>
                  <a:pt x="164" y="786"/>
                </a:lnTo>
                <a:lnTo>
                  <a:pt x="0" y="613"/>
                </a:lnTo>
                <a:lnTo>
                  <a:pt x="26" y="600"/>
                </a:lnTo>
                <a:lnTo>
                  <a:pt x="43" y="591"/>
                </a:lnTo>
                <a:lnTo>
                  <a:pt x="59" y="580"/>
                </a:lnTo>
                <a:lnTo>
                  <a:pt x="164" y="524"/>
                </a:lnTo>
                <a:lnTo>
                  <a:pt x="164" y="505"/>
                </a:lnTo>
                <a:lnTo>
                  <a:pt x="164" y="477"/>
                </a:lnTo>
                <a:lnTo>
                  <a:pt x="224" y="481"/>
                </a:lnTo>
                <a:lnTo>
                  <a:pt x="293" y="486"/>
                </a:lnTo>
                <a:lnTo>
                  <a:pt x="304" y="421"/>
                </a:lnTo>
                <a:lnTo>
                  <a:pt x="239" y="400"/>
                </a:lnTo>
                <a:lnTo>
                  <a:pt x="224" y="279"/>
                </a:lnTo>
                <a:lnTo>
                  <a:pt x="312" y="249"/>
                </a:lnTo>
                <a:lnTo>
                  <a:pt x="314" y="245"/>
                </a:lnTo>
                <a:lnTo>
                  <a:pt x="319" y="114"/>
                </a:lnTo>
                <a:lnTo>
                  <a:pt x="353" y="69"/>
                </a:lnTo>
                <a:lnTo>
                  <a:pt x="303" y="0"/>
                </a:lnTo>
                <a:lnTo>
                  <a:pt x="391" y="36"/>
                </a:lnTo>
                <a:lnTo>
                  <a:pt x="402" y="118"/>
                </a:lnTo>
                <a:lnTo>
                  <a:pt x="546" y="174"/>
                </a:lnTo>
                <a:lnTo>
                  <a:pt x="641" y="393"/>
                </a:lnTo>
                <a:lnTo>
                  <a:pt x="656" y="393"/>
                </a:lnTo>
                <a:lnTo>
                  <a:pt x="735" y="391"/>
                </a:lnTo>
                <a:lnTo>
                  <a:pt x="742" y="600"/>
                </a:lnTo>
                <a:lnTo>
                  <a:pt x="744" y="628"/>
                </a:lnTo>
                <a:lnTo>
                  <a:pt x="896" y="623"/>
                </a:lnTo>
                <a:lnTo>
                  <a:pt x="909" y="600"/>
                </a:lnTo>
                <a:lnTo>
                  <a:pt x="920" y="576"/>
                </a:lnTo>
                <a:lnTo>
                  <a:pt x="939" y="600"/>
                </a:lnTo>
                <a:lnTo>
                  <a:pt x="961" y="627"/>
                </a:lnTo>
                <a:lnTo>
                  <a:pt x="1004" y="696"/>
                </a:lnTo>
                <a:lnTo>
                  <a:pt x="1107" y="72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2">
            <a:extLst>
              <a:ext uri="{FF2B5EF4-FFF2-40B4-BE49-F238E27FC236}">
                <a16:creationId xmlns:a16="http://schemas.microsoft.com/office/drawing/2014/main" id="{D1F92B57-F802-EF66-A1FB-E0E7273808EF}"/>
              </a:ext>
            </a:extLst>
          </p:cNvPr>
          <p:cNvSpPr>
            <a:spLocks/>
          </p:cNvSpPr>
          <p:nvPr/>
        </p:nvSpPr>
        <p:spPr bwMode="auto">
          <a:xfrm>
            <a:off x="6746876" y="3944938"/>
            <a:ext cx="1450975" cy="1146175"/>
          </a:xfrm>
          <a:custGeom>
            <a:avLst/>
            <a:gdLst>
              <a:gd name="T0" fmla="*/ 449 w 914"/>
              <a:gd name="T1" fmla="*/ 4 h 722"/>
              <a:gd name="T2" fmla="*/ 492 w 914"/>
              <a:gd name="T3" fmla="*/ 135 h 722"/>
              <a:gd name="T4" fmla="*/ 596 w 914"/>
              <a:gd name="T5" fmla="*/ 201 h 722"/>
              <a:gd name="T6" fmla="*/ 598 w 914"/>
              <a:gd name="T7" fmla="*/ 199 h 722"/>
              <a:gd name="T8" fmla="*/ 621 w 914"/>
              <a:gd name="T9" fmla="*/ 191 h 722"/>
              <a:gd name="T10" fmla="*/ 628 w 914"/>
              <a:gd name="T11" fmla="*/ 189 h 722"/>
              <a:gd name="T12" fmla="*/ 675 w 914"/>
              <a:gd name="T13" fmla="*/ 171 h 722"/>
              <a:gd name="T14" fmla="*/ 740 w 914"/>
              <a:gd name="T15" fmla="*/ 318 h 722"/>
              <a:gd name="T16" fmla="*/ 812 w 914"/>
              <a:gd name="T17" fmla="*/ 330 h 722"/>
              <a:gd name="T18" fmla="*/ 914 w 914"/>
              <a:gd name="T19" fmla="*/ 468 h 722"/>
              <a:gd name="T20" fmla="*/ 866 w 914"/>
              <a:gd name="T21" fmla="*/ 494 h 722"/>
              <a:gd name="T22" fmla="*/ 853 w 914"/>
              <a:gd name="T23" fmla="*/ 502 h 722"/>
              <a:gd name="T24" fmla="*/ 849 w 914"/>
              <a:gd name="T25" fmla="*/ 504 h 722"/>
              <a:gd name="T26" fmla="*/ 841 w 914"/>
              <a:gd name="T27" fmla="*/ 505 h 722"/>
              <a:gd name="T28" fmla="*/ 744 w 914"/>
              <a:gd name="T29" fmla="*/ 520 h 722"/>
              <a:gd name="T30" fmla="*/ 651 w 914"/>
              <a:gd name="T31" fmla="*/ 517 h 722"/>
              <a:gd name="T32" fmla="*/ 705 w 914"/>
              <a:gd name="T33" fmla="*/ 580 h 722"/>
              <a:gd name="T34" fmla="*/ 621 w 914"/>
              <a:gd name="T35" fmla="*/ 633 h 722"/>
              <a:gd name="T36" fmla="*/ 611 w 914"/>
              <a:gd name="T37" fmla="*/ 702 h 722"/>
              <a:gd name="T38" fmla="*/ 576 w 914"/>
              <a:gd name="T39" fmla="*/ 722 h 722"/>
              <a:gd name="T40" fmla="*/ 486 w 914"/>
              <a:gd name="T41" fmla="*/ 720 h 722"/>
              <a:gd name="T42" fmla="*/ 522 w 914"/>
              <a:gd name="T43" fmla="*/ 601 h 722"/>
              <a:gd name="T44" fmla="*/ 439 w 914"/>
              <a:gd name="T45" fmla="*/ 479 h 722"/>
              <a:gd name="T46" fmla="*/ 402 w 914"/>
              <a:gd name="T47" fmla="*/ 511 h 722"/>
              <a:gd name="T48" fmla="*/ 376 w 914"/>
              <a:gd name="T49" fmla="*/ 532 h 722"/>
              <a:gd name="T50" fmla="*/ 321 w 914"/>
              <a:gd name="T51" fmla="*/ 517 h 722"/>
              <a:gd name="T52" fmla="*/ 220 w 914"/>
              <a:gd name="T53" fmla="*/ 337 h 722"/>
              <a:gd name="T54" fmla="*/ 63 w 914"/>
              <a:gd name="T55" fmla="*/ 354 h 722"/>
              <a:gd name="T56" fmla="*/ 0 w 914"/>
              <a:gd name="T57" fmla="*/ 281 h 722"/>
              <a:gd name="T58" fmla="*/ 11 w 914"/>
              <a:gd name="T59" fmla="*/ 232 h 722"/>
              <a:gd name="T60" fmla="*/ 20 w 914"/>
              <a:gd name="T61" fmla="*/ 206 h 722"/>
              <a:gd name="T62" fmla="*/ 99 w 914"/>
              <a:gd name="T63" fmla="*/ 216 h 722"/>
              <a:gd name="T64" fmla="*/ 101 w 914"/>
              <a:gd name="T65" fmla="*/ 186 h 722"/>
              <a:gd name="T66" fmla="*/ 112 w 914"/>
              <a:gd name="T67" fmla="*/ 70 h 722"/>
              <a:gd name="T68" fmla="*/ 142 w 914"/>
              <a:gd name="T69" fmla="*/ 98 h 722"/>
              <a:gd name="T70" fmla="*/ 265 w 914"/>
              <a:gd name="T71" fmla="*/ 42 h 722"/>
              <a:gd name="T72" fmla="*/ 306 w 914"/>
              <a:gd name="T73" fmla="*/ 72 h 722"/>
              <a:gd name="T74" fmla="*/ 379 w 914"/>
              <a:gd name="T75" fmla="*/ 6 h 722"/>
              <a:gd name="T76" fmla="*/ 385 w 914"/>
              <a:gd name="T77" fmla="*/ 0 h 722"/>
              <a:gd name="T78" fmla="*/ 449 w 914"/>
              <a:gd name="T79" fmla="*/ 4 h 7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14" h="722">
                <a:moveTo>
                  <a:pt x="449" y="4"/>
                </a:moveTo>
                <a:lnTo>
                  <a:pt x="492" y="135"/>
                </a:lnTo>
                <a:lnTo>
                  <a:pt x="596" y="201"/>
                </a:lnTo>
                <a:lnTo>
                  <a:pt x="598" y="199"/>
                </a:lnTo>
                <a:lnTo>
                  <a:pt x="621" y="191"/>
                </a:lnTo>
                <a:lnTo>
                  <a:pt x="628" y="189"/>
                </a:lnTo>
                <a:lnTo>
                  <a:pt x="675" y="171"/>
                </a:lnTo>
                <a:lnTo>
                  <a:pt x="740" y="318"/>
                </a:lnTo>
                <a:lnTo>
                  <a:pt x="812" y="330"/>
                </a:lnTo>
                <a:lnTo>
                  <a:pt x="914" y="468"/>
                </a:lnTo>
                <a:lnTo>
                  <a:pt x="866" y="494"/>
                </a:lnTo>
                <a:lnTo>
                  <a:pt x="853" y="502"/>
                </a:lnTo>
                <a:lnTo>
                  <a:pt x="849" y="504"/>
                </a:lnTo>
                <a:lnTo>
                  <a:pt x="841" y="505"/>
                </a:lnTo>
                <a:lnTo>
                  <a:pt x="744" y="520"/>
                </a:lnTo>
                <a:lnTo>
                  <a:pt x="651" y="517"/>
                </a:lnTo>
                <a:lnTo>
                  <a:pt x="705" y="580"/>
                </a:lnTo>
                <a:lnTo>
                  <a:pt x="621" y="633"/>
                </a:lnTo>
                <a:lnTo>
                  <a:pt x="611" y="702"/>
                </a:lnTo>
                <a:lnTo>
                  <a:pt x="576" y="722"/>
                </a:lnTo>
                <a:lnTo>
                  <a:pt x="486" y="720"/>
                </a:lnTo>
                <a:lnTo>
                  <a:pt x="522" y="601"/>
                </a:lnTo>
                <a:lnTo>
                  <a:pt x="439" y="479"/>
                </a:lnTo>
                <a:lnTo>
                  <a:pt x="402" y="511"/>
                </a:lnTo>
                <a:lnTo>
                  <a:pt x="376" y="532"/>
                </a:lnTo>
                <a:lnTo>
                  <a:pt x="321" y="517"/>
                </a:lnTo>
                <a:lnTo>
                  <a:pt x="220" y="337"/>
                </a:lnTo>
                <a:lnTo>
                  <a:pt x="63" y="354"/>
                </a:lnTo>
                <a:lnTo>
                  <a:pt x="0" y="281"/>
                </a:lnTo>
                <a:lnTo>
                  <a:pt x="11" y="232"/>
                </a:lnTo>
                <a:lnTo>
                  <a:pt x="20" y="206"/>
                </a:lnTo>
                <a:lnTo>
                  <a:pt x="99" y="216"/>
                </a:lnTo>
                <a:lnTo>
                  <a:pt x="101" y="186"/>
                </a:lnTo>
                <a:lnTo>
                  <a:pt x="112" y="70"/>
                </a:lnTo>
                <a:lnTo>
                  <a:pt x="142" y="98"/>
                </a:lnTo>
                <a:lnTo>
                  <a:pt x="265" y="42"/>
                </a:lnTo>
                <a:lnTo>
                  <a:pt x="306" y="72"/>
                </a:lnTo>
                <a:lnTo>
                  <a:pt x="379" y="6"/>
                </a:lnTo>
                <a:lnTo>
                  <a:pt x="385" y="0"/>
                </a:lnTo>
                <a:lnTo>
                  <a:pt x="449" y="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3A522223-5DF4-5103-A9D9-FFDDD0A16EF4}"/>
              </a:ext>
            </a:extLst>
          </p:cNvPr>
          <p:cNvSpPr>
            <a:spLocks/>
          </p:cNvSpPr>
          <p:nvPr/>
        </p:nvSpPr>
        <p:spPr bwMode="auto">
          <a:xfrm>
            <a:off x="7661276" y="3565525"/>
            <a:ext cx="1338263" cy="2027238"/>
          </a:xfrm>
          <a:custGeom>
            <a:avLst/>
            <a:gdLst>
              <a:gd name="T0" fmla="*/ 664 w 843"/>
              <a:gd name="T1" fmla="*/ 191 h 1277"/>
              <a:gd name="T2" fmla="*/ 634 w 843"/>
              <a:gd name="T3" fmla="*/ 228 h 1277"/>
              <a:gd name="T4" fmla="*/ 683 w 843"/>
              <a:gd name="T5" fmla="*/ 327 h 1277"/>
              <a:gd name="T6" fmla="*/ 662 w 843"/>
              <a:gd name="T7" fmla="*/ 402 h 1277"/>
              <a:gd name="T8" fmla="*/ 582 w 843"/>
              <a:gd name="T9" fmla="*/ 402 h 1277"/>
              <a:gd name="T10" fmla="*/ 574 w 843"/>
              <a:gd name="T11" fmla="*/ 464 h 1277"/>
              <a:gd name="T12" fmla="*/ 653 w 843"/>
              <a:gd name="T13" fmla="*/ 623 h 1277"/>
              <a:gd name="T14" fmla="*/ 686 w 843"/>
              <a:gd name="T15" fmla="*/ 655 h 1277"/>
              <a:gd name="T16" fmla="*/ 720 w 843"/>
              <a:gd name="T17" fmla="*/ 679 h 1277"/>
              <a:gd name="T18" fmla="*/ 757 w 843"/>
              <a:gd name="T19" fmla="*/ 705 h 1277"/>
              <a:gd name="T20" fmla="*/ 791 w 843"/>
              <a:gd name="T21" fmla="*/ 765 h 1277"/>
              <a:gd name="T22" fmla="*/ 843 w 843"/>
              <a:gd name="T23" fmla="*/ 864 h 1277"/>
              <a:gd name="T24" fmla="*/ 791 w 843"/>
              <a:gd name="T25" fmla="*/ 933 h 1277"/>
              <a:gd name="T26" fmla="*/ 733 w 843"/>
              <a:gd name="T27" fmla="*/ 1010 h 1277"/>
              <a:gd name="T28" fmla="*/ 731 w 843"/>
              <a:gd name="T29" fmla="*/ 1010 h 1277"/>
              <a:gd name="T30" fmla="*/ 662 w 843"/>
              <a:gd name="T31" fmla="*/ 973 h 1277"/>
              <a:gd name="T32" fmla="*/ 660 w 843"/>
              <a:gd name="T33" fmla="*/ 971 h 1277"/>
              <a:gd name="T34" fmla="*/ 641 w 843"/>
              <a:gd name="T35" fmla="*/ 986 h 1277"/>
              <a:gd name="T36" fmla="*/ 621 w 843"/>
              <a:gd name="T37" fmla="*/ 999 h 1277"/>
              <a:gd name="T38" fmla="*/ 585 w 843"/>
              <a:gd name="T39" fmla="*/ 1025 h 1277"/>
              <a:gd name="T40" fmla="*/ 576 w 843"/>
              <a:gd name="T41" fmla="*/ 1062 h 1277"/>
              <a:gd name="T42" fmla="*/ 572 w 843"/>
              <a:gd name="T43" fmla="*/ 1055 h 1277"/>
              <a:gd name="T44" fmla="*/ 546 w 843"/>
              <a:gd name="T45" fmla="*/ 1055 h 1277"/>
              <a:gd name="T46" fmla="*/ 447 w 843"/>
              <a:gd name="T47" fmla="*/ 1055 h 1277"/>
              <a:gd name="T48" fmla="*/ 445 w 843"/>
              <a:gd name="T49" fmla="*/ 1055 h 1277"/>
              <a:gd name="T50" fmla="*/ 445 w 843"/>
              <a:gd name="T51" fmla="*/ 1055 h 1277"/>
              <a:gd name="T52" fmla="*/ 441 w 843"/>
              <a:gd name="T53" fmla="*/ 1055 h 1277"/>
              <a:gd name="T54" fmla="*/ 443 w 843"/>
              <a:gd name="T55" fmla="*/ 1057 h 1277"/>
              <a:gd name="T56" fmla="*/ 365 w 843"/>
              <a:gd name="T57" fmla="*/ 1124 h 1277"/>
              <a:gd name="T58" fmla="*/ 374 w 843"/>
              <a:gd name="T59" fmla="*/ 1193 h 1277"/>
              <a:gd name="T60" fmla="*/ 258 w 843"/>
              <a:gd name="T61" fmla="*/ 1277 h 1277"/>
              <a:gd name="T62" fmla="*/ 236 w 843"/>
              <a:gd name="T63" fmla="*/ 1257 h 1277"/>
              <a:gd name="T64" fmla="*/ 35 w 843"/>
              <a:gd name="T65" fmla="*/ 1096 h 1277"/>
              <a:gd name="T66" fmla="*/ 0 w 843"/>
              <a:gd name="T67" fmla="*/ 961 h 1277"/>
              <a:gd name="T68" fmla="*/ 35 w 843"/>
              <a:gd name="T69" fmla="*/ 941 h 1277"/>
              <a:gd name="T70" fmla="*/ 45 w 843"/>
              <a:gd name="T71" fmla="*/ 872 h 1277"/>
              <a:gd name="T72" fmla="*/ 129 w 843"/>
              <a:gd name="T73" fmla="*/ 819 h 1277"/>
              <a:gd name="T74" fmla="*/ 75 w 843"/>
              <a:gd name="T75" fmla="*/ 756 h 1277"/>
              <a:gd name="T76" fmla="*/ 168 w 843"/>
              <a:gd name="T77" fmla="*/ 759 h 1277"/>
              <a:gd name="T78" fmla="*/ 265 w 843"/>
              <a:gd name="T79" fmla="*/ 744 h 1277"/>
              <a:gd name="T80" fmla="*/ 273 w 843"/>
              <a:gd name="T81" fmla="*/ 743 h 1277"/>
              <a:gd name="T82" fmla="*/ 277 w 843"/>
              <a:gd name="T83" fmla="*/ 741 h 1277"/>
              <a:gd name="T84" fmla="*/ 290 w 843"/>
              <a:gd name="T85" fmla="*/ 733 h 1277"/>
              <a:gd name="T86" fmla="*/ 338 w 843"/>
              <a:gd name="T87" fmla="*/ 707 h 1277"/>
              <a:gd name="T88" fmla="*/ 236 w 843"/>
              <a:gd name="T89" fmla="*/ 569 h 1277"/>
              <a:gd name="T90" fmla="*/ 164 w 843"/>
              <a:gd name="T91" fmla="*/ 557 h 1277"/>
              <a:gd name="T92" fmla="*/ 99 w 843"/>
              <a:gd name="T93" fmla="*/ 410 h 1277"/>
              <a:gd name="T94" fmla="*/ 112 w 843"/>
              <a:gd name="T95" fmla="*/ 402 h 1277"/>
              <a:gd name="T96" fmla="*/ 209 w 843"/>
              <a:gd name="T97" fmla="*/ 359 h 1277"/>
              <a:gd name="T98" fmla="*/ 232 w 843"/>
              <a:gd name="T99" fmla="*/ 361 h 1277"/>
              <a:gd name="T100" fmla="*/ 322 w 843"/>
              <a:gd name="T101" fmla="*/ 367 h 1277"/>
              <a:gd name="T102" fmla="*/ 275 w 843"/>
              <a:gd name="T103" fmla="*/ 337 h 1277"/>
              <a:gd name="T104" fmla="*/ 310 w 843"/>
              <a:gd name="T105" fmla="*/ 195 h 1277"/>
              <a:gd name="T106" fmla="*/ 314 w 843"/>
              <a:gd name="T107" fmla="*/ 183 h 1277"/>
              <a:gd name="T108" fmla="*/ 342 w 843"/>
              <a:gd name="T109" fmla="*/ 64 h 1277"/>
              <a:gd name="T110" fmla="*/ 342 w 843"/>
              <a:gd name="T111" fmla="*/ 60 h 1277"/>
              <a:gd name="T112" fmla="*/ 346 w 843"/>
              <a:gd name="T113" fmla="*/ 60 h 1277"/>
              <a:gd name="T114" fmla="*/ 408 w 843"/>
              <a:gd name="T115" fmla="*/ 56 h 1277"/>
              <a:gd name="T116" fmla="*/ 451 w 843"/>
              <a:gd name="T117" fmla="*/ 4 h 1277"/>
              <a:gd name="T118" fmla="*/ 490 w 843"/>
              <a:gd name="T119" fmla="*/ 2 h 1277"/>
              <a:gd name="T120" fmla="*/ 570 w 843"/>
              <a:gd name="T121" fmla="*/ 0 h 1277"/>
              <a:gd name="T122" fmla="*/ 660 w 843"/>
              <a:gd name="T123" fmla="*/ 183 h 1277"/>
              <a:gd name="T124" fmla="*/ 664 w 843"/>
              <a:gd name="T125" fmla="*/ 191 h 1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43" h="1277">
                <a:moveTo>
                  <a:pt x="664" y="191"/>
                </a:moveTo>
                <a:lnTo>
                  <a:pt x="634" y="228"/>
                </a:lnTo>
                <a:lnTo>
                  <a:pt x="683" y="327"/>
                </a:lnTo>
                <a:lnTo>
                  <a:pt x="662" y="402"/>
                </a:lnTo>
                <a:lnTo>
                  <a:pt x="582" y="402"/>
                </a:lnTo>
                <a:lnTo>
                  <a:pt x="574" y="464"/>
                </a:lnTo>
                <a:lnTo>
                  <a:pt x="653" y="623"/>
                </a:lnTo>
                <a:lnTo>
                  <a:pt x="686" y="655"/>
                </a:lnTo>
                <a:lnTo>
                  <a:pt x="720" y="679"/>
                </a:lnTo>
                <a:lnTo>
                  <a:pt x="757" y="705"/>
                </a:lnTo>
                <a:lnTo>
                  <a:pt x="791" y="765"/>
                </a:lnTo>
                <a:lnTo>
                  <a:pt x="843" y="864"/>
                </a:lnTo>
                <a:lnTo>
                  <a:pt x="791" y="933"/>
                </a:lnTo>
                <a:lnTo>
                  <a:pt x="733" y="1010"/>
                </a:lnTo>
                <a:lnTo>
                  <a:pt x="731" y="1010"/>
                </a:lnTo>
                <a:lnTo>
                  <a:pt x="662" y="973"/>
                </a:lnTo>
                <a:lnTo>
                  <a:pt x="660" y="971"/>
                </a:lnTo>
                <a:lnTo>
                  <a:pt x="641" y="986"/>
                </a:lnTo>
                <a:lnTo>
                  <a:pt x="621" y="999"/>
                </a:lnTo>
                <a:lnTo>
                  <a:pt x="585" y="1025"/>
                </a:lnTo>
                <a:lnTo>
                  <a:pt x="576" y="1062"/>
                </a:lnTo>
                <a:lnTo>
                  <a:pt x="572" y="1055"/>
                </a:lnTo>
                <a:lnTo>
                  <a:pt x="546" y="1055"/>
                </a:lnTo>
                <a:lnTo>
                  <a:pt x="447" y="1055"/>
                </a:lnTo>
                <a:lnTo>
                  <a:pt x="445" y="1055"/>
                </a:lnTo>
                <a:lnTo>
                  <a:pt x="445" y="1055"/>
                </a:lnTo>
                <a:lnTo>
                  <a:pt x="441" y="1055"/>
                </a:lnTo>
                <a:lnTo>
                  <a:pt x="443" y="1057"/>
                </a:lnTo>
                <a:lnTo>
                  <a:pt x="365" y="1124"/>
                </a:lnTo>
                <a:lnTo>
                  <a:pt x="374" y="1193"/>
                </a:lnTo>
                <a:lnTo>
                  <a:pt x="258" y="1277"/>
                </a:lnTo>
                <a:lnTo>
                  <a:pt x="236" y="1257"/>
                </a:lnTo>
                <a:lnTo>
                  <a:pt x="35" y="1096"/>
                </a:lnTo>
                <a:lnTo>
                  <a:pt x="0" y="961"/>
                </a:lnTo>
                <a:lnTo>
                  <a:pt x="35" y="941"/>
                </a:lnTo>
                <a:lnTo>
                  <a:pt x="45" y="872"/>
                </a:lnTo>
                <a:lnTo>
                  <a:pt x="129" y="819"/>
                </a:lnTo>
                <a:lnTo>
                  <a:pt x="75" y="756"/>
                </a:lnTo>
                <a:lnTo>
                  <a:pt x="168" y="759"/>
                </a:lnTo>
                <a:lnTo>
                  <a:pt x="265" y="744"/>
                </a:lnTo>
                <a:lnTo>
                  <a:pt x="273" y="743"/>
                </a:lnTo>
                <a:lnTo>
                  <a:pt x="277" y="741"/>
                </a:lnTo>
                <a:lnTo>
                  <a:pt x="290" y="733"/>
                </a:lnTo>
                <a:lnTo>
                  <a:pt x="338" y="707"/>
                </a:lnTo>
                <a:lnTo>
                  <a:pt x="236" y="569"/>
                </a:lnTo>
                <a:lnTo>
                  <a:pt x="164" y="557"/>
                </a:lnTo>
                <a:lnTo>
                  <a:pt x="99" y="410"/>
                </a:lnTo>
                <a:lnTo>
                  <a:pt x="112" y="402"/>
                </a:lnTo>
                <a:lnTo>
                  <a:pt x="209" y="359"/>
                </a:lnTo>
                <a:lnTo>
                  <a:pt x="232" y="361"/>
                </a:lnTo>
                <a:lnTo>
                  <a:pt x="322" y="367"/>
                </a:lnTo>
                <a:lnTo>
                  <a:pt x="275" y="337"/>
                </a:lnTo>
                <a:lnTo>
                  <a:pt x="310" y="195"/>
                </a:lnTo>
                <a:lnTo>
                  <a:pt x="314" y="183"/>
                </a:lnTo>
                <a:lnTo>
                  <a:pt x="342" y="64"/>
                </a:lnTo>
                <a:lnTo>
                  <a:pt x="342" y="60"/>
                </a:lnTo>
                <a:lnTo>
                  <a:pt x="346" y="60"/>
                </a:lnTo>
                <a:lnTo>
                  <a:pt x="408" y="56"/>
                </a:lnTo>
                <a:lnTo>
                  <a:pt x="451" y="4"/>
                </a:lnTo>
                <a:lnTo>
                  <a:pt x="490" y="2"/>
                </a:lnTo>
                <a:lnTo>
                  <a:pt x="570" y="0"/>
                </a:lnTo>
                <a:lnTo>
                  <a:pt x="660" y="183"/>
                </a:lnTo>
                <a:lnTo>
                  <a:pt x="664" y="19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4">
            <a:extLst>
              <a:ext uri="{FF2B5EF4-FFF2-40B4-BE49-F238E27FC236}">
                <a16:creationId xmlns:a16="http://schemas.microsoft.com/office/drawing/2014/main" id="{159647EE-D4BA-4DEC-18A1-8FB8418FE5AD}"/>
              </a:ext>
            </a:extLst>
          </p:cNvPr>
          <p:cNvSpPr>
            <a:spLocks/>
          </p:cNvSpPr>
          <p:nvPr/>
        </p:nvSpPr>
        <p:spPr bwMode="auto">
          <a:xfrm>
            <a:off x="2916238" y="157163"/>
            <a:ext cx="2909888" cy="3052763"/>
          </a:xfrm>
          <a:custGeom>
            <a:avLst/>
            <a:gdLst>
              <a:gd name="T0" fmla="*/ 1358 w 1833"/>
              <a:gd name="T1" fmla="*/ 122 h 1923"/>
              <a:gd name="T2" fmla="*/ 1457 w 1833"/>
              <a:gd name="T3" fmla="*/ 243 h 1923"/>
              <a:gd name="T4" fmla="*/ 1563 w 1833"/>
              <a:gd name="T5" fmla="*/ 327 h 1923"/>
              <a:gd name="T6" fmla="*/ 1547 w 1833"/>
              <a:gd name="T7" fmla="*/ 434 h 1923"/>
              <a:gd name="T8" fmla="*/ 1614 w 1833"/>
              <a:gd name="T9" fmla="*/ 830 h 1923"/>
              <a:gd name="T10" fmla="*/ 1599 w 1833"/>
              <a:gd name="T11" fmla="*/ 881 h 1923"/>
              <a:gd name="T12" fmla="*/ 1747 w 1833"/>
              <a:gd name="T13" fmla="*/ 960 h 1923"/>
              <a:gd name="T14" fmla="*/ 1833 w 1833"/>
              <a:gd name="T15" fmla="*/ 978 h 1923"/>
              <a:gd name="T16" fmla="*/ 1764 w 1833"/>
              <a:gd name="T17" fmla="*/ 1001 h 1923"/>
              <a:gd name="T18" fmla="*/ 1769 w 1833"/>
              <a:gd name="T19" fmla="*/ 1027 h 1923"/>
              <a:gd name="T20" fmla="*/ 1780 w 1833"/>
              <a:gd name="T21" fmla="*/ 1115 h 1923"/>
              <a:gd name="T22" fmla="*/ 1760 w 1833"/>
              <a:gd name="T23" fmla="*/ 1227 h 1923"/>
              <a:gd name="T24" fmla="*/ 1687 w 1833"/>
              <a:gd name="T25" fmla="*/ 1227 h 1923"/>
              <a:gd name="T26" fmla="*/ 1633 w 1833"/>
              <a:gd name="T27" fmla="*/ 1285 h 1923"/>
              <a:gd name="T28" fmla="*/ 1674 w 1833"/>
              <a:gd name="T29" fmla="*/ 1375 h 1923"/>
              <a:gd name="T30" fmla="*/ 1625 w 1833"/>
              <a:gd name="T31" fmla="*/ 1410 h 1923"/>
              <a:gd name="T32" fmla="*/ 1687 w 1833"/>
              <a:gd name="T33" fmla="*/ 1595 h 1923"/>
              <a:gd name="T34" fmla="*/ 1696 w 1833"/>
              <a:gd name="T35" fmla="*/ 1642 h 1923"/>
              <a:gd name="T36" fmla="*/ 1644 w 1833"/>
              <a:gd name="T37" fmla="*/ 1713 h 1923"/>
              <a:gd name="T38" fmla="*/ 1524 w 1833"/>
              <a:gd name="T39" fmla="*/ 1777 h 1923"/>
              <a:gd name="T40" fmla="*/ 1416 w 1833"/>
              <a:gd name="T41" fmla="*/ 1698 h 1923"/>
              <a:gd name="T42" fmla="*/ 1285 w 1833"/>
              <a:gd name="T43" fmla="*/ 1728 h 1923"/>
              <a:gd name="T44" fmla="*/ 1255 w 1833"/>
              <a:gd name="T45" fmla="*/ 1724 h 1923"/>
              <a:gd name="T46" fmla="*/ 1266 w 1833"/>
              <a:gd name="T47" fmla="*/ 1822 h 1923"/>
              <a:gd name="T48" fmla="*/ 1199 w 1833"/>
              <a:gd name="T49" fmla="*/ 1923 h 1923"/>
              <a:gd name="T50" fmla="*/ 1028 w 1833"/>
              <a:gd name="T51" fmla="*/ 1736 h 1923"/>
              <a:gd name="T52" fmla="*/ 1053 w 1833"/>
              <a:gd name="T53" fmla="*/ 1588 h 1923"/>
              <a:gd name="T54" fmla="*/ 946 w 1833"/>
              <a:gd name="T55" fmla="*/ 1582 h 1923"/>
              <a:gd name="T56" fmla="*/ 761 w 1833"/>
              <a:gd name="T57" fmla="*/ 1543 h 1923"/>
              <a:gd name="T58" fmla="*/ 518 w 1833"/>
              <a:gd name="T59" fmla="*/ 1435 h 1923"/>
              <a:gd name="T60" fmla="*/ 477 w 1833"/>
              <a:gd name="T61" fmla="*/ 1378 h 1923"/>
              <a:gd name="T62" fmla="*/ 443 w 1833"/>
              <a:gd name="T63" fmla="*/ 1335 h 1923"/>
              <a:gd name="T64" fmla="*/ 411 w 1833"/>
              <a:gd name="T65" fmla="*/ 1341 h 1923"/>
              <a:gd name="T66" fmla="*/ 364 w 1833"/>
              <a:gd name="T67" fmla="*/ 1395 h 1923"/>
              <a:gd name="T68" fmla="*/ 140 w 1833"/>
              <a:gd name="T69" fmla="*/ 1253 h 1923"/>
              <a:gd name="T70" fmla="*/ 7 w 1833"/>
              <a:gd name="T71" fmla="*/ 913 h 1923"/>
              <a:gd name="T72" fmla="*/ 114 w 1833"/>
              <a:gd name="T73" fmla="*/ 748 h 1923"/>
              <a:gd name="T74" fmla="*/ 123 w 1833"/>
              <a:gd name="T75" fmla="*/ 625 h 1923"/>
              <a:gd name="T76" fmla="*/ 329 w 1833"/>
              <a:gd name="T77" fmla="*/ 355 h 1923"/>
              <a:gd name="T78" fmla="*/ 589 w 1833"/>
              <a:gd name="T79" fmla="*/ 281 h 1923"/>
              <a:gd name="T80" fmla="*/ 929 w 1833"/>
              <a:gd name="T81" fmla="*/ 0 h 1923"/>
              <a:gd name="T82" fmla="*/ 1229 w 1833"/>
              <a:gd name="T83" fmla="*/ 67 h 19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833" h="1923">
                <a:moveTo>
                  <a:pt x="1229" y="67"/>
                </a:moveTo>
                <a:lnTo>
                  <a:pt x="1358" y="122"/>
                </a:lnTo>
                <a:lnTo>
                  <a:pt x="1447" y="234"/>
                </a:lnTo>
                <a:lnTo>
                  <a:pt x="1457" y="243"/>
                </a:lnTo>
                <a:lnTo>
                  <a:pt x="1447" y="296"/>
                </a:lnTo>
                <a:lnTo>
                  <a:pt x="1563" y="327"/>
                </a:lnTo>
                <a:lnTo>
                  <a:pt x="1592" y="404"/>
                </a:lnTo>
                <a:lnTo>
                  <a:pt x="1547" y="434"/>
                </a:lnTo>
                <a:lnTo>
                  <a:pt x="1663" y="657"/>
                </a:lnTo>
                <a:lnTo>
                  <a:pt x="1614" y="830"/>
                </a:lnTo>
                <a:lnTo>
                  <a:pt x="1606" y="857"/>
                </a:lnTo>
                <a:lnTo>
                  <a:pt x="1599" y="881"/>
                </a:lnTo>
                <a:lnTo>
                  <a:pt x="1747" y="991"/>
                </a:lnTo>
                <a:lnTo>
                  <a:pt x="1747" y="960"/>
                </a:lnTo>
                <a:lnTo>
                  <a:pt x="1747" y="939"/>
                </a:lnTo>
                <a:lnTo>
                  <a:pt x="1833" y="978"/>
                </a:lnTo>
                <a:lnTo>
                  <a:pt x="1801" y="988"/>
                </a:lnTo>
                <a:lnTo>
                  <a:pt x="1764" y="1001"/>
                </a:lnTo>
                <a:lnTo>
                  <a:pt x="1767" y="1021"/>
                </a:lnTo>
                <a:lnTo>
                  <a:pt x="1769" y="1027"/>
                </a:lnTo>
                <a:lnTo>
                  <a:pt x="1779" y="1087"/>
                </a:lnTo>
                <a:lnTo>
                  <a:pt x="1780" y="1115"/>
                </a:lnTo>
                <a:lnTo>
                  <a:pt x="1782" y="1120"/>
                </a:lnTo>
                <a:lnTo>
                  <a:pt x="1760" y="1227"/>
                </a:lnTo>
                <a:lnTo>
                  <a:pt x="1722" y="1227"/>
                </a:lnTo>
                <a:lnTo>
                  <a:pt x="1687" y="1227"/>
                </a:lnTo>
                <a:lnTo>
                  <a:pt x="1648" y="1270"/>
                </a:lnTo>
                <a:lnTo>
                  <a:pt x="1633" y="1285"/>
                </a:lnTo>
                <a:lnTo>
                  <a:pt x="1653" y="1356"/>
                </a:lnTo>
                <a:lnTo>
                  <a:pt x="1674" y="1375"/>
                </a:lnTo>
                <a:lnTo>
                  <a:pt x="1676" y="1378"/>
                </a:lnTo>
                <a:lnTo>
                  <a:pt x="1625" y="1410"/>
                </a:lnTo>
                <a:lnTo>
                  <a:pt x="1659" y="1496"/>
                </a:lnTo>
                <a:lnTo>
                  <a:pt x="1687" y="1595"/>
                </a:lnTo>
                <a:lnTo>
                  <a:pt x="1678" y="1612"/>
                </a:lnTo>
                <a:lnTo>
                  <a:pt x="1696" y="1642"/>
                </a:lnTo>
                <a:lnTo>
                  <a:pt x="1653" y="1670"/>
                </a:lnTo>
                <a:lnTo>
                  <a:pt x="1644" y="1713"/>
                </a:lnTo>
                <a:lnTo>
                  <a:pt x="1537" y="1723"/>
                </a:lnTo>
                <a:lnTo>
                  <a:pt x="1524" y="1777"/>
                </a:lnTo>
                <a:lnTo>
                  <a:pt x="1425" y="1762"/>
                </a:lnTo>
                <a:lnTo>
                  <a:pt x="1416" y="1698"/>
                </a:lnTo>
                <a:lnTo>
                  <a:pt x="1328" y="1732"/>
                </a:lnTo>
                <a:lnTo>
                  <a:pt x="1285" y="1728"/>
                </a:lnTo>
                <a:lnTo>
                  <a:pt x="1257" y="1724"/>
                </a:lnTo>
                <a:lnTo>
                  <a:pt x="1255" y="1724"/>
                </a:lnTo>
                <a:lnTo>
                  <a:pt x="1257" y="1732"/>
                </a:lnTo>
                <a:lnTo>
                  <a:pt x="1266" y="1822"/>
                </a:lnTo>
                <a:lnTo>
                  <a:pt x="1242" y="1857"/>
                </a:lnTo>
                <a:lnTo>
                  <a:pt x="1199" y="1923"/>
                </a:lnTo>
                <a:lnTo>
                  <a:pt x="1187" y="1913"/>
                </a:lnTo>
                <a:lnTo>
                  <a:pt x="1028" y="1736"/>
                </a:lnTo>
                <a:lnTo>
                  <a:pt x="1019" y="1612"/>
                </a:lnTo>
                <a:lnTo>
                  <a:pt x="1053" y="1588"/>
                </a:lnTo>
                <a:lnTo>
                  <a:pt x="1014" y="1569"/>
                </a:lnTo>
                <a:lnTo>
                  <a:pt x="946" y="1582"/>
                </a:lnTo>
                <a:lnTo>
                  <a:pt x="873" y="1599"/>
                </a:lnTo>
                <a:lnTo>
                  <a:pt x="761" y="1543"/>
                </a:lnTo>
                <a:lnTo>
                  <a:pt x="613" y="1565"/>
                </a:lnTo>
                <a:lnTo>
                  <a:pt x="518" y="1435"/>
                </a:lnTo>
                <a:lnTo>
                  <a:pt x="488" y="1393"/>
                </a:lnTo>
                <a:lnTo>
                  <a:pt x="477" y="1378"/>
                </a:lnTo>
                <a:lnTo>
                  <a:pt x="471" y="1341"/>
                </a:lnTo>
                <a:lnTo>
                  <a:pt x="443" y="1335"/>
                </a:lnTo>
                <a:lnTo>
                  <a:pt x="415" y="1328"/>
                </a:lnTo>
                <a:lnTo>
                  <a:pt x="411" y="1341"/>
                </a:lnTo>
                <a:lnTo>
                  <a:pt x="392" y="1403"/>
                </a:lnTo>
                <a:lnTo>
                  <a:pt x="364" y="1395"/>
                </a:lnTo>
                <a:lnTo>
                  <a:pt x="312" y="1363"/>
                </a:lnTo>
                <a:lnTo>
                  <a:pt x="140" y="1253"/>
                </a:lnTo>
                <a:lnTo>
                  <a:pt x="0" y="1158"/>
                </a:lnTo>
                <a:lnTo>
                  <a:pt x="7" y="913"/>
                </a:lnTo>
                <a:lnTo>
                  <a:pt x="114" y="791"/>
                </a:lnTo>
                <a:lnTo>
                  <a:pt x="114" y="748"/>
                </a:lnTo>
                <a:lnTo>
                  <a:pt x="116" y="634"/>
                </a:lnTo>
                <a:lnTo>
                  <a:pt x="123" y="625"/>
                </a:lnTo>
                <a:lnTo>
                  <a:pt x="271" y="412"/>
                </a:lnTo>
                <a:lnTo>
                  <a:pt x="329" y="355"/>
                </a:lnTo>
                <a:lnTo>
                  <a:pt x="493" y="327"/>
                </a:lnTo>
                <a:lnTo>
                  <a:pt x="589" y="281"/>
                </a:lnTo>
                <a:lnTo>
                  <a:pt x="690" y="56"/>
                </a:lnTo>
                <a:lnTo>
                  <a:pt x="929" y="0"/>
                </a:lnTo>
                <a:lnTo>
                  <a:pt x="1165" y="99"/>
                </a:lnTo>
                <a:lnTo>
                  <a:pt x="1229" y="6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5">
            <a:extLst>
              <a:ext uri="{FF2B5EF4-FFF2-40B4-BE49-F238E27FC236}">
                <a16:creationId xmlns:a16="http://schemas.microsoft.com/office/drawing/2014/main" id="{F346E667-50CB-249B-83FE-C95E3F4EBD3F}"/>
              </a:ext>
            </a:extLst>
          </p:cNvPr>
          <p:cNvSpPr>
            <a:spLocks noEditPoints="1"/>
          </p:cNvSpPr>
          <p:nvPr/>
        </p:nvSpPr>
        <p:spPr bwMode="auto">
          <a:xfrm>
            <a:off x="7783513" y="5240338"/>
            <a:ext cx="1077913" cy="928688"/>
          </a:xfrm>
          <a:custGeom>
            <a:avLst/>
            <a:gdLst>
              <a:gd name="T0" fmla="*/ 477 w 679"/>
              <a:gd name="T1" fmla="*/ 187 h 585"/>
              <a:gd name="T2" fmla="*/ 535 w 679"/>
              <a:gd name="T3" fmla="*/ 252 h 585"/>
              <a:gd name="T4" fmla="*/ 572 w 679"/>
              <a:gd name="T5" fmla="*/ 260 h 585"/>
              <a:gd name="T6" fmla="*/ 598 w 679"/>
              <a:gd name="T7" fmla="*/ 267 h 585"/>
              <a:gd name="T8" fmla="*/ 645 w 679"/>
              <a:gd name="T9" fmla="*/ 342 h 585"/>
              <a:gd name="T10" fmla="*/ 679 w 679"/>
              <a:gd name="T11" fmla="*/ 408 h 585"/>
              <a:gd name="T12" fmla="*/ 594 w 679"/>
              <a:gd name="T13" fmla="*/ 404 h 585"/>
              <a:gd name="T14" fmla="*/ 559 w 679"/>
              <a:gd name="T15" fmla="*/ 436 h 585"/>
              <a:gd name="T16" fmla="*/ 535 w 679"/>
              <a:gd name="T17" fmla="*/ 482 h 585"/>
              <a:gd name="T18" fmla="*/ 477 w 679"/>
              <a:gd name="T19" fmla="*/ 525 h 585"/>
              <a:gd name="T20" fmla="*/ 428 w 679"/>
              <a:gd name="T21" fmla="*/ 559 h 585"/>
              <a:gd name="T22" fmla="*/ 349 w 679"/>
              <a:gd name="T23" fmla="*/ 585 h 585"/>
              <a:gd name="T24" fmla="*/ 282 w 679"/>
              <a:gd name="T25" fmla="*/ 548 h 585"/>
              <a:gd name="T26" fmla="*/ 278 w 679"/>
              <a:gd name="T27" fmla="*/ 555 h 585"/>
              <a:gd name="T28" fmla="*/ 230 w 679"/>
              <a:gd name="T29" fmla="*/ 522 h 585"/>
              <a:gd name="T30" fmla="*/ 159 w 679"/>
              <a:gd name="T31" fmla="*/ 546 h 585"/>
              <a:gd name="T32" fmla="*/ 140 w 679"/>
              <a:gd name="T33" fmla="*/ 510 h 585"/>
              <a:gd name="T34" fmla="*/ 87 w 679"/>
              <a:gd name="T35" fmla="*/ 408 h 585"/>
              <a:gd name="T36" fmla="*/ 0 w 679"/>
              <a:gd name="T37" fmla="*/ 338 h 585"/>
              <a:gd name="T38" fmla="*/ 159 w 679"/>
              <a:gd name="T39" fmla="*/ 202 h 585"/>
              <a:gd name="T40" fmla="*/ 181 w 679"/>
              <a:gd name="T41" fmla="*/ 222 h 585"/>
              <a:gd name="T42" fmla="*/ 297 w 679"/>
              <a:gd name="T43" fmla="*/ 138 h 585"/>
              <a:gd name="T44" fmla="*/ 288 w 679"/>
              <a:gd name="T45" fmla="*/ 69 h 585"/>
              <a:gd name="T46" fmla="*/ 366 w 679"/>
              <a:gd name="T47" fmla="*/ 2 h 585"/>
              <a:gd name="T48" fmla="*/ 428 w 679"/>
              <a:gd name="T49" fmla="*/ 75 h 585"/>
              <a:gd name="T50" fmla="*/ 480 w 679"/>
              <a:gd name="T51" fmla="*/ 127 h 585"/>
              <a:gd name="T52" fmla="*/ 477 w 679"/>
              <a:gd name="T53" fmla="*/ 187 h 585"/>
              <a:gd name="T54" fmla="*/ 370 w 679"/>
              <a:gd name="T55" fmla="*/ 0 h 585"/>
              <a:gd name="T56" fmla="*/ 368 w 679"/>
              <a:gd name="T57" fmla="*/ 0 h 585"/>
              <a:gd name="T58" fmla="*/ 368 w 679"/>
              <a:gd name="T59" fmla="*/ 0 h 585"/>
              <a:gd name="T60" fmla="*/ 370 w 679"/>
              <a:gd name="T61" fmla="*/ 0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679" h="585">
                <a:moveTo>
                  <a:pt x="477" y="187"/>
                </a:moveTo>
                <a:lnTo>
                  <a:pt x="535" y="252"/>
                </a:lnTo>
                <a:lnTo>
                  <a:pt x="572" y="260"/>
                </a:lnTo>
                <a:lnTo>
                  <a:pt x="598" y="267"/>
                </a:lnTo>
                <a:lnTo>
                  <a:pt x="645" y="342"/>
                </a:lnTo>
                <a:lnTo>
                  <a:pt x="679" y="408"/>
                </a:lnTo>
                <a:lnTo>
                  <a:pt x="594" y="404"/>
                </a:lnTo>
                <a:lnTo>
                  <a:pt x="559" y="436"/>
                </a:lnTo>
                <a:lnTo>
                  <a:pt x="535" y="482"/>
                </a:lnTo>
                <a:lnTo>
                  <a:pt x="477" y="525"/>
                </a:lnTo>
                <a:lnTo>
                  <a:pt x="428" y="559"/>
                </a:lnTo>
                <a:lnTo>
                  <a:pt x="349" y="585"/>
                </a:lnTo>
                <a:lnTo>
                  <a:pt x="282" y="548"/>
                </a:lnTo>
                <a:lnTo>
                  <a:pt x="278" y="555"/>
                </a:lnTo>
                <a:lnTo>
                  <a:pt x="230" y="522"/>
                </a:lnTo>
                <a:lnTo>
                  <a:pt x="159" y="546"/>
                </a:lnTo>
                <a:lnTo>
                  <a:pt x="140" y="510"/>
                </a:lnTo>
                <a:lnTo>
                  <a:pt x="87" y="408"/>
                </a:lnTo>
                <a:lnTo>
                  <a:pt x="0" y="338"/>
                </a:lnTo>
                <a:lnTo>
                  <a:pt x="159" y="202"/>
                </a:lnTo>
                <a:lnTo>
                  <a:pt x="181" y="222"/>
                </a:lnTo>
                <a:lnTo>
                  <a:pt x="297" y="138"/>
                </a:lnTo>
                <a:lnTo>
                  <a:pt x="288" y="69"/>
                </a:lnTo>
                <a:lnTo>
                  <a:pt x="366" y="2"/>
                </a:lnTo>
                <a:lnTo>
                  <a:pt x="428" y="75"/>
                </a:lnTo>
                <a:lnTo>
                  <a:pt x="480" y="127"/>
                </a:lnTo>
                <a:lnTo>
                  <a:pt x="477" y="187"/>
                </a:lnTo>
                <a:close/>
                <a:moveTo>
                  <a:pt x="370" y="0"/>
                </a:moveTo>
                <a:lnTo>
                  <a:pt x="368" y="0"/>
                </a:lnTo>
                <a:lnTo>
                  <a:pt x="368" y="0"/>
                </a:lnTo>
                <a:lnTo>
                  <a:pt x="370" y="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802018E6-E293-659C-5BF7-CB6615D9874C}"/>
              </a:ext>
            </a:extLst>
          </p:cNvPr>
          <p:cNvSpPr>
            <a:spLocks/>
          </p:cNvSpPr>
          <p:nvPr/>
        </p:nvSpPr>
        <p:spPr bwMode="auto">
          <a:xfrm>
            <a:off x="8572501" y="3868738"/>
            <a:ext cx="657225" cy="1092200"/>
          </a:xfrm>
          <a:custGeom>
            <a:avLst/>
            <a:gdLst>
              <a:gd name="T0" fmla="*/ 414 w 414"/>
              <a:gd name="T1" fmla="*/ 688 h 688"/>
              <a:gd name="T2" fmla="*/ 269 w 414"/>
              <a:gd name="T3" fmla="*/ 673 h 688"/>
              <a:gd name="T4" fmla="*/ 217 w 414"/>
              <a:gd name="T5" fmla="*/ 574 h 688"/>
              <a:gd name="T6" fmla="*/ 183 w 414"/>
              <a:gd name="T7" fmla="*/ 514 h 688"/>
              <a:gd name="T8" fmla="*/ 146 w 414"/>
              <a:gd name="T9" fmla="*/ 488 h 688"/>
              <a:gd name="T10" fmla="*/ 112 w 414"/>
              <a:gd name="T11" fmla="*/ 464 h 688"/>
              <a:gd name="T12" fmla="*/ 79 w 414"/>
              <a:gd name="T13" fmla="*/ 432 h 688"/>
              <a:gd name="T14" fmla="*/ 0 w 414"/>
              <a:gd name="T15" fmla="*/ 273 h 688"/>
              <a:gd name="T16" fmla="*/ 8 w 414"/>
              <a:gd name="T17" fmla="*/ 211 h 688"/>
              <a:gd name="T18" fmla="*/ 88 w 414"/>
              <a:gd name="T19" fmla="*/ 211 h 688"/>
              <a:gd name="T20" fmla="*/ 109 w 414"/>
              <a:gd name="T21" fmla="*/ 136 h 688"/>
              <a:gd name="T22" fmla="*/ 60 w 414"/>
              <a:gd name="T23" fmla="*/ 37 h 688"/>
              <a:gd name="T24" fmla="*/ 90 w 414"/>
              <a:gd name="T25" fmla="*/ 0 h 688"/>
              <a:gd name="T26" fmla="*/ 140 w 414"/>
              <a:gd name="T27" fmla="*/ 54 h 688"/>
              <a:gd name="T28" fmla="*/ 217 w 414"/>
              <a:gd name="T29" fmla="*/ 54 h 688"/>
              <a:gd name="T30" fmla="*/ 316 w 414"/>
              <a:gd name="T31" fmla="*/ 54 h 688"/>
              <a:gd name="T32" fmla="*/ 309 w 414"/>
              <a:gd name="T33" fmla="*/ 237 h 688"/>
              <a:gd name="T34" fmla="*/ 262 w 414"/>
              <a:gd name="T35" fmla="*/ 308 h 688"/>
              <a:gd name="T36" fmla="*/ 326 w 414"/>
              <a:gd name="T37" fmla="*/ 404 h 688"/>
              <a:gd name="T38" fmla="*/ 404 w 414"/>
              <a:gd name="T39" fmla="*/ 523 h 688"/>
              <a:gd name="T40" fmla="*/ 414 w 414"/>
              <a:gd name="T41" fmla="*/ 688 h 6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14" h="688">
                <a:moveTo>
                  <a:pt x="414" y="688"/>
                </a:moveTo>
                <a:lnTo>
                  <a:pt x="269" y="673"/>
                </a:lnTo>
                <a:lnTo>
                  <a:pt x="217" y="574"/>
                </a:lnTo>
                <a:lnTo>
                  <a:pt x="183" y="514"/>
                </a:lnTo>
                <a:lnTo>
                  <a:pt x="146" y="488"/>
                </a:lnTo>
                <a:lnTo>
                  <a:pt x="112" y="464"/>
                </a:lnTo>
                <a:lnTo>
                  <a:pt x="79" y="432"/>
                </a:lnTo>
                <a:lnTo>
                  <a:pt x="0" y="273"/>
                </a:lnTo>
                <a:lnTo>
                  <a:pt x="8" y="211"/>
                </a:lnTo>
                <a:lnTo>
                  <a:pt x="88" y="211"/>
                </a:lnTo>
                <a:lnTo>
                  <a:pt x="109" y="136"/>
                </a:lnTo>
                <a:lnTo>
                  <a:pt x="60" y="37"/>
                </a:lnTo>
                <a:lnTo>
                  <a:pt x="90" y="0"/>
                </a:lnTo>
                <a:lnTo>
                  <a:pt x="140" y="54"/>
                </a:lnTo>
                <a:lnTo>
                  <a:pt x="217" y="54"/>
                </a:lnTo>
                <a:lnTo>
                  <a:pt x="316" y="54"/>
                </a:lnTo>
                <a:lnTo>
                  <a:pt x="309" y="237"/>
                </a:lnTo>
                <a:lnTo>
                  <a:pt x="262" y="308"/>
                </a:lnTo>
                <a:lnTo>
                  <a:pt x="326" y="404"/>
                </a:lnTo>
                <a:lnTo>
                  <a:pt x="404" y="523"/>
                </a:lnTo>
                <a:lnTo>
                  <a:pt x="414" y="68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7">
            <a:extLst>
              <a:ext uri="{FF2B5EF4-FFF2-40B4-BE49-F238E27FC236}">
                <a16:creationId xmlns:a16="http://schemas.microsoft.com/office/drawing/2014/main" id="{C629673B-759E-C9F3-7AE9-D016A5A1A766}"/>
              </a:ext>
            </a:extLst>
          </p:cNvPr>
          <p:cNvSpPr>
            <a:spLocks/>
          </p:cNvSpPr>
          <p:nvPr/>
        </p:nvSpPr>
        <p:spPr bwMode="auto">
          <a:xfrm>
            <a:off x="8575676" y="4937125"/>
            <a:ext cx="695325" cy="774700"/>
          </a:xfrm>
          <a:custGeom>
            <a:avLst/>
            <a:gdLst>
              <a:gd name="T0" fmla="*/ 412 w 438"/>
              <a:gd name="T1" fmla="*/ 15 h 488"/>
              <a:gd name="T2" fmla="*/ 438 w 438"/>
              <a:gd name="T3" fmla="*/ 86 h 488"/>
              <a:gd name="T4" fmla="*/ 370 w 438"/>
              <a:gd name="T5" fmla="*/ 114 h 488"/>
              <a:gd name="T6" fmla="*/ 325 w 438"/>
              <a:gd name="T7" fmla="*/ 133 h 488"/>
              <a:gd name="T8" fmla="*/ 312 w 438"/>
              <a:gd name="T9" fmla="*/ 217 h 488"/>
              <a:gd name="T10" fmla="*/ 359 w 438"/>
              <a:gd name="T11" fmla="*/ 309 h 488"/>
              <a:gd name="T12" fmla="*/ 346 w 438"/>
              <a:gd name="T13" fmla="*/ 367 h 488"/>
              <a:gd name="T14" fmla="*/ 312 w 438"/>
              <a:gd name="T15" fmla="*/ 486 h 488"/>
              <a:gd name="T16" fmla="*/ 294 w 438"/>
              <a:gd name="T17" fmla="*/ 488 h 488"/>
              <a:gd name="T18" fmla="*/ 284 w 438"/>
              <a:gd name="T19" fmla="*/ 466 h 488"/>
              <a:gd name="T20" fmla="*/ 273 w 438"/>
              <a:gd name="T21" fmla="*/ 391 h 488"/>
              <a:gd name="T22" fmla="*/ 234 w 438"/>
              <a:gd name="T23" fmla="*/ 397 h 488"/>
              <a:gd name="T24" fmla="*/ 215 w 438"/>
              <a:gd name="T25" fmla="*/ 398 h 488"/>
              <a:gd name="T26" fmla="*/ 198 w 438"/>
              <a:gd name="T27" fmla="*/ 400 h 488"/>
              <a:gd name="T28" fmla="*/ 161 w 438"/>
              <a:gd name="T29" fmla="*/ 329 h 488"/>
              <a:gd name="T30" fmla="*/ 168 w 438"/>
              <a:gd name="T31" fmla="*/ 262 h 488"/>
              <a:gd name="T32" fmla="*/ 110 w 438"/>
              <a:gd name="T33" fmla="*/ 273 h 488"/>
              <a:gd name="T34" fmla="*/ 116 w 438"/>
              <a:gd name="T35" fmla="*/ 423 h 488"/>
              <a:gd name="T36" fmla="*/ 67 w 438"/>
              <a:gd name="T37" fmla="*/ 406 h 488"/>
              <a:gd name="T38" fmla="*/ 52 w 438"/>
              <a:gd name="T39" fmla="*/ 400 h 488"/>
              <a:gd name="T40" fmla="*/ 50 w 438"/>
              <a:gd name="T41" fmla="*/ 385 h 488"/>
              <a:gd name="T42" fmla="*/ 43 w 438"/>
              <a:gd name="T43" fmla="*/ 275 h 488"/>
              <a:gd name="T44" fmla="*/ 41 w 438"/>
              <a:gd name="T45" fmla="*/ 262 h 488"/>
              <a:gd name="T46" fmla="*/ 2 w 438"/>
              <a:gd name="T47" fmla="*/ 200 h 488"/>
              <a:gd name="T48" fmla="*/ 0 w 438"/>
              <a:gd name="T49" fmla="*/ 198 h 488"/>
              <a:gd name="T50" fmla="*/ 9 w 438"/>
              <a:gd name="T51" fmla="*/ 161 h 488"/>
              <a:gd name="T52" fmla="*/ 45 w 438"/>
              <a:gd name="T53" fmla="*/ 135 h 488"/>
              <a:gd name="T54" fmla="*/ 65 w 438"/>
              <a:gd name="T55" fmla="*/ 122 h 488"/>
              <a:gd name="T56" fmla="*/ 84 w 438"/>
              <a:gd name="T57" fmla="*/ 107 h 488"/>
              <a:gd name="T58" fmla="*/ 86 w 438"/>
              <a:gd name="T59" fmla="*/ 109 h 488"/>
              <a:gd name="T60" fmla="*/ 155 w 438"/>
              <a:gd name="T61" fmla="*/ 146 h 488"/>
              <a:gd name="T62" fmla="*/ 157 w 438"/>
              <a:gd name="T63" fmla="*/ 146 h 488"/>
              <a:gd name="T64" fmla="*/ 215 w 438"/>
              <a:gd name="T65" fmla="*/ 69 h 488"/>
              <a:gd name="T66" fmla="*/ 267 w 438"/>
              <a:gd name="T67" fmla="*/ 0 h 488"/>
              <a:gd name="T68" fmla="*/ 412 w 438"/>
              <a:gd name="T69" fmla="*/ 15 h 4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38" h="488">
                <a:moveTo>
                  <a:pt x="412" y="15"/>
                </a:moveTo>
                <a:lnTo>
                  <a:pt x="438" y="86"/>
                </a:lnTo>
                <a:lnTo>
                  <a:pt x="370" y="114"/>
                </a:lnTo>
                <a:lnTo>
                  <a:pt x="325" y="133"/>
                </a:lnTo>
                <a:lnTo>
                  <a:pt x="312" y="217"/>
                </a:lnTo>
                <a:lnTo>
                  <a:pt x="359" y="309"/>
                </a:lnTo>
                <a:lnTo>
                  <a:pt x="346" y="367"/>
                </a:lnTo>
                <a:lnTo>
                  <a:pt x="312" y="486"/>
                </a:lnTo>
                <a:lnTo>
                  <a:pt x="294" y="488"/>
                </a:lnTo>
                <a:lnTo>
                  <a:pt x="284" y="466"/>
                </a:lnTo>
                <a:lnTo>
                  <a:pt x="273" y="391"/>
                </a:lnTo>
                <a:lnTo>
                  <a:pt x="234" y="397"/>
                </a:lnTo>
                <a:lnTo>
                  <a:pt x="215" y="398"/>
                </a:lnTo>
                <a:lnTo>
                  <a:pt x="198" y="400"/>
                </a:lnTo>
                <a:lnTo>
                  <a:pt x="161" y="329"/>
                </a:lnTo>
                <a:lnTo>
                  <a:pt x="168" y="262"/>
                </a:lnTo>
                <a:lnTo>
                  <a:pt x="110" y="273"/>
                </a:lnTo>
                <a:lnTo>
                  <a:pt x="116" y="423"/>
                </a:lnTo>
                <a:lnTo>
                  <a:pt x="67" y="406"/>
                </a:lnTo>
                <a:lnTo>
                  <a:pt x="52" y="400"/>
                </a:lnTo>
                <a:lnTo>
                  <a:pt x="50" y="385"/>
                </a:lnTo>
                <a:lnTo>
                  <a:pt x="43" y="275"/>
                </a:lnTo>
                <a:lnTo>
                  <a:pt x="41" y="262"/>
                </a:lnTo>
                <a:lnTo>
                  <a:pt x="2" y="200"/>
                </a:lnTo>
                <a:lnTo>
                  <a:pt x="0" y="198"/>
                </a:lnTo>
                <a:lnTo>
                  <a:pt x="9" y="161"/>
                </a:lnTo>
                <a:lnTo>
                  <a:pt x="45" y="135"/>
                </a:lnTo>
                <a:lnTo>
                  <a:pt x="65" y="122"/>
                </a:lnTo>
                <a:lnTo>
                  <a:pt x="84" y="107"/>
                </a:lnTo>
                <a:lnTo>
                  <a:pt x="86" y="109"/>
                </a:lnTo>
                <a:lnTo>
                  <a:pt x="155" y="146"/>
                </a:lnTo>
                <a:lnTo>
                  <a:pt x="157" y="146"/>
                </a:lnTo>
                <a:lnTo>
                  <a:pt x="215" y="69"/>
                </a:lnTo>
                <a:lnTo>
                  <a:pt x="267" y="0"/>
                </a:lnTo>
                <a:lnTo>
                  <a:pt x="412" y="1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8">
            <a:extLst>
              <a:ext uri="{FF2B5EF4-FFF2-40B4-BE49-F238E27FC236}">
                <a16:creationId xmlns:a16="http://schemas.microsoft.com/office/drawing/2014/main" id="{7A42A371-D095-EA06-EB67-D4CDD69A85B1}"/>
              </a:ext>
            </a:extLst>
          </p:cNvPr>
          <p:cNvSpPr>
            <a:spLocks/>
          </p:cNvSpPr>
          <p:nvPr/>
        </p:nvSpPr>
        <p:spPr bwMode="auto">
          <a:xfrm>
            <a:off x="6764338" y="1522413"/>
            <a:ext cx="1746250" cy="2036763"/>
          </a:xfrm>
          <a:custGeom>
            <a:avLst/>
            <a:gdLst>
              <a:gd name="T0" fmla="*/ 679 w 1100"/>
              <a:gd name="T1" fmla="*/ 245 h 1283"/>
              <a:gd name="T2" fmla="*/ 933 w 1100"/>
              <a:gd name="T3" fmla="*/ 401 h 1283"/>
              <a:gd name="T4" fmla="*/ 902 w 1100"/>
              <a:gd name="T5" fmla="*/ 515 h 1283"/>
              <a:gd name="T6" fmla="*/ 890 w 1100"/>
              <a:gd name="T7" fmla="*/ 550 h 1283"/>
              <a:gd name="T8" fmla="*/ 860 w 1100"/>
              <a:gd name="T9" fmla="*/ 657 h 1283"/>
              <a:gd name="T10" fmla="*/ 965 w 1100"/>
              <a:gd name="T11" fmla="*/ 689 h 1283"/>
              <a:gd name="T12" fmla="*/ 1001 w 1100"/>
              <a:gd name="T13" fmla="*/ 885 h 1283"/>
              <a:gd name="T14" fmla="*/ 1008 w 1100"/>
              <a:gd name="T15" fmla="*/ 928 h 1283"/>
              <a:gd name="T16" fmla="*/ 1032 w 1100"/>
              <a:gd name="T17" fmla="*/ 1065 h 1283"/>
              <a:gd name="T18" fmla="*/ 1100 w 1100"/>
              <a:gd name="T19" fmla="*/ 1136 h 1283"/>
              <a:gd name="T20" fmla="*/ 1044 w 1100"/>
              <a:gd name="T21" fmla="*/ 1240 h 1283"/>
              <a:gd name="T22" fmla="*/ 956 w 1100"/>
              <a:gd name="T23" fmla="*/ 1238 h 1283"/>
              <a:gd name="T24" fmla="*/ 883 w 1100"/>
              <a:gd name="T25" fmla="*/ 1265 h 1283"/>
              <a:gd name="T26" fmla="*/ 804 w 1100"/>
              <a:gd name="T27" fmla="*/ 1283 h 1283"/>
              <a:gd name="T28" fmla="*/ 797 w 1100"/>
              <a:gd name="T29" fmla="*/ 1169 h 1283"/>
              <a:gd name="T30" fmla="*/ 758 w 1100"/>
              <a:gd name="T31" fmla="*/ 1179 h 1283"/>
              <a:gd name="T32" fmla="*/ 696 w 1100"/>
              <a:gd name="T33" fmla="*/ 1186 h 1283"/>
              <a:gd name="T34" fmla="*/ 645 w 1100"/>
              <a:gd name="T35" fmla="*/ 1192 h 1283"/>
              <a:gd name="T36" fmla="*/ 578 w 1100"/>
              <a:gd name="T37" fmla="*/ 1244 h 1283"/>
              <a:gd name="T38" fmla="*/ 509 w 1100"/>
              <a:gd name="T39" fmla="*/ 1094 h 1283"/>
              <a:gd name="T40" fmla="*/ 436 w 1100"/>
              <a:gd name="T41" fmla="*/ 1115 h 1283"/>
              <a:gd name="T42" fmla="*/ 361 w 1100"/>
              <a:gd name="T43" fmla="*/ 1076 h 1283"/>
              <a:gd name="T44" fmla="*/ 307 w 1100"/>
              <a:gd name="T45" fmla="*/ 1141 h 1283"/>
              <a:gd name="T46" fmla="*/ 256 w 1100"/>
              <a:gd name="T47" fmla="*/ 1158 h 1283"/>
              <a:gd name="T48" fmla="*/ 148 w 1100"/>
              <a:gd name="T49" fmla="*/ 1192 h 1283"/>
              <a:gd name="T50" fmla="*/ 37 w 1100"/>
              <a:gd name="T51" fmla="*/ 1173 h 1283"/>
              <a:gd name="T52" fmla="*/ 0 w 1100"/>
              <a:gd name="T53" fmla="*/ 1066 h 1283"/>
              <a:gd name="T54" fmla="*/ 7 w 1100"/>
              <a:gd name="T55" fmla="*/ 1063 h 1283"/>
              <a:gd name="T56" fmla="*/ 105 w 1100"/>
              <a:gd name="T57" fmla="*/ 1027 h 1283"/>
              <a:gd name="T58" fmla="*/ 172 w 1100"/>
              <a:gd name="T59" fmla="*/ 1005 h 1283"/>
              <a:gd name="T60" fmla="*/ 305 w 1100"/>
              <a:gd name="T61" fmla="*/ 958 h 1283"/>
              <a:gd name="T62" fmla="*/ 374 w 1100"/>
              <a:gd name="T63" fmla="*/ 859 h 1283"/>
              <a:gd name="T64" fmla="*/ 374 w 1100"/>
              <a:gd name="T65" fmla="*/ 857 h 1283"/>
              <a:gd name="T66" fmla="*/ 363 w 1100"/>
              <a:gd name="T67" fmla="*/ 748 h 1283"/>
              <a:gd name="T68" fmla="*/ 252 w 1100"/>
              <a:gd name="T69" fmla="*/ 670 h 1283"/>
              <a:gd name="T70" fmla="*/ 183 w 1100"/>
              <a:gd name="T71" fmla="*/ 683 h 1283"/>
              <a:gd name="T72" fmla="*/ 178 w 1100"/>
              <a:gd name="T73" fmla="*/ 636 h 1283"/>
              <a:gd name="T74" fmla="*/ 209 w 1100"/>
              <a:gd name="T75" fmla="*/ 636 h 1283"/>
              <a:gd name="T76" fmla="*/ 236 w 1100"/>
              <a:gd name="T77" fmla="*/ 633 h 1283"/>
              <a:gd name="T78" fmla="*/ 239 w 1100"/>
              <a:gd name="T79" fmla="*/ 513 h 1283"/>
              <a:gd name="T80" fmla="*/ 191 w 1100"/>
              <a:gd name="T81" fmla="*/ 184 h 1283"/>
              <a:gd name="T82" fmla="*/ 151 w 1100"/>
              <a:gd name="T83" fmla="*/ 152 h 1283"/>
              <a:gd name="T84" fmla="*/ 122 w 1100"/>
              <a:gd name="T85" fmla="*/ 129 h 1283"/>
              <a:gd name="T86" fmla="*/ 217 w 1100"/>
              <a:gd name="T87" fmla="*/ 57 h 1283"/>
              <a:gd name="T88" fmla="*/ 245 w 1100"/>
              <a:gd name="T89" fmla="*/ 36 h 1283"/>
              <a:gd name="T90" fmla="*/ 258 w 1100"/>
              <a:gd name="T91" fmla="*/ 27 h 1283"/>
              <a:gd name="T92" fmla="*/ 292 w 1100"/>
              <a:gd name="T93" fmla="*/ 0 h 1283"/>
              <a:gd name="T94" fmla="*/ 353 w 1100"/>
              <a:gd name="T95" fmla="*/ 150 h 1283"/>
              <a:gd name="T96" fmla="*/ 430 w 1100"/>
              <a:gd name="T97" fmla="*/ 221 h 1283"/>
              <a:gd name="T98" fmla="*/ 410 w 1100"/>
              <a:gd name="T99" fmla="*/ 331 h 1283"/>
              <a:gd name="T100" fmla="*/ 443 w 1100"/>
              <a:gd name="T101" fmla="*/ 410 h 1283"/>
              <a:gd name="T102" fmla="*/ 445 w 1100"/>
              <a:gd name="T103" fmla="*/ 412 h 1283"/>
              <a:gd name="T104" fmla="*/ 578 w 1100"/>
              <a:gd name="T105" fmla="*/ 374 h 1283"/>
              <a:gd name="T106" fmla="*/ 591 w 1100"/>
              <a:gd name="T107" fmla="*/ 356 h 1283"/>
              <a:gd name="T108" fmla="*/ 679 w 1100"/>
              <a:gd name="T109" fmla="*/ 245 h 1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100" h="1283">
                <a:moveTo>
                  <a:pt x="679" y="245"/>
                </a:moveTo>
                <a:lnTo>
                  <a:pt x="933" y="401"/>
                </a:lnTo>
                <a:lnTo>
                  <a:pt x="902" y="515"/>
                </a:lnTo>
                <a:lnTo>
                  <a:pt x="890" y="550"/>
                </a:lnTo>
                <a:lnTo>
                  <a:pt x="860" y="657"/>
                </a:lnTo>
                <a:lnTo>
                  <a:pt x="965" y="689"/>
                </a:lnTo>
                <a:lnTo>
                  <a:pt x="1001" y="885"/>
                </a:lnTo>
                <a:lnTo>
                  <a:pt x="1008" y="928"/>
                </a:lnTo>
                <a:lnTo>
                  <a:pt x="1032" y="1065"/>
                </a:lnTo>
                <a:lnTo>
                  <a:pt x="1100" y="1136"/>
                </a:lnTo>
                <a:lnTo>
                  <a:pt x="1044" y="1240"/>
                </a:lnTo>
                <a:lnTo>
                  <a:pt x="956" y="1238"/>
                </a:lnTo>
                <a:lnTo>
                  <a:pt x="883" y="1265"/>
                </a:lnTo>
                <a:lnTo>
                  <a:pt x="804" y="1283"/>
                </a:lnTo>
                <a:lnTo>
                  <a:pt x="797" y="1169"/>
                </a:lnTo>
                <a:lnTo>
                  <a:pt x="758" y="1179"/>
                </a:lnTo>
                <a:lnTo>
                  <a:pt x="696" y="1186"/>
                </a:lnTo>
                <a:lnTo>
                  <a:pt x="645" y="1192"/>
                </a:lnTo>
                <a:lnTo>
                  <a:pt x="578" y="1244"/>
                </a:lnTo>
                <a:lnTo>
                  <a:pt x="509" y="1094"/>
                </a:lnTo>
                <a:lnTo>
                  <a:pt x="436" y="1115"/>
                </a:lnTo>
                <a:lnTo>
                  <a:pt x="361" y="1076"/>
                </a:lnTo>
                <a:lnTo>
                  <a:pt x="307" y="1141"/>
                </a:lnTo>
                <a:lnTo>
                  <a:pt x="256" y="1158"/>
                </a:lnTo>
                <a:lnTo>
                  <a:pt x="148" y="1192"/>
                </a:lnTo>
                <a:lnTo>
                  <a:pt x="37" y="1173"/>
                </a:lnTo>
                <a:lnTo>
                  <a:pt x="0" y="1066"/>
                </a:lnTo>
                <a:lnTo>
                  <a:pt x="7" y="1063"/>
                </a:lnTo>
                <a:lnTo>
                  <a:pt x="105" y="1027"/>
                </a:lnTo>
                <a:lnTo>
                  <a:pt x="172" y="1005"/>
                </a:lnTo>
                <a:lnTo>
                  <a:pt x="305" y="958"/>
                </a:lnTo>
                <a:lnTo>
                  <a:pt x="374" y="859"/>
                </a:lnTo>
                <a:lnTo>
                  <a:pt x="374" y="857"/>
                </a:lnTo>
                <a:lnTo>
                  <a:pt x="363" y="748"/>
                </a:lnTo>
                <a:lnTo>
                  <a:pt x="252" y="670"/>
                </a:lnTo>
                <a:lnTo>
                  <a:pt x="183" y="683"/>
                </a:lnTo>
                <a:lnTo>
                  <a:pt x="178" y="636"/>
                </a:lnTo>
                <a:lnTo>
                  <a:pt x="209" y="636"/>
                </a:lnTo>
                <a:lnTo>
                  <a:pt x="236" y="633"/>
                </a:lnTo>
                <a:lnTo>
                  <a:pt x="239" y="513"/>
                </a:lnTo>
                <a:lnTo>
                  <a:pt x="191" y="184"/>
                </a:lnTo>
                <a:lnTo>
                  <a:pt x="151" y="152"/>
                </a:lnTo>
                <a:lnTo>
                  <a:pt x="122" y="129"/>
                </a:lnTo>
                <a:lnTo>
                  <a:pt x="217" y="57"/>
                </a:lnTo>
                <a:lnTo>
                  <a:pt x="245" y="36"/>
                </a:lnTo>
                <a:lnTo>
                  <a:pt x="258" y="27"/>
                </a:lnTo>
                <a:lnTo>
                  <a:pt x="292" y="0"/>
                </a:lnTo>
                <a:lnTo>
                  <a:pt x="353" y="150"/>
                </a:lnTo>
                <a:lnTo>
                  <a:pt x="430" y="221"/>
                </a:lnTo>
                <a:lnTo>
                  <a:pt x="410" y="331"/>
                </a:lnTo>
                <a:lnTo>
                  <a:pt x="443" y="410"/>
                </a:lnTo>
                <a:lnTo>
                  <a:pt x="445" y="412"/>
                </a:lnTo>
                <a:lnTo>
                  <a:pt x="578" y="374"/>
                </a:lnTo>
                <a:lnTo>
                  <a:pt x="591" y="356"/>
                </a:lnTo>
                <a:lnTo>
                  <a:pt x="679" y="24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1D88B682-E4C3-1DC1-B718-E9D3A2C2FE76}"/>
              </a:ext>
            </a:extLst>
          </p:cNvPr>
          <p:cNvSpPr>
            <a:spLocks/>
          </p:cNvSpPr>
          <p:nvPr/>
        </p:nvSpPr>
        <p:spPr bwMode="auto">
          <a:xfrm>
            <a:off x="5918201" y="1641475"/>
            <a:ext cx="1439863" cy="1573213"/>
          </a:xfrm>
          <a:custGeom>
            <a:avLst/>
            <a:gdLst>
              <a:gd name="T0" fmla="*/ 655 w 907"/>
              <a:gd name="T1" fmla="*/ 54 h 991"/>
              <a:gd name="T2" fmla="*/ 684 w 907"/>
              <a:gd name="T3" fmla="*/ 77 h 991"/>
              <a:gd name="T4" fmla="*/ 724 w 907"/>
              <a:gd name="T5" fmla="*/ 109 h 991"/>
              <a:gd name="T6" fmla="*/ 772 w 907"/>
              <a:gd name="T7" fmla="*/ 438 h 991"/>
              <a:gd name="T8" fmla="*/ 769 w 907"/>
              <a:gd name="T9" fmla="*/ 558 h 991"/>
              <a:gd name="T10" fmla="*/ 742 w 907"/>
              <a:gd name="T11" fmla="*/ 561 h 991"/>
              <a:gd name="T12" fmla="*/ 711 w 907"/>
              <a:gd name="T13" fmla="*/ 561 h 991"/>
              <a:gd name="T14" fmla="*/ 716 w 907"/>
              <a:gd name="T15" fmla="*/ 608 h 991"/>
              <a:gd name="T16" fmla="*/ 785 w 907"/>
              <a:gd name="T17" fmla="*/ 595 h 991"/>
              <a:gd name="T18" fmla="*/ 896 w 907"/>
              <a:gd name="T19" fmla="*/ 673 h 991"/>
              <a:gd name="T20" fmla="*/ 907 w 907"/>
              <a:gd name="T21" fmla="*/ 782 h 991"/>
              <a:gd name="T22" fmla="*/ 907 w 907"/>
              <a:gd name="T23" fmla="*/ 784 h 991"/>
              <a:gd name="T24" fmla="*/ 838 w 907"/>
              <a:gd name="T25" fmla="*/ 883 h 991"/>
              <a:gd name="T26" fmla="*/ 705 w 907"/>
              <a:gd name="T27" fmla="*/ 930 h 991"/>
              <a:gd name="T28" fmla="*/ 638 w 907"/>
              <a:gd name="T29" fmla="*/ 952 h 991"/>
              <a:gd name="T30" fmla="*/ 540 w 907"/>
              <a:gd name="T31" fmla="*/ 988 h 991"/>
              <a:gd name="T32" fmla="*/ 533 w 907"/>
              <a:gd name="T33" fmla="*/ 991 h 991"/>
              <a:gd name="T34" fmla="*/ 529 w 907"/>
              <a:gd name="T35" fmla="*/ 986 h 991"/>
              <a:gd name="T36" fmla="*/ 518 w 907"/>
              <a:gd name="T37" fmla="*/ 971 h 991"/>
              <a:gd name="T38" fmla="*/ 501 w 907"/>
              <a:gd name="T39" fmla="*/ 945 h 991"/>
              <a:gd name="T40" fmla="*/ 432 w 907"/>
              <a:gd name="T41" fmla="*/ 840 h 991"/>
              <a:gd name="T42" fmla="*/ 421 w 907"/>
              <a:gd name="T43" fmla="*/ 823 h 991"/>
              <a:gd name="T44" fmla="*/ 254 w 907"/>
              <a:gd name="T45" fmla="*/ 797 h 991"/>
              <a:gd name="T46" fmla="*/ 252 w 907"/>
              <a:gd name="T47" fmla="*/ 788 h 991"/>
              <a:gd name="T48" fmla="*/ 249 w 907"/>
              <a:gd name="T49" fmla="*/ 743 h 991"/>
              <a:gd name="T50" fmla="*/ 192 w 907"/>
              <a:gd name="T51" fmla="*/ 702 h 991"/>
              <a:gd name="T52" fmla="*/ 97 w 907"/>
              <a:gd name="T53" fmla="*/ 389 h 991"/>
              <a:gd name="T54" fmla="*/ 86 w 907"/>
              <a:gd name="T55" fmla="*/ 354 h 991"/>
              <a:gd name="T56" fmla="*/ 114 w 907"/>
              <a:gd name="T57" fmla="*/ 264 h 991"/>
              <a:gd name="T58" fmla="*/ 0 w 907"/>
              <a:gd name="T59" fmla="*/ 150 h 991"/>
              <a:gd name="T60" fmla="*/ 11 w 907"/>
              <a:gd name="T61" fmla="*/ 139 h 991"/>
              <a:gd name="T62" fmla="*/ 20 w 907"/>
              <a:gd name="T63" fmla="*/ 127 h 991"/>
              <a:gd name="T64" fmla="*/ 258 w 907"/>
              <a:gd name="T65" fmla="*/ 0 h 991"/>
              <a:gd name="T66" fmla="*/ 357 w 907"/>
              <a:gd name="T67" fmla="*/ 60 h 991"/>
              <a:gd name="T68" fmla="*/ 421 w 907"/>
              <a:gd name="T69" fmla="*/ 99 h 991"/>
              <a:gd name="T70" fmla="*/ 424 w 907"/>
              <a:gd name="T71" fmla="*/ 99 h 991"/>
              <a:gd name="T72" fmla="*/ 585 w 907"/>
              <a:gd name="T73" fmla="*/ 79 h 991"/>
              <a:gd name="T74" fmla="*/ 578 w 907"/>
              <a:gd name="T75" fmla="*/ 39 h 991"/>
              <a:gd name="T76" fmla="*/ 655 w 907"/>
              <a:gd name="T77" fmla="*/ 54 h 9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07" h="991">
                <a:moveTo>
                  <a:pt x="655" y="54"/>
                </a:moveTo>
                <a:lnTo>
                  <a:pt x="684" y="77"/>
                </a:lnTo>
                <a:lnTo>
                  <a:pt x="724" y="109"/>
                </a:lnTo>
                <a:lnTo>
                  <a:pt x="772" y="438"/>
                </a:lnTo>
                <a:lnTo>
                  <a:pt x="769" y="558"/>
                </a:lnTo>
                <a:lnTo>
                  <a:pt x="742" y="561"/>
                </a:lnTo>
                <a:lnTo>
                  <a:pt x="711" y="561"/>
                </a:lnTo>
                <a:lnTo>
                  <a:pt x="716" y="608"/>
                </a:lnTo>
                <a:lnTo>
                  <a:pt x="785" y="595"/>
                </a:lnTo>
                <a:lnTo>
                  <a:pt x="896" y="673"/>
                </a:lnTo>
                <a:lnTo>
                  <a:pt x="907" y="782"/>
                </a:lnTo>
                <a:lnTo>
                  <a:pt x="907" y="784"/>
                </a:lnTo>
                <a:lnTo>
                  <a:pt x="838" y="883"/>
                </a:lnTo>
                <a:lnTo>
                  <a:pt x="705" y="930"/>
                </a:lnTo>
                <a:lnTo>
                  <a:pt x="638" y="952"/>
                </a:lnTo>
                <a:lnTo>
                  <a:pt x="540" y="988"/>
                </a:lnTo>
                <a:lnTo>
                  <a:pt x="533" y="991"/>
                </a:lnTo>
                <a:lnTo>
                  <a:pt x="529" y="986"/>
                </a:lnTo>
                <a:lnTo>
                  <a:pt x="518" y="971"/>
                </a:lnTo>
                <a:lnTo>
                  <a:pt x="501" y="945"/>
                </a:lnTo>
                <a:lnTo>
                  <a:pt x="432" y="840"/>
                </a:lnTo>
                <a:lnTo>
                  <a:pt x="421" y="823"/>
                </a:lnTo>
                <a:lnTo>
                  <a:pt x="254" y="797"/>
                </a:lnTo>
                <a:lnTo>
                  <a:pt x="252" y="788"/>
                </a:lnTo>
                <a:lnTo>
                  <a:pt x="249" y="743"/>
                </a:lnTo>
                <a:lnTo>
                  <a:pt x="192" y="702"/>
                </a:lnTo>
                <a:lnTo>
                  <a:pt x="97" y="389"/>
                </a:lnTo>
                <a:lnTo>
                  <a:pt x="86" y="354"/>
                </a:lnTo>
                <a:lnTo>
                  <a:pt x="114" y="264"/>
                </a:lnTo>
                <a:lnTo>
                  <a:pt x="0" y="150"/>
                </a:lnTo>
                <a:lnTo>
                  <a:pt x="11" y="139"/>
                </a:lnTo>
                <a:lnTo>
                  <a:pt x="20" y="127"/>
                </a:lnTo>
                <a:lnTo>
                  <a:pt x="258" y="0"/>
                </a:lnTo>
                <a:lnTo>
                  <a:pt x="357" y="60"/>
                </a:lnTo>
                <a:lnTo>
                  <a:pt x="421" y="99"/>
                </a:lnTo>
                <a:lnTo>
                  <a:pt x="424" y="99"/>
                </a:lnTo>
                <a:lnTo>
                  <a:pt x="585" y="79"/>
                </a:lnTo>
                <a:lnTo>
                  <a:pt x="578" y="39"/>
                </a:lnTo>
                <a:lnTo>
                  <a:pt x="655" y="54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0">
            <a:extLst>
              <a:ext uri="{FF2B5EF4-FFF2-40B4-BE49-F238E27FC236}">
                <a16:creationId xmlns:a16="http://schemas.microsoft.com/office/drawing/2014/main" id="{F63F7351-5DA4-8CA7-6915-CC9B69F37EB7}"/>
              </a:ext>
            </a:extLst>
          </p:cNvPr>
          <p:cNvSpPr>
            <a:spLocks/>
          </p:cNvSpPr>
          <p:nvPr/>
        </p:nvSpPr>
        <p:spPr bwMode="auto">
          <a:xfrm>
            <a:off x="7392988" y="5776913"/>
            <a:ext cx="831850" cy="1071563"/>
          </a:xfrm>
          <a:custGeom>
            <a:avLst/>
            <a:gdLst>
              <a:gd name="T0" fmla="*/ 524 w 524"/>
              <a:gd name="T1" fmla="*/ 217 h 675"/>
              <a:gd name="T2" fmla="*/ 504 w 524"/>
              <a:gd name="T3" fmla="*/ 253 h 675"/>
              <a:gd name="T4" fmla="*/ 448 w 524"/>
              <a:gd name="T5" fmla="*/ 318 h 675"/>
              <a:gd name="T6" fmla="*/ 405 w 524"/>
              <a:gd name="T7" fmla="*/ 296 h 675"/>
              <a:gd name="T8" fmla="*/ 397 w 524"/>
              <a:gd name="T9" fmla="*/ 328 h 675"/>
              <a:gd name="T10" fmla="*/ 397 w 524"/>
              <a:gd name="T11" fmla="*/ 395 h 675"/>
              <a:gd name="T12" fmla="*/ 373 w 524"/>
              <a:gd name="T13" fmla="*/ 421 h 675"/>
              <a:gd name="T14" fmla="*/ 307 w 524"/>
              <a:gd name="T15" fmla="*/ 419 h 675"/>
              <a:gd name="T16" fmla="*/ 277 w 524"/>
              <a:gd name="T17" fmla="*/ 399 h 675"/>
              <a:gd name="T18" fmla="*/ 214 w 524"/>
              <a:gd name="T19" fmla="*/ 356 h 675"/>
              <a:gd name="T20" fmla="*/ 174 w 524"/>
              <a:gd name="T21" fmla="*/ 485 h 675"/>
              <a:gd name="T22" fmla="*/ 289 w 524"/>
              <a:gd name="T23" fmla="*/ 474 h 675"/>
              <a:gd name="T24" fmla="*/ 382 w 524"/>
              <a:gd name="T25" fmla="*/ 466 h 675"/>
              <a:gd name="T26" fmla="*/ 399 w 524"/>
              <a:gd name="T27" fmla="*/ 464 h 675"/>
              <a:gd name="T28" fmla="*/ 401 w 524"/>
              <a:gd name="T29" fmla="*/ 479 h 675"/>
              <a:gd name="T30" fmla="*/ 406 w 524"/>
              <a:gd name="T31" fmla="*/ 535 h 675"/>
              <a:gd name="T32" fmla="*/ 290 w 524"/>
              <a:gd name="T33" fmla="*/ 657 h 675"/>
              <a:gd name="T34" fmla="*/ 268 w 524"/>
              <a:gd name="T35" fmla="*/ 675 h 675"/>
              <a:gd name="T36" fmla="*/ 231 w 524"/>
              <a:gd name="T37" fmla="*/ 636 h 675"/>
              <a:gd name="T38" fmla="*/ 191 w 524"/>
              <a:gd name="T39" fmla="*/ 672 h 675"/>
              <a:gd name="T40" fmla="*/ 152 w 524"/>
              <a:gd name="T41" fmla="*/ 597 h 675"/>
              <a:gd name="T42" fmla="*/ 34 w 524"/>
              <a:gd name="T43" fmla="*/ 565 h 675"/>
              <a:gd name="T44" fmla="*/ 32 w 524"/>
              <a:gd name="T45" fmla="*/ 487 h 675"/>
              <a:gd name="T46" fmla="*/ 6 w 524"/>
              <a:gd name="T47" fmla="*/ 350 h 675"/>
              <a:gd name="T48" fmla="*/ 0 w 524"/>
              <a:gd name="T49" fmla="*/ 320 h 675"/>
              <a:gd name="T50" fmla="*/ 165 w 524"/>
              <a:gd name="T51" fmla="*/ 105 h 675"/>
              <a:gd name="T52" fmla="*/ 246 w 524"/>
              <a:gd name="T53" fmla="*/ 0 h 675"/>
              <a:gd name="T54" fmla="*/ 333 w 524"/>
              <a:gd name="T55" fmla="*/ 70 h 675"/>
              <a:gd name="T56" fmla="*/ 386 w 524"/>
              <a:gd name="T57" fmla="*/ 172 h 675"/>
              <a:gd name="T58" fmla="*/ 405 w 524"/>
              <a:gd name="T59" fmla="*/ 208 h 675"/>
              <a:gd name="T60" fmla="*/ 476 w 524"/>
              <a:gd name="T61" fmla="*/ 184 h 675"/>
              <a:gd name="T62" fmla="*/ 524 w 524"/>
              <a:gd name="T63" fmla="*/ 217 h 6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24" h="675">
                <a:moveTo>
                  <a:pt x="524" y="217"/>
                </a:moveTo>
                <a:lnTo>
                  <a:pt x="504" y="253"/>
                </a:lnTo>
                <a:lnTo>
                  <a:pt x="448" y="318"/>
                </a:lnTo>
                <a:lnTo>
                  <a:pt x="405" y="296"/>
                </a:lnTo>
                <a:lnTo>
                  <a:pt x="397" y="328"/>
                </a:lnTo>
                <a:lnTo>
                  <a:pt x="397" y="395"/>
                </a:lnTo>
                <a:lnTo>
                  <a:pt x="373" y="421"/>
                </a:lnTo>
                <a:lnTo>
                  <a:pt x="307" y="419"/>
                </a:lnTo>
                <a:lnTo>
                  <a:pt x="277" y="399"/>
                </a:lnTo>
                <a:lnTo>
                  <a:pt x="214" y="356"/>
                </a:lnTo>
                <a:lnTo>
                  <a:pt x="174" y="485"/>
                </a:lnTo>
                <a:lnTo>
                  <a:pt x="289" y="474"/>
                </a:lnTo>
                <a:lnTo>
                  <a:pt x="382" y="466"/>
                </a:lnTo>
                <a:lnTo>
                  <a:pt x="399" y="464"/>
                </a:lnTo>
                <a:lnTo>
                  <a:pt x="401" y="479"/>
                </a:lnTo>
                <a:lnTo>
                  <a:pt x="406" y="535"/>
                </a:lnTo>
                <a:lnTo>
                  <a:pt x="290" y="657"/>
                </a:lnTo>
                <a:lnTo>
                  <a:pt x="268" y="675"/>
                </a:lnTo>
                <a:lnTo>
                  <a:pt x="231" y="636"/>
                </a:lnTo>
                <a:lnTo>
                  <a:pt x="191" y="672"/>
                </a:lnTo>
                <a:lnTo>
                  <a:pt x="152" y="597"/>
                </a:lnTo>
                <a:lnTo>
                  <a:pt x="34" y="565"/>
                </a:lnTo>
                <a:lnTo>
                  <a:pt x="32" y="487"/>
                </a:lnTo>
                <a:lnTo>
                  <a:pt x="6" y="350"/>
                </a:lnTo>
                <a:lnTo>
                  <a:pt x="0" y="320"/>
                </a:lnTo>
                <a:lnTo>
                  <a:pt x="165" y="105"/>
                </a:lnTo>
                <a:lnTo>
                  <a:pt x="246" y="0"/>
                </a:lnTo>
                <a:lnTo>
                  <a:pt x="333" y="70"/>
                </a:lnTo>
                <a:lnTo>
                  <a:pt x="386" y="172"/>
                </a:lnTo>
                <a:lnTo>
                  <a:pt x="405" y="208"/>
                </a:lnTo>
                <a:lnTo>
                  <a:pt x="476" y="184"/>
                </a:lnTo>
                <a:lnTo>
                  <a:pt x="524" y="217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1">
            <a:extLst>
              <a:ext uri="{FF2B5EF4-FFF2-40B4-BE49-F238E27FC236}">
                <a16:creationId xmlns:a16="http://schemas.microsoft.com/office/drawing/2014/main" id="{7BD70194-0582-25FA-925D-A34B31D1E315}"/>
              </a:ext>
            </a:extLst>
          </p:cNvPr>
          <p:cNvSpPr>
            <a:spLocks/>
          </p:cNvSpPr>
          <p:nvPr/>
        </p:nvSpPr>
        <p:spPr bwMode="auto">
          <a:xfrm>
            <a:off x="6808788" y="3236913"/>
            <a:ext cx="1592263" cy="1014413"/>
          </a:xfrm>
          <a:custGeom>
            <a:avLst/>
            <a:gdLst>
              <a:gd name="T0" fmla="*/ 920 w 1003"/>
              <a:gd name="T1" fmla="*/ 158 h 639"/>
              <a:gd name="T2" fmla="*/ 855 w 1003"/>
              <a:gd name="T3" fmla="*/ 185 h 639"/>
              <a:gd name="T4" fmla="*/ 776 w 1003"/>
              <a:gd name="T5" fmla="*/ 203 h 639"/>
              <a:gd name="T6" fmla="*/ 769 w 1003"/>
              <a:gd name="T7" fmla="*/ 89 h 639"/>
              <a:gd name="T8" fmla="*/ 754 w 1003"/>
              <a:gd name="T9" fmla="*/ 99 h 639"/>
              <a:gd name="T10" fmla="*/ 726 w 1003"/>
              <a:gd name="T11" fmla="*/ 100 h 639"/>
              <a:gd name="T12" fmla="*/ 664 w 1003"/>
              <a:gd name="T13" fmla="*/ 108 h 639"/>
              <a:gd name="T14" fmla="*/ 615 w 1003"/>
              <a:gd name="T15" fmla="*/ 112 h 639"/>
              <a:gd name="T16" fmla="*/ 550 w 1003"/>
              <a:gd name="T17" fmla="*/ 164 h 639"/>
              <a:gd name="T18" fmla="*/ 481 w 1003"/>
              <a:gd name="T19" fmla="*/ 16 h 639"/>
              <a:gd name="T20" fmla="*/ 408 w 1003"/>
              <a:gd name="T21" fmla="*/ 39 h 639"/>
              <a:gd name="T22" fmla="*/ 335 w 1003"/>
              <a:gd name="T23" fmla="*/ 0 h 639"/>
              <a:gd name="T24" fmla="*/ 282 w 1003"/>
              <a:gd name="T25" fmla="*/ 65 h 639"/>
              <a:gd name="T26" fmla="*/ 232 w 1003"/>
              <a:gd name="T27" fmla="*/ 80 h 639"/>
              <a:gd name="T28" fmla="*/ 125 w 1003"/>
              <a:gd name="T29" fmla="*/ 112 h 639"/>
              <a:gd name="T30" fmla="*/ 165 w 1003"/>
              <a:gd name="T31" fmla="*/ 160 h 639"/>
              <a:gd name="T32" fmla="*/ 161 w 1003"/>
              <a:gd name="T33" fmla="*/ 173 h 639"/>
              <a:gd name="T34" fmla="*/ 144 w 1003"/>
              <a:gd name="T35" fmla="*/ 243 h 639"/>
              <a:gd name="T36" fmla="*/ 86 w 1003"/>
              <a:gd name="T37" fmla="*/ 269 h 639"/>
              <a:gd name="T38" fmla="*/ 77 w 1003"/>
              <a:gd name="T39" fmla="*/ 273 h 639"/>
              <a:gd name="T40" fmla="*/ 54 w 1003"/>
              <a:gd name="T41" fmla="*/ 274 h 639"/>
              <a:gd name="T42" fmla="*/ 41 w 1003"/>
              <a:gd name="T43" fmla="*/ 278 h 639"/>
              <a:gd name="T44" fmla="*/ 17 w 1003"/>
              <a:gd name="T45" fmla="*/ 280 h 639"/>
              <a:gd name="T46" fmla="*/ 17 w 1003"/>
              <a:gd name="T47" fmla="*/ 286 h 639"/>
              <a:gd name="T48" fmla="*/ 0 w 1003"/>
              <a:gd name="T49" fmla="*/ 375 h 639"/>
              <a:gd name="T50" fmla="*/ 22 w 1003"/>
              <a:gd name="T51" fmla="*/ 387 h 639"/>
              <a:gd name="T52" fmla="*/ 77 w 1003"/>
              <a:gd name="T53" fmla="*/ 409 h 639"/>
              <a:gd name="T54" fmla="*/ 49 w 1003"/>
              <a:gd name="T55" fmla="*/ 467 h 639"/>
              <a:gd name="T56" fmla="*/ 80 w 1003"/>
              <a:gd name="T57" fmla="*/ 512 h 639"/>
              <a:gd name="T58" fmla="*/ 108 w 1003"/>
              <a:gd name="T59" fmla="*/ 538 h 639"/>
              <a:gd name="T60" fmla="*/ 232 w 1003"/>
              <a:gd name="T61" fmla="*/ 484 h 639"/>
              <a:gd name="T62" fmla="*/ 271 w 1003"/>
              <a:gd name="T63" fmla="*/ 512 h 639"/>
              <a:gd name="T64" fmla="*/ 344 w 1003"/>
              <a:gd name="T65" fmla="*/ 446 h 639"/>
              <a:gd name="T66" fmla="*/ 348 w 1003"/>
              <a:gd name="T67" fmla="*/ 443 h 639"/>
              <a:gd name="T68" fmla="*/ 412 w 1003"/>
              <a:gd name="T69" fmla="*/ 446 h 639"/>
              <a:gd name="T70" fmla="*/ 455 w 1003"/>
              <a:gd name="T71" fmla="*/ 576 h 639"/>
              <a:gd name="T72" fmla="*/ 557 w 1003"/>
              <a:gd name="T73" fmla="*/ 639 h 639"/>
              <a:gd name="T74" fmla="*/ 559 w 1003"/>
              <a:gd name="T75" fmla="*/ 639 h 639"/>
              <a:gd name="T76" fmla="*/ 582 w 1003"/>
              <a:gd name="T77" fmla="*/ 632 h 639"/>
              <a:gd name="T78" fmla="*/ 587 w 1003"/>
              <a:gd name="T79" fmla="*/ 628 h 639"/>
              <a:gd name="T80" fmla="*/ 634 w 1003"/>
              <a:gd name="T81" fmla="*/ 609 h 639"/>
              <a:gd name="T82" fmla="*/ 647 w 1003"/>
              <a:gd name="T83" fmla="*/ 604 h 639"/>
              <a:gd name="T84" fmla="*/ 743 w 1003"/>
              <a:gd name="T85" fmla="*/ 559 h 639"/>
              <a:gd name="T86" fmla="*/ 765 w 1003"/>
              <a:gd name="T87" fmla="*/ 562 h 639"/>
              <a:gd name="T88" fmla="*/ 853 w 1003"/>
              <a:gd name="T89" fmla="*/ 568 h 639"/>
              <a:gd name="T90" fmla="*/ 806 w 1003"/>
              <a:gd name="T91" fmla="*/ 538 h 639"/>
              <a:gd name="T92" fmla="*/ 842 w 1003"/>
              <a:gd name="T93" fmla="*/ 400 h 639"/>
              <a:gd name="T94" fmla="*/ 845 w 1003"/>
              <a:gd name="T95" fmla="*/ 387 h 639"/>
              <a:gd name="T96" fmla="*/ 874 w 1003"/>
              <a:gd name="T97" fmla="*/ 271 h 639"/>
              <a:gd name="T98" fmla="*/ 874 w 1003"/>
              <a:gd name="T99" fmla="*/ 265 h 639"/>
              <a:gd name="T100" fmla="*/ 877 w 1003"/>
              <a:gd name="T101" fmla="*/ 265 h 639"/>
              <a:gd name="T102" fmla="*/ 937 w 1003"/>
              <a:gd name="T103" fmla="*/ 263 h 639"/>
              <a:gd name="T104" fmla="*/ 980 w 1003"/>
              <a:gd name="T105" fmla="*/ 211 h 639"/>
              <a:gd name="T106" fmla="*/ 982 w 1003"/>
              <a:gd name="T107" fmla="*/ 209 h 639"/>
              <a:gd name="T108" fmla="*/ 1003 w 1003"/>
              <a:gd name="T109" fmla="*/ 158 h 639"/>
              <a:gd name="T110" fmla="*/ 920 w 1003"/>
              <a:gd name="T111" fmla="*/ 158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03" h="639">
                <a:moveTo>
                  <a:pt x="920" y="158"/>
                </a:moveTo>
                <a:lnTo>
                  <a:pt x="855" y="185"/>
                </a:lnTo>
                <a:lnTo>
                  <a:pt x="776" y="203"/>
                </a:lnTo>
                <a:lnTo>
                  <a:pt x="769" y="89"/>
                </a:lnTo>
                <a:lnTo>
                  <a:pt x="754" y="99"/>
                </a:lnTo>
                <a:lnTo>
                  <a:pt x="726" y="100"/>
                </a:lnTo>
                <a:lnTo>
                  <a:pt x="664" y="108"/>
                </a:lnTo>
                <a:lnTo>
                  <a:pt x="615" y="112"/>
                </a:lnTo>
                <a:lnTo>
                  <a:pt x="550" y="164"/>
                </a:lnTo>
                <a:lnTo>
                  <a:pt x="481" y="16"/>
                </a:lnTo>
                <a:lnTo>
                  <a:pt x="408" y="39"/>
                </a:lnTo>
                <a:lnTo>
                  <a:pt x="335" y="0"/>
                </a:lnTo>
                <a:lnTo>
                  <a:pt x="282" y="65"/>
                </a:lnTo>
                <a:lnTo>
                  <a:pt x="232" y="80"/>
                </a:lnTo>
                <a:lnTo>
                  <a:pt x="125" y="112"/>
                </a:lnTo>
                <a:lnTo>
                  <a:pt x="165" y="160"/>
                </a:lnTo>
                <a:lnTo>
                  <a:pt x="161" y="173"/>
                </a:lnTo>
                <a:lnTo>
                  <a:pt x="144" y="243"/>
                </a:lnTo>
                <a:lnTo>
                  <a:pt x="86" y="269"/>
                </a:lnTo>
                <a:lnTo>
                  <a:pt x="77" y="273"/>
                </a:lnTo>
                <a:lnTo>
                  <a:pt x="54" y="274"/>
                </a:lnTo>
                <a:lnTo>
                  <a:pt x="41" y="278"/>
                </a:lnTo>
                <a:lnTo>
                  <a:pt x="17" y="280"/>
                </a:lnTo>
                <a:lnTo>
                  <a:pt x="17" y="286"/>
                </a:lnTo>
                <a:lnTo>
                  <a:pt x="0" y="375"/>
                </a:lnTo>
                <a:lnTo>
                  <a:pt x="22" y="387"/>
                </a:lnTo>
                <a:lnTo>
                  <a:pt x="77" y="409"/>
                </a:lnTo>
                <a:lnTo>
                  <a:pt x="49" y="467"/>
                </a:lnTo>
                <a:lnTo>
                  <a:pt x="80" y="512"/>
                </a:lnTo>
                <a:lnTo>
                  <a:pt x="108" y="538"/>
                </a:lnTo>
                <a:lnTo>
                  <a:pt x="232" y="484"/>
                </a:lnTo>
                <a:lnTo>
                  <a:pt x="271" y="512"/>
                </a:lnTo>
                <a:lnTo>
                  <a:pt x="344" y="446"/>
                </a:lnTo>
                <a:lnTo>
                  <a:pt x="348" y="443"/>
                </a:lnTo>
                <a:lnTo>
                  <a:pt x="412" y="446"/>
                </a:lnTo>
                <a:lnTo>
                  <a:pt x="455" y="576"/>
                </a:lnTo>
                <a:lnTo>
                  <a:pt x="557" y="639"/>
                </a:lnTo>
                <a:lnTo>
                  <a:pt x="559" y="639"/>
                </a:lnTo>
                <a:lnTo>
                  <a:pt x="582" y="632"/>
                </a:lnTo>
                <a:lnTo>
                  <a:pt x="587" y="628"/>
                </a:lnTo>
                <a:lnTo>
                  <a:pt x="634" y="609"/>
                </a:lnTo>
                <a:lnTo>
                  <a:pt x="647" y="604"/>
                </a:lnTo>
                <a:lnTo>
                  <a:pt x="743" y="559"/>
                </a:lnTo>
                <a:lnTo>
                  <a:pt x="765" y="562"/>
                </a:lnTo>
                <a:lnTo>
                  <a:pt x="853" y="568"/>
                </a:lnTo>
                <a:lnTo>
                  <a:pt x="806" y="538"/>
                </a:lnTo>
                <a:lnTo>
                  <a:pt x="842" y="400"/>
                </a:lnTo>
                <a:lnTo>
                  <a:pt x="845" y="387"/>
                </a:lnTo>
                <a:lnTo>
                  <a:pt x="874" y="271"/>
                </a:lnTo>
                <a:lnTo>
                  <a:pt x="874" y="265"/>
                </a:lnTo>
                <a:lnTo>
                  <a:pt x="877" y="265"/>
                </a:lnTo>
                <a:lnTo>
                  <a:pt x="937" y="263"/>
                </a:lnTo>
                <a:lnTo>
                  <a:pt x="980" y="211"/>
                </a:lnTo>
                <a:lnTo>
                  <a:pt x="982" y="209"/>
                </a:lnTo>
                <a:lnTo>
                  <a:pt x="1003" y="158"/>
                </a:lnTo>
                <a:lnTo>
                  <a:pt x="920" y="15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2">
            <a:extLst>
              <a:ext uri="{FF2B5EF4-FFF2-40B4-BE49-F238E27FC236}">
                <a16:creationId xmlns:a16="http://schemas.microsoft.com/office/drawing/2014/main" id="{A86E547E-3397-BA95-C868-96E8786E36A4}"/>
              </a:ext>
            </a:extLst>
          </p:cNvPr>
          <p:cNvSpPr>
            <a:spLocks/>
          </p:cNvSpPr>
          <p:nvPr/>
        </p:nvSpPr>
        <p:spPr bwMode="auto">
          <a:xfrm>
            <a:off x="5626101" y="4357688"/>
            <a:ext cx="1022350" cy="1377950"/>
          </a:xfrm>
          <a:custGeom>
            <a:avLst/>
            <a:gdLst>
              <a:gd name="T0" fmla="*/ 344 w 344"/>
              <a:gd name="T1" fmla="*/ 464 h 464"/>
              <a:gd name="T2" fmla="*/ 290 w 344"/>
              <a:gd name="T3" fmla="*/ 410 h 464"/>
              <a:gd name="T4" fmla="*/ 224 w 344"/>
              <a:gd name="T5" fmla="*/ 344 h 464"/>
              <a:gd name="T6" fmla="*/ 224 w 344"/>
              <a:gd name="T7" fmla="*/ 344 h 464"/>
              <a:gd name="T8" fmla="*/ 222 w 344"/>
              <a:gd name="T9" fmla="*/ 277 h 464"/>
              <a:gd name="T10" fmla="*/ 223 w 344"/>
              <a:gd name="T11" fmla="*/ 276 h 464"/>
              <a:gd name="T12" fmla="*/ 249 w 344"/>
              <a:gd name="T13" fmla="*/ 267 h 464"/>
              <a:gd name="T14" fmla="*/ 285 w 344"/>
              <a:gd name="T15" fmla="*/ 254 h 464"/>
              <a:gd name="T16" fmla="*/ 258 w 344"/>
              <a:gd name="T17" fmla="*/ 208 h 464"/>
              <a:gd name="T18" fmla="*/ 258 w 344"/>
              <a:gd name="T19" fmla="*/ 208 h 464"/>
              <a:gd name="T20" fmla="*/ 258 w 344"/>
              <a:gd name="T21" fmla="*/ 154 h 464"/>
              <a:gd name="T22" fmla="*/ 188 w 344"/>
              <a:gd name="T23" fmla="*/ 47 h 464"/>
              <a:gd name="T24" fmla="*/ 133 w 344"/>
              <a:gd name="T25" fmla="*/ 32 h 464"/>
              <a:gd name="T26" fmla="*/ 129 w 344"/>
              <a:gd name="T27" fmla="*/ 31 h 464"/>
              <a:gd name="T28" fmla="*/ 129 w 344"/>
              <a:gd name="T29" fmla="*/ 30 h 464"/>
              <a:gd name="T30" fmla="*/ 124 w 344"/>
              <a:gd name="T31" fmla="*/ 24 h 464"/>
              <a:gd name="T32" fmla="*/ 108 w 344"/>
              <a:gd name="T33" fmla="*/ 1 h 464"/>
              <a:gd name="T34" fmla="*/ 84 w 344"/>
              <a:gd name="T35" fmla="*/ 1 h 464"/>
              <a:gd name="T36" fmla="*/ 0 w 344"/>
              <a:gd name="T37" fmla="*/ 0 h 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44" h="464">
                <a:moveTo>
                  <a:pt x="344" y="464"/>
                </a:moveTo>
                <a:cubicBezTo>
                  <a:pt x="290" y="410"/>
                  <a:pt x="290" y="410"/>
                  <a:pt x="290" y="410"/>
                </a:cubicBezTo>
                <a:cubicBezTo>
                  <a:pt x="224" y="344"/>
                  <a:pt x="224" y="344"/>
                  <a:pt x="224" y="344"/>
                </a:cubicBezTo>
                <a:cubicBezTo>
                  <a:pt x="224" y="344"/>
                  <a:pt x="224" y="344"/>
                  <a:pt x="224" y="344"/>
                </a:cubicBezTo>
                <a:cubicBezTo>
                  <a:pt x="222" y="277"/>
                  <a:pt x="222" y="277"/>
                  <a:pt x="222" y="277"/>
                </a:cubicBezTo>
                <a:cubicBezTo>
                  <a:pt x="222" y="276"/>
                  <a:pt x="222" y="276"/>
                  <a:pt x="223" y="276"/>
                </a:cubicBezTo>
                <a:cubicBezTo>
                  <a:pt x="249" y="267"/>
                  <a:pt x="249" y="267"/>
                  <a:pt x="249" y="267"/>
                </a:cubicBezTo>
                <a:cubicBezTo>
                  <a:pt x="285" y="254"/>
                  <a:pt x="285" y="254"/>
                  <a:pt x="285" y="254"/>
                </a:cubicBezTo>
                <a:cubicBezTo>
                  <a:pt x="258" y="208"/>
                  <a:pt x="258" y="208"/>
                  <a:pt x="258" y="208"/>
                </a:cubicBezTo>
                <a:cubicBezTo>
                  <a:pt x="258" y="208"/>
                  <a:pt x="258" y="208"/>
                  <a:pt x="258" y="208"/>
                </a:cubicBezTo>
                <a:cubicBezTo>
                  <a:pt x="258" y="154"/>
                  <a:pt x="258" y="154"/>
                  <a:pt x="258" y="154"/>
                </a:cubicBezTo>
                <a:cubicBezTo>
                  <a:pt x="188" y="47"/>
                  <a:pt x="188" y="47"/>
                  <a:pt x="188" y="47"/>
                </a:cubicBezTo>
                <a:cubicBezTo>
                  <a:pt x="133" y="32"/>
                  <a:pt x="133" y="32"/>
                  <a:pt x="133" y="32"/>
                </a:cubicBezTo>
                <a:cubicBezTo>
                  <a:pt x="129" y="31"/>
                  <a:pt x="129" y="31"/>
                  <a:pt x="129" y="31"/>
                </a:cubicBezTo>
                <a:cubicBezTo>
                  <a:pt x="129" y="31"/>
                  <a:pt x="129" y="31"/>
                  <a:pt x="129" y="30"/>
                </a:cubicBezTo>
                <a:cubicBezTo>
                  <a:pt x="124" y="24"/>
                  <a:pt x="124" y="24"/>
                  <a:pt x="124" y="24"/>
                </a:cubicBezTo>
                <a:cubicBezTo>
                  <a:pt x="108" y="1"/>
                  <a:pt x="108" y="1"/>
                  <a:pt x="108" y="1"/>
                </a:cubicBezTo>
                <a:cubicBezTo>
                  <a:pt x="84" y="1"/>
                  <a:pt x="84" y="1"/>
                  <a:pt x="84" y="1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3">
            <a:extLst>
              <a:ext uri="{FF2B5EF4-FFF2-40B4-BE49-F238E27FC236}">
                <a16:creationId xmlns:a16="http://schemas.microsoft.com/office/drawing/2014/main" id="{6BD8C513-CF81-9E9D-E6CF-B6F048FF6145}"/>
              </a:ext>
            </a:extLst>
          </p:cNvPr>
          <p:cNvSpPr>
            <a:spLocks/>
          </p:cNvSpPr>
          <p:nvPr/>
        </p:nvSpPr>
        <p:spPr bwMode="auto">
          <a:xfrm>
            <a:off x="5492751" y="1876425"/>
            <a:ext cx="1571625" cy="2182813"/>
          </a:xfrm>
          <a:custGeom>
            <a:avLst/>
            <a:gdLst>
              <a:gd name="T0" fmla="*/ 482 w 529"/>
              <a:gd name="T1" fmla="*/ 735 h 735"/>
              <a:gd name="T2" fmla="*/ 426 w 529"/>
              <a:gd name="T3" fmla="*/ 718 h 735"/>
              <a:gd name="T4" fmla="*/ 392 w 529"/>
              <a:gd name="T5" fmla="*/ 667 h 735"/>
              <a:gd name="T6" fmla="*/ 377 w 529"/>
              <a:gd name="T7" fmla="*/ 667 h 735"/>
              <a:gd name="T8" fmla="*/ 369 w 529"/>
              <a:gd name="T9" fmla="*/ 680 h 735"/>
              <a:gd name="T10" fmla="*/ 288 w 529"/>
              <a:gd name="T11" fmla="*/ 683 h 735"/>
              <a:gd name="T12" fmla="*/ 286 w 529"/>
              <a:gd name="T13" fmla="*/ 667 h 735"/>
              <a:gd name="T14" fmla="*/ 241 w 529"/>
              <a:gd name="T15" fmla="*/ 557 h 735"/>
              <a:gd name="T16" fmla="*/ 233 w 529"/>
              <a:gd name="T17" fmla="*/ 557 h 735"/>
              <a:gd name="T18" fmla="*/ 105 w 529"/>
              <a:gd name="T19" fmla="*/ 410 h 735"/>
              <a:gd name="T20" fmla="*/ 99 w 529"/>
              <a:gd name="T21" fmla="*/ 366 h 735"/>
              <a:gd name="T22" fmla="*/ 19 w 529"/>
              <a:gd name="T23" fmla="*/ 363 h 735"/>
              <a:gd name="T24" fmla="*/ 18 w 529"/>
              <a:gd name="T25" fmla="*/ 362 h 735"/>
              <a:gd name="T26" fmla="*/ 10 w 529"/>
              <a:gd name="T27" fmla="*/ 337 h 735"/>
              <a:gd name="T28" fmla="*/ 16 w 529"/>
              <a:gd name="T29" fmla="*/ 314 h 735"/>
              <a:gd name="T30" fmla="*/ 28 w 529"/>
              <a:gd name="T31" fmla="*/ 284 h 735"/>
              <a:gd name="T32" fmla="*/ 33 w 529"/>
              <a:gd name="T33" fmla="*/ 274 h 735"/>
              <a:gd name="T34" fmla="*/ 1 w 529"/>
              <a:gd name="T35" fmla="*/ 176 h 735"/>
              <a:gd name="T36" fmla="*/ 27 w 529"/>
              <a:gd name="T37" fmla="*/ 158 h 735"/>
              <a:gd name="T38" fmla="*/ 16 w 529"/>
              <a:gd name="T39" fmla="*/ 146 h 735"/>
              <a:gd name="T40" fmla="*/ 4 w 529"/>
              <a:gd name="T41" fmla="*/ 108 h 735"/>
              <a:gd name="T42" fmla="*/ 12 w 529"/>
              <a:gd name="T43" fmla="*/ 99 h 735"/>
              <a:gd name="T44" fmla="*/ 34 w 529"/>
              <a:gd name="T45" fmla="*/ 77 h 735"/>
              <a:gd name="T46" fmla="*/ 84 w 529"/>
              <a:gd name="T47" fmla="*/ 20 h 735"/>
              <a:gd name="T48" fmla="*/ 143 w 529"/>
              <a:gd name="T49" fmla="*/ 0 h 735"/>
              <a:gd name="T50" fmla="*/ 204 w 529"/>
              <a:gd name="T51" fmla="*/ 61 h 735"/>
              <a:gd name="T52" fmla="*/ 190 w 529"/>
              <a:gd name="T53" fmla="*/ 110 h 735"/>
              <a:gd name="T54" fmla="*/ 246 w 529"/>
              <a:gd name="T55" fmla="*/ 296 h 735"/>
              <a:gd name="T56" fmla="*/ 277 w 529"/>
              <a:gd name="T57" fmla="*/ 318 h 735"/>
              <a:gd name="T58" fmla="*/ 279 w 529"/>
              <a:gd name="T59" fmla="*/ 347 h 735"/>
              <a:gd name="T60" fmla="*/ 369 w 529"/>
              <a:gd name="T61" fmla="*/ 361 h 735"/>
              <a:gd name="T62" fmla="*/ 412 w 529"/>
              <a:gd name="T63" fmla="*/ 425 h 735"/>
              <a:gd name="T64" fmla="*/ 427 w 529"/>
              <a:gd name="T65" fmla="*/ 447 h 735"/>
              <a:gd name="T66" fmla="*/ 429 w 529"/>
              <a:gd name="T67" fmla="*/ 451 h 735"/>
              <a:gd name="T68" fmla="*/ 507 w 529"/>
              <a:gd name="T69" fmla="*/ 517 h 735"/>
              <a:gd name="T70" fmla="*/ 529 w 529"/>
              <a:gd name="T71" fmla="*/ 543 h 735"/>
              <a:gd name="T72" fmla="*/ 527 w 529"/>
              <a:gd name="T73" fmla="*/ 551 h 735"/>
              <a:gd name="T74" fmla="*/ 518 w 529"/>
              <a:gd name="T75" fmla="*/ 589 h 735"/>
              <a:gd name="T76" fmla="*/ 481 w 529"/>
              <a:gd name="T77" fmla="*/ 605 h 735"/>
              <a:gd name="T78" fmla="*/ 462 w 529"/>
              <a:gd name="T79" fmla="*/ 608 h 735"/>
              <a:gd name="T80" fmla="*/ 449 w 529"/>
              <a:gd name="T81" fmla="*/ 612 h 735"/>
              <a:gd name="T82" fmla="*/ 451 w 529"/>
              <a:gd name="T83" fmla="*/ 666 h 735"/>
              <a:gd name="T84" fmla="*/ 481 w 529"/>
              <a:gd name="T85" fmla="*/ 679 h 735"/>
              <a:gd name="T86" fmla="*/ 466 w 529"/>
              <a:gd name="T87" fmla="*/ 710 h 735"/>
              <a:gd name="T88" fmla="*/ 483 w 529"/>
              <a:gd name="T89" fmla="*/ 734 h 735"/>
              <a:gd name="T90" fmla="*/ 482 w 529"/>
              <a:gd name="T91" fmla="*/ 735 h 7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29" h="735">
                <a:moveTo>
                  <a:pt x="482" y="735"/>
                </a:moveTo>
                <a:cubicBezTo>
                  <a:pt x="482" y="735"/>
                  <a:pt x="482" y="735"/>
                  <a:pt x="482" y="735"/>
                </a:cubicBezTo>
                <a:cubicBezTo>
                  <a:pt x="427" y="719"/>
                  <a:pt x="427" y="719"/>
                  <a:pt x="427" y="719"/>
                </a:cubicBezTo>
                <a:cubicBezTo>
                  <a:pt x="426" y="718"/>
                  <a:pt x="426" y="718"/>
                  <a:pt x="426" y="718"/>
                </a:cubicBezTo>
                <a:cubicBezTo>
                  <a:pt x="403" y="681"/>
                  <a:pt x="403" y="681"/>
                  <a:pt x="403" y="681"/>
                </a:cubicBezTo>
                <a:cubicBezTo>
                  <a:pt x="392" y="667"/>
                  <a:pt x="392" y="667"/>
                  <a:pt x="392" y="667"/>
                </a:cubicBezTo>
                <a:cubicBezTo>
                  <a:pt x="382" y="656"/>
                  <a:pt x="382" y="656"/>
                  <a:pt x="382" y="656"/>
                </a:cubicBezTo>
                <a:cubicBezTo>
                  <a:pt x="377" y="667"/>
                  <a:pt x="377" y="667"/>
                  <a:pt x="377" y="667"/>
                </a:cubicBezTo>
                <a:cubicBezTo>
                  <a:pt x="370" y="679"/>
                  <a:pt x="370" y="679"/>
                  <a:pt x="370" y="679"/>
                </a:cubicBezTo>
                <a:cubicBezTo>
                  <a:pt x="370" y="680"/>
                  <a:pt x="370" y="680"/>
                  <a:pt x="369" y="680"/>
                </a:cubicBezTo>
                <a:cubicBezTo>
                  <a:pt x="288" y="683"/>
                  <a:pt x="288" y="683"/>
                  <a:pt x="288" y="683"/>
                </a:cubicBezTo>
                <a:cubicBezTo>
                  <a:pt x="288" y="683"/>
                  <a:pt x="288" y="683"/>
                  <a:pt x="288" y="683"/>
                </a:cubicBezTo>
                <a:cubicBezTo>
                  <a:pt x="287" y="683"/>
                  <a:pt x="287" y="683"/>
                  <a:pt x="287" y="682"/>
                </a:cubicBezTo>
                <a:cubicBezTo>
                  <a:pt x="286" y="667"/>
                  <a:pt x="286" y="667"/>
                  <a:pt x="286" y="667"/>
                </a:cubicBezTo>
                <a:cubicBezTo>
                  <a:pt x="282" y="556"/>
                  <a:pt x="282" y="556"/>
                  <a:pt x="282" y="556"/>
                </a:cubicBezTo>
                <a:cubicBezTo>
                  <a:pt x="241" y="557"/>
                  <a:pt x="241" y="557"/>
                  <a:pt x="241" y="557"/>
                </a:cubicBezTo>
                <a:cubicBezTo>
                  <a:pt x="233" y="557"/>
                  <a:pt x="233" y="557"/>
                  <a:pt x="233" y="557"/>
                </a:cubicBezTo>
                <a:cubicBezTo>
                  <a:pt x="233" y="557"/>
                  <a:pt x="233" y="557"/>
                  <a:pt x="233" y="557"/>
                </a:cubicBezTo>
                <a:cubicBezTo>
                  <a:pt x="182" y="439"/>
                  <a:pt x="182" y="439"/>
                  <a:pt x="182" y="439"/>
                </a:cubicBezTo>
                <a:cubicBezTo>
                  <a:pt x="105" y="410"/>
                  <a:pt x="105" y="410"/>
                  <a:pt x="105" y="410"/>
                </a:cubicBezTo>
                <a:cubicBezTo>
                  <a:pt x="104" y="410"/>
                  <a:pt x="104" y="409"/>
                  <a:pt x="104" y="409"/>
                </a:cubicBezTo>
                <a:cubicBezTo>
                  <a:pt x="99" y="366"/>
                  <a:pt x="99" y="366"/>
                  <a:pt x="99" y="366"/>
                </a:cubicBezTo>
                <a:cubicBezTo>
                  <a:pt x="52" y="347"/>
                  <a:pt x="52" y="347"/>
                  <a:pt x="52" y="347"/>
                </a:cubicBezTo>
                <a:cubicBezTo>
                  <a:pt x="19" y="363"/>
                  <a:pt x="19" y="363"/>
                  <a:pt x="19" y="363"/>
                </a:cubicBezTo>
                <a:cubicBezTo>
                  <a:pt x="19" y="363"/>
                  <a:pt x="19" y="363"/>
                  <a:pt x="18" y="363"/>
                </a:cubicBezTo>
                <a:cubicBezTo>
                  <a:pt x="18" y="363"/>
                  <a:pt x="18" y="363"/>
                  <a:pt x="18" y="362"/>
                </a:cubicBezTo>
                <a:cubicBezTo>
                  <a:pt x="10" y="338"/>
                  <a:pt x="10" y="338"/>
                  <a:pt x="10" y="338"/>
                </a:cubicBezTo>
                <a:cubicBezTo>
                  <a:pt x="10" y="338"/>
                  <a:pt x="10" y="337"/>
                  <a:pt x="10" y="337"/>
                </a:cubicBezTo>
                <a:cubicBezTo>
                  <a:pt x="15" y="314"/>
                  <a:pt x="15" y="314"/>
                  <a:pt x="15" y="314"/>
                </a:cubicBezTo>
                <a:cubicBezTo>
                  <a:pt x="15" y="314"/>
                  <a:pt x="16" y="314"/>
                  <a:pt x="16" y="314"/>
                </a:cubicBezTo>
                <a:cubicBezTo>
                  <a:pt x="38" y="299"/>
                  <a:pt x="38" y="299"/>
                  <a:pt x="38" y="299"/>
                </a:cubicBezTo>
                <a:cubicBezTo>
                  <a:pt x="28" y="284"/>
                  <a:pt x="28" y="284"/>
                  <a:pt x="28" y="284"/>
                </a:cubicBezTo>
                <a:cubicBezTo>
                  <a:pt x="28" y="283"/>
                  <a:pt x="28" y="283"/>
                  <a:pt x="28" y="283"/>
                </a:cubicBezTo>
                <a:cubicBezTo>
                  <a:pt x="33" y="274"/>
                  <a:pt x="33" y="274"/>
                  <a:pt x="33" y="274"/>
                </a:cubicBezTo>
                <a:cubicBezTo>
                  <a:pt x="18" y="221"/>
                  <a:pt x="18" y="221"/>
                  <a:pt x="18" y="221"/>
                </a:cubicBezTo>
                <a:cubicBezTo>
                  <a:pt x="1" y="176"/>
                  <a:pt x="1" y="176"/>
                  <a:pt x="1" y="176"/>
                </a:cubicBezTo>
                <a:cubicBezTo>
                  <a:pt x="0" y="175"/>
                  <a:pt x="1" y="175"/>
                  <a:pt x="1" y="175"/>
                </a:cubicBezTo>
                <a:cubicBezTo>
                  <a:pt x="27" y="158"/>
                  <a:pt x="27" y="158"/>
                  <a:pt x="27" y="158"/>
                </a:cubicBezTo>
                <a:cubicBezTo>
                  <a:pt x="26" y="157"/>
                  <a:pt x="26" y="157"/>
                  <a:pt x="26" y="157"/>
                </a:cubicBezTo>
                <a:cubicBezTo>
                  <a:pt x="16" y="146"/>
                  <a:pt x="16" y="146"/>
                  <a:pt x="16" y="146"/>
                </a:cubicBezTo>
                <a:cubicBezTo>
                  <a:pt x="15" y="146"/>
                  <a:pt x="15" y="146"/>
                  <a:pt x="15" y="146"/>
                </a:cubicBezTo>
                <a:cubicBezTo>
                  <a:pt x="4" y="108"/>
                  <a:pt x="4" y="108"/>
                  <a:pt x="4" y="108"/>
                </a:cubicBezTo>
                <a:cubicBezTo>
                  <a:pt x="4" y="108"/>
                  <a:pt x="4" y="107"/>
                  <a:pt x="4" y="107"/>
                </a:cubicBezTo>
                <a:cubicBezTo>
                  <a:pt x="12" y="99"/>
                  <a:pt x="12" y="99"/>
                  <a:pt x="12" y="99"/>
                </a:cubicBezTo>
                <a:cubicBezTo>
                  <a:pt x="34" y="77"/>
                  <a:pt x="34" y="77"/>
                  <a:pt x="34" y="77"/>
                </a:cubicBezTo>
                <a:cubicBezTo>
                  <a:pt x="34" y="77"/>
                  <a:pt x="34" y="77"/>
                  <a:pt x="34" y="77"/>
                </a:cubicBezTo>
                <a:cubicBezTo>
                  <a:pt x="72" y="77"/>
                  <a:pt x="72" y="77"/>
                  <a:pt x="72" y="77"/>
                </a:cubicBezTo>
                <a:cubicBezTo>
                  <a:pt x="84" y="20"/>
                  <a:pt x="84" y="20"/>
                  <a:pt x="84" y="20"/>
                </a:cubicBezTo>
                <a:cubicBezTo>
                  <a:pt x="85" y="19"/>
                  <a:pt x="85" y="19"/>
                  <a:pt x="85" y="19"/>
                </a:cubicBezTo>
                <a:cubicBezTo>
                  <a:pt x="143" y="0"/>
                  <a:pt x="143" y="0"/>
                  <a:pt x="143" y="0"/>
                </a:cubicBezTo>
                <a:cubicBezTo>
                  <a:pt x="143" y="0"/>
                  <a:pt x="143" y="0"/>
                  <a:pt x="143" y="0"/>
                </a:cubicBezTo>
                <a:cubicBezTo>
                  <a:pt x="204" y="61"/>
                  <a:pt x="204" y="61"/>
                  <a:pt x="204" y="61"/>
                </a:cubicBezTo>
                <a:cubicBezTo>
                  <a:pt x="205" y="61"/>
                  <a:pt x="205" y="62"/>
                  <a:pt x="205" y="62"/>
                </a:cubicBezTo>
                <a:cubicBezTo>
                  <a:pt x="190" y="110"/>
                  <a:pt x="190" y="110"/>
                  <a:pt x="190" y="110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46" y="296"/>
                  <a:pt x="246" y="296"/>
                  <a:pt x="246" y="296"/>
                </a:cubicBezTo>
                <a:cubicBezTo>
                  <a:pt x="277" y="317"/>
                  <a:pt x="277" y="317"/>
                  <a:pt x="277" y="317"/>
                </a:cubicBezTo>
                <a:cubicBezTo>
                  <a:pt x="277" y="317"/>
                  <a:pt x="277" y="317"/>
                  <a:pt x="277" y="318"/>
                </a:cubicBezTo>
                <a:cubicBezTo>
                  <a:pt x="279" y="342"/>
                  <a:pt x="279" y="342"/>
                  <a:pt x="279" y="342"/>
                </a:cubicBezTo>
                <a:cubicBezTo>
                  <a:pt x="279" y="347"/>
                  <a:pt x="279" y="347"/>
                  <a:pt x="279" y="347"/>
                </a:cubicBezTo>
                <a:cubicBezTo>
                  <a:pt x="369" y="361"/>
                  <a:pt x="369" y="361"/>
                  <a:pt x="369" y="361"/>
                </a:cubicBezTo>
                <a:cubicBezTo>
                  <a:pt x="369" y="361"/>
                  <a:pt x="369" y="361"/>
                  <a:pt x="369" y="361"/>
                </a:cubicBezTo>
                <a:cubicBezTo>
                  <a:pt x="375" y="370"/>
                  <a:pt x="375" y="370"/>
                  <a:pt x="375" y="370"/>
                </a:cubicBezTo>
                <a:cubicBezTo>
                  <a:pt x="412" y="425"/>
                  <a:pt x="412" y="425"/>
                  <a:pt x="412" y="425"/>
                </a:cubicBezTo>
                <a:cubicBezTo>
                  <a:pt x="421" y="439"/>
                  <a:pt x="421" y="439"/>
                  <a:pt x="421" y="439"/>
                </a:cubicBezTo>
                <a:cubicBezTo>
                  <a:pt x="427" y="447"/>
                  <a:pt x="427" y="447"/>
                  <a:pt x="427" y="447"/>
                </a:cubicBezTo>
                <a:cubicBezTo>
                  <a:pt x="429" y="451"/>
                  <a:pt x="429" y="451"/>
                  <a:pt x="429" y="451"/>
                </a:cubicBezTo>
                <a:cubicBezTo>
                  <a:pt x="429" y="451"/>
                  <a:pt x="429" y="451"/>
                  <a:pt x="429" y="451"/>
                </a:cubicBezTo>
                <a:cubicBezTo>
                  <a:pt x="449" y="507"/>
                  <a:pt x="449" y="507"/>
                  <a:pt x="449" y="507"/>
                </a:cubicBezTo>
                <a:cubicBezTo>
                  <a:pt x="507" y="517"/>
                  <a:pt x="507" y="517"/>
                  <a:pt x="507" y="517"/>
                </a:cubicBezTo>
                <a:cubicBezTo>
                  <a:pt x="507" y="517"/>
                  <a:pt x="507" y="517"/>
                  <a:pt x="507" y="517"/>
                </a:cubicBezTo>
                <a:cubicBezTo>
                  <a:pt x="529" y="543"/>
                  <a:pt x="529" y="543"/>
                  <a:pt x="529" y="543"/>
                </a:cubicBezTo>
                <a:cubicBezTo>
                  <a:pt x="529" y="543"/>
                  <a:pt x="529" y="543"/>
                  <a:pt x="529" y="543"/>
                </a:cubicBezTo>
                <a:cubicBezTo>
                  <a:pt x="527" y="551"/>
                  <a:pt x="527" y="551"/>
                  <a:pt x="527" y="551"/>
                </a:cubicBezTo>
                <a:cubicBezTo>
                  <a:pt x="518" y="589"/>
                  <a:pt x="518" y="589"/>
                  <a:pt x="518" y="589"/>
                </a:cubicBezTo>
                <a:cubicBezTo>
                  <a:pt x="518" y="589"/>
                  <a:pt x="518" y="589"/>
                  <a:pt x="518" y="589"/>
                </a:cubicBezTo>
                <a:cubicBezTo>
                  <a:pt x="486" y="603"/>
                  <a:pt x="486" y="603"/>
                  <a:pt x="486" y="603"/>
                </a:cubicBezTo>
                <a:cubicBezTo>
                  <a:pt x="481" y="605"/>
                  <a:pt x="481" y="605"/>
                  <a:pt x="481" y="605"/>
                </a:cubicBezTo>
                <a:cubicBezTo>
                  <a:pt x="468" y="607"/>
                  <a:pt x="468" y="607"/>
                  <a:pt x="468" y="607"/>
                </a:cubicBezTo>
                <a:cubicBezTo>
                  <a:pt x="462" y="608"/>
                  <a:pt x="462" y="608"/>
                  <a:pt x="462" y="608"/>
                </a:cubicBezTo>
                <a:cubicBezTo>
                  <a:pt x="449" y="610"/>
                  <a:pt x="449" y="610"/>
                  <a:pt x="449" y="610"/>
                </a:cubicBezTo>
                <a:cubicBezTo>
                  <a:pt x="449" y="612"/>
                  <a:pt x="449" y="612"/>
                  <a:pt x="449" y="612"/>
                </a:cubicBezTo>
                <a:cubicBezTo>
                  <a:pt x="439" y="660"/>
                  <a:pt x="439" y="660"/>
                  <a:pt x="439" y="660"/>
                </a:cubicBezTo>
                <a:cubicBezTo>
                  <a:pt x="451" y="666"/>
                  <a:pt x="451" y="666"/>
                  <a:pt x="451" y="666"/>
                </a:cubicBezTo>
                <a:cubicBezTo>
                  <a:pt x="481" y="678"/>
                  <a:pt x="481" y="678"/>
                  <a:pt x="481" y="678"/>
                </a:cubicBezTo>
                <a:cubicBezTo>
                  <a:pt x="481" y="678"/>
                  <a:pt x="481" y="679"/>
                  <a:pt x="481" y="679"/>
                </a:cubicBezTo>
                <a:cubicBezTo>
                  <a:pt x="481" y="679"/>
                  <a:pt x="481" y="679"/>
                  <a:pt x="481" y="679"/>
                </a:cubicBezTo>
                <a:cubicBezTo>
                  <a:pt x="466" y="710"/>
                  <a:pt x="466" y="710"/>
                  <a:pt x="466" y="710"/>
                </a:cubicBezTo>
                <a:cubicBezTo>
                  <a:pt x="483" y="734"/>
                  <a:pt x="483" y="734"/>
                  <a:pt x="483" y="734"/>
                </a:cubicBezTo>
                <a:cubicBezTo>
                  <a:pt x="483" y="734"/>
                  <a:pt x="483" y="734"/>
                  <a:pt x="483" y="734"/>
                </a:cubicBezTo>
                <a:cubicBezTo>
                  <a:pt x="483" y="735"/>
                  <a:pt x="482" y="735"/>
                  <a:pt x="482" y="735"/>
                </a:cubicBezTo>
                <a:cubicBezTo>
                  <a:pt x="482" y="735"/>
                  <a:pt x="482" y="735"/>
                  <a:pt x="482" y="735"/>
                </a:cubicBezTo>
                <a:close/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4">
            <a:extLst>
              <a:ext uri="{FF2B5EF4-FFF2-40B4-BE49-F238E27FC236}">
                <a16:creationId xmlns:a16="http://schemas.microsoft.com/office/drawing/2014/main" id="{E1562AFF-DDFF-FF0C-DED3-8389E8AC35A9}"/>
              </a:ext>
            </a:extLst>
          </p:cNvPr>
          <p:cNvSpPr>
            <a:spLocks/>
          </p:cNvSpPr>
          <p:nvPr/>
        </p:nvSpPr>
        <p:spPr bwMode="auto">
          <a:xfrm>
            <a:off x="6178551" y="4264025"/>
            <a:ext cx="1851025" cy="2017713"/>
          </a:xfrm>
          <a:custGeom>
            <a:avLst/>
            <a:gdLst>
              <a:gd name="T0" fmla="*/ 409 w 623"/>
              <a:gd name="T1" fmla="*/ 680 h 680"/>
              <a:gd name="T2" fmla="*/ 539 w 623"/>
              <a:gd name="T3" fmla="*/ 509 h 680"/>
              <a:gd name="T4" fmla="*/ 623 w 623"/>
              <a:gd name="T5" fmla="*/ 437 h 680"/>
              <a:gd name="T6" fmla="*/ 517 w 623"/>
              <a:gd name="T7" fmla="*/ 351 h 680"/>
              <a:gd name="T8" fmla="*/ 517 w 623"/>
              <a:gd name="T9" fmla="*/ 351 h 680"/>
              <a:gd name="T10" fmla="*/ 498 w 623"/>
              <a:gd name="T11" fmla="*/ 280 h 680"/>
              <a:gd name="T12" fmla="*/ 451 w 623"/>
              <a:gd name="T13" fmla="*/ 279 h 680"/>
              <a:gd name="T14" fmla="*/ 450 w 623"/>
              <a:gd name="T15" fmla="*/ 279 h 680"/>
              <a:gd name="T16" fmla="*/ 450 w 623"/>
              <a:gd name="T17" fmla="*/ 278 h 680"/>
              <a:gd name="T18" fmla="*/ 469 w 623"/>
              <a:gd name="T19" fmla="*/ 214 h 680"/>
              <a:gd name="T20" fmla="*/ 426 w 623"/>
              <a:gd name="T21" fmla="*/ 150 h 680"/>
              <a:gd name="T22" fmla="*/ 406 w 623"/>
              <a:gd name="T23" fmla="*/ 166 h 680"/>
              <a:gd name="T24" fmla="*/ 392 w 623"/>
              <a:gd name="T25" fmla="*/ 178 h 680"/>
              <a:gd name="T26" fmla="*/ 391 w 623"/>
              <a:gd name="T27" fmla="*/ 178 h 680"/>
              <a:gd name="T28" fmla="*/ 363 w 623"/>
              <a:gd name="T29" fmla="*/ 170 h 680"/>
              <a:gd name="T30" fmla="*/ 362 w 623"/>
              <a:gd name="T31" fmla="*/ 169 h 680"/>
              <a:gd name="T32" fmla="*/ 309 w 623"/>
              <a:gd name="T33" fmla="*/ 74 h 680"/>
              <a:gd name="T34" fmla="*/ 226 w 623"/>
              <a:gd name="T35" fmla="*/ 83 h 680"/>
              <a:gd name="T36" fmla="*/ 225 w 623"/>
              <a:gd name="T37" fmla="*/ 83 h 680"/>
              <a:gd name="T38" fmla="*/ 191 w 623"/>
              <a:gd name="T39" fmla="*/ 44 h 680"/>
              <a:gd name="T40" fmla="*/ 77 w 623"/>
              <a:gd name="T41" fmla="*/ 48 h 680"/>
              <a:gd name="T42" fmla="*/ 77 w 623"/>
              <a:gd name="T43" fmla="*/ 48 h 680"/>
              <a:gd name="T44" fmla="*/ 28 w 623"/>
              <a:gd name="T45" fmla="*/ 0 h 680"/>
              <a:gd name="T46" fmla="*/ 0 w 623"/>
              <a:gd name="T47" fmla="*/ 18 h 680"/>
              <a:gd name="T48" fmla="*/ 21 w 623"/>
              <a:gd name="T49" fmla="*/ 46 h 680"/>
              <a:gd name="T50" fmla="*/ 21 w 623"/>
              <a:gd name="T51" fmla="*/ 47 h 680"/>
              <a:gd name="T52" fmla="*/ 12 w 623"/>
              <a:gd name="T53" fmla="*/ 63 h 680"/>
              <a:gd name="T54" fmla="*/ 3 w 623"/>
              <a:gd name="T55" fmla="*/ 78 h 6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23" h="680">
                <a:moveTo>
                  <a:pt x="409" y="680"/>
                </a:moveTo>
                <a:cubicBezTo>
                  <a:pt x="539" y="509"/>
                  <a:pt x="539" y="509"/>
                  <a:pt x="539" y="509"/>
                </a:cubicBezTo>
                <a:cubicBezTo>
                  <a:pt x="623" y="437"/>
                  <a:pt x="623" y="437"/>
                  <a:pt x="623" y="437"/>
                </a:cubicBezTo>
                <a:cubicBezTo>
                  <a:pt x="517" y="351"/>
                  <a:pt x="517" y="351"/>
                  <a:pt x="517" y="351"/>
                </a:cubicBezTo>
                <a:cubicBezTo>
                  <a:pt x="517" y="351"/>
                  <a:pt x="517" y="351"/>
                  <a:pt x="517" y="351"/>
                </a:cubicBezTo>
                <a:cubicBezTo>
                  <a:pt x="498" y="280"/>
                  <a:pt x="498" y="280"/>
                  <a:pt x="498" y="280"/>
                </a:cubicBezTo>
                <a:cubicBezTo>
                  <a:pt x="451" y="279"/>
                  <a:pt x="451" y="279"/>
                  <a:pt x="451" y="279"/>
                </a:cubicBezTo>
                <a:cubicBezTo>
                  <a:pt x="451" y="279"/>
                  <a:pt x="450" y="279"/>
                  <a:pt x="450" y="279"/>
                </a:cubicBezTo>
                <a:cubicBezTo>
                  <a:pt x="450" y="279"/>
                  <a:pt x="450" y="278"/>
                  <a:pt x="450" y="278"/>
                </a:cubicBezTo>
                <a:cubicBezTo>
                  <a:pt x="469" y="214"/>
                  <a:pt x="469" y="214"/>
                  <a:pt x="469" y="214"/>
                </a:cubicBezTo>
                <a:cubicBezTo>
                  <a:pt x="426" y="150"/>
                  <a:pt x="426" y="150"/>
                  <a:pt x="426" y="150"/>
                </a:cubicBezTo>
                <a:cubicBezTo>
                  <a:pt x="406" y="166"/>
                  <a:pt x="406" y="166"/>
                  <a:pt x="406" y="166"/>
                </a:cubicBezTo>
                <a:cubicBezTo>
                  <a:pt x="392" y="178"/>
                  <a:pt x="392" y="178"/>
                  <a:pt x="392" y="178"/>
                </a:cubicBezTo>
                <a:cubicBezTo>
                  <a:pt x="392" y="178"/>
                  <a:pt x="392" y="178"/>
                  <a:pt x="391" y="178"/>
                </a:cubicBezTo>
                <a:cubicBezTo>
                  <a:pt x="363" y="170"/>
                  <a:pt x="363" y="170"/>
                  <a:pt x="363" y="170"/>
                </a:cubicBezTo>
                <a:cubicBezTo>
                  <a:pt x="362" y="170"/>
                  <a:pt x="362" y="169"/>
                  <a:pt x="362" y="169"/>
                </a:cubicBezTo>
                <a:cubicBezTo>
                  <a:pt x="309" y="74"/>
                  <a:pt x="309" y="74"/>
                  <a:pt x="309" y="74"/>
                </a:cubicBezTo>
                <a:cubicBezTo>
                  <a:pt x="226" y="83"/>
                  <a:pt x="226" y="83"/>
                  <a:pt x="226" y="83"/>
                </a:cubicBezTo>
                <a:cubicBezTo>
                  <a:pt x="225" y="83"/>
                  <a:pt x="225" y="83"/>
                  <a:pt x="225" y="83"/>
                </a:cubicBezTo>
                <a:cubicBezTo>
                  <a:pt x="191" y="44"/>
                  <a:pt x="191" y="44"/>
                  <a:pt x="191" y="44"/>
                </a:cubicBezTo>
                <a:cubicBezTo>
                  <a:pt x="77" y="48"/>
                  <a:pt x="77" y="48"/>
                  <a:pt x="77" y="48"/>
                </a:cubicBezTo>
                <a:cubicBezTo>
                  <a:pt x="77" y="48"/>
                  <a:pt x="77" y="48"/>
                  <a:pt x="77" y="48"/>
                </a:cubicBezTo>
                <a:cubicBezTo>
                  <a:pt x="28" y="0"/>
                  <a:pt x="28" y="0"/>
                  <a:pt x="28" y="0"/>
                </a:cubicBezTo>
                <a:cubicBezTo>
                  <a:pt x="0" y="18"/>
                  <a:pt x="0" y="18"/>
                  <a:pt x="0" y="18"/>
                </a:cubicBezTo>
                <a:cubicBezTo>
                  <a:pt x="21" y="46"/>
                  <a:pt x="21" y="46"/>
                  <a:pt x="21" y="46"/>
                </a:cubicBezTo>
                <a:cubicBezTo>
                  <a:pt x="21" y="46"/>
                  <a:pt x="21" y="46"/>
                  <a:pt x="21" y="47"/>
                </a:cubicBezTo>
                <a:cubicBezTo>
                  <a:pt x="12" y="63"/>
                  <a:pt x="12" y="63"/>
                  <a:pt x="12" y="63"/>
                </a:cubicBezTo>
                <a:cubicBezTo>
                  <a:pt x="3" y="78"/>
                  <a:pt x="3" y="78"/>
                  <a:pt x="3" y="7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5">
            <a:extLst>
              <a:ext uri="{FF2B5EF4-FFF2-40B4-BE49-F238E27FC236}">
                <a16:creationId xmlns:a16="http://schemas.microsoft.com/office/drawing/2014/main" id="{6D01E66E-B62C-FF73-7630-AF3F2EF48772}"/>
              </a:ext>
            </a:extLst>
          </p:cNvPr>
          <p:cNvSpPr>
            <a:spLocks/>
          </p:cNvSpPr>
          <p:nvPr/>
        </p:nvSpPr>
        <p:spPr bwMode="auto">
          <a:xfrm>
            <a:off x="4872038" y="263525"/>
            <a:ext cx="2967038" cy="1909763"/>
          </a:xfrm>
          <a:custGeom>
            <a:avLst/>
            <a:gdLst>
              <a:gd name="T0" fmla="*/ 0 w 999"/>
              <a:gd name="T1" fmla="*/ 0 h 643"/>
              <a:gd name="T2" fmla="*/ 67 w 999"/>
              <a:gd name="T3" fmla="*/ 29 h 643"/>
              <a:gd name="T4" fmla="*/ 68 w 999"/>
              <a:gd name="T5" fmla="*/ 29 h 643"/>
              <a:gd name="T6" fmla="*/ 116 w 999"/>
              <a:gd name="T7" fmla="*/ 88 h 643"/>
              <a:gd name="T8" fmla="*/ 120 w 999"/>
              <a:gd name="T9" fmla="*/ 94 h 643"/>
              <a:gd name="T10" fmla="*/ 121 w 999"/>
              <a:gd name="T11" fmla="*/ 95 h 643"/>
              <a:gd name="T12" fmla="*/ 116 w 999"/>
              <a:gd name="T13" fmla="*/ 121 h 643"/>
              <a:gd name="T14" fmla="*/ 178 w 999"/>
              <a:gd name="T15" fmla="*/ 138 h 643"/>
              <a:gd name="T16" fmla="*/ 178 w 999"/>
              <a:gd name="T17" fmla="*/ 139 h 643"/>
              <a:gd name="T18" fmla="*/ 193 w 999"/>
              <a:gd name="T19" fmla="*/ 180 h 643"/>
              <a:gd name="T20" fmla="*/ 193 w 999"/>
              <a:gd name="T21" fmla="*/ 181 h 643"/>
              <a:gd name="T22" fmla="*/ 169 w 999"/>
              <a:gd name="T23" fmla="*/ 197 h 643"/>
              <a:gd name="T24" fmla="*/ 231 w 999"/>
              <a:gd name="T25" fmla="*/ 315 h 643"/>
              <a:gd name="T26" fmla="*/ 231 w 999"/>
              <a:gd name="T27" fmla="*/ 315 h 643"/>
              <a:gd name="T28" fmla="*/ 205 w 999"/>
              <a:gd name="T29" fmla="*/ 408 h 643"/>
              <a:gd name="T30" fmla="*/ 200 w 999"/>
              <a:gd name="T31" fmla="*/ 422 h 643"/>
              <a:gd name="T32" fmla="*/ 196 w 999"/>
              <a:gd name="T33" fmla="*/ 435 h 643"/>
              <a:gd name="T34" fmla="*/ 274 w 999"/>
              <a:gd name="T35" fmla="*/ 492 h 643"/>
              <a:gd name="T36" fmla="*/ 274 w 999"/>
              <a:gd name="T37" fmla="*/ 466 h 643"/>
              <a:gd name="T38" fmla="*/ 274 w 999"/>
              <a:gd name="T39" fmla="*/ 466 h 643"/>
              <a:gd name="T40" fmla="*/ 275 w 999"/>
              <a:gd name="T41" fmla="*/ 466 h 643"/>
              <a:gd name="T42" fmla="*/ 321 w 999"/>
              <a:gd name="T43" fmla="*/ 486 h 643"/>
              <a:gd name="T44" fmla="*/ 321 w 999"/>
              <a:gd name="T45" fmla="*/ 487 h 643"/>
              <a:gd name="T46" fmla="*/ 321 w 999"/>
              <a:gd name="T47" fmla="*/ 488 h 643"/>
              <a:gd name="T48" fmla="*/ 304 w 999"/>
              <a:gd name="T49" fmla="*/ 493 h 643"/>
              <a:gd name="T50" fmla="*/ 285 w 999"/>
              <a:gd name="T51" fmla="*/ 499 h 643"/>
              <a:gd name="T52" fmla="*/ 287 w 999"/>
              <a:gd name="T53" fmla="*/ 510 h 643"/>
              <a:gd name="T54" fmla="*/ 288 w 999"/>
              <a:gd name="T55" fmla="*/ 513 h 643"/>
              <a:gd name="T56" fmla="*/ 293 w 999"/>
              <a:gd name="T57" fmla="*/ 545 h 643"/>
              <a:gd name="T58" fmla="*/ 294 w 999"/>
              <a:gd name="T59" fmla="*/ 560 h 643"/>
              <a:gd name="T60" fmla="*/ 295 w 999"/>
              <a:gd name="T61" fmla="*/ 562 h 643"/>
              <a:gd name="T62" fmla="*/ 351 w 999"/>
              <a:gd name="T63" fmla="*/ 543 h 643"/>
              <a:gd name="T64" fmla="*/ 357 w 999"/>
              <a:gd name="T65" fmla="*/ 537 h 643"/>
              <a:gd name="T66" fmla="*/ 362 w 999"/>
              <a:gd name="T67" fmla="*/ 532 h 643"/>
              <a:gd name="T68" fmla="*/ 362 w 999"/>
              <a:gd name="T69" fmla="*/ 532 h 643"/>
              <a:gd name="T70" fmla="*/ 490 w 999"/>
              <a:gd name="T71" fmla="*/ 463 h 643"/>
              <a:gd name="T72" fmla="*/ 491 w 999"/>
              <a:gd name="T73" fmla="*/ 463 h 643"/>
              <a:gd name="T74" fmla="*/ 543 w 999"/>
              <a:gd name="T75" fmla="*/ 495 h 643"/>
              <a:gd name="T76" fmla="*/ 578 w 999"/>
              <a:gd name="T77" fmla="*/ 517 h 643"/>
              <a:gd name="T78" fmla="*/ 579 w 999"/>
              <a:gd name="T79" fmla="*/ 517 h 643"/>
              <a:gd name="T80" fmla="*/ 664 w 999"/>
              <a:gd name="T81" fmla="*/ 505 h 643"/>
              <a:gd name="T82" fmla="*/ 661 w 999"/>
              <a:gd name="T83" fmla="*/ 486 h 643"/>
              <a:gd name="T84" fmla="*/ 661 w 999"/>
              <a:gd name="T85" fmla="*/ 485 h 643"/>
              <a:gd name="T86" fmla="*/ 661 w 999"/>
              <a:gd name="T87" fmla="*/ 485 h 643"/>
              <a:gd name="T88" fmla="*/ 702 w 999"/>
              <a:gd name="T89" fmla="*/ 492 h 643"/>
              <a:gd name="T90" fmla="*/ 753 w 999"/>
              <a:gd name="T91" fmla="*/ 453 h 643"/>
              <a:gd name="T92" fmla="*/ 768 w 999"/>
              <a:gd name="T93" fmla="*/ 442 h 643"/>
              <a:gd name="T94" fmla="*/ 774 w 999"/>
              <a:gd name="T95" fmla="*/ 437 h 643"/>
              <a:gd name="T96" fmla="*/ 793 w 999"/>
              <a:gd name="T97" fmla="*/ 423 h 643"/>
              <a:gd name="T98" fmla="*/ 793 w 999"/>
              <a:gd name="T99" fmla="*/ 423 h 643"/>
              <a:gd name="T100" fmla="*/ 794 w 999"/>
              <a:gd name="T101" fmla="*/ 423 h 643"/>
              <a:gd name="T102" fmla="*/ 827 w 999"/>
              <a:gd name="T103" fmla="*/ 504 h 643"/>
              <a:gd name="T104" fmla="*/ 868 w 999"/>
              <a:gd name="T105" fmla="*/ 542 h 643"/>
              <a:gd name="T106" fmla="*/ 868 w 999"/>
              <a:gd name="T107" fmla="*/ 542 h 643"/>
              <a:gd name="T108" fmla="*/ 857 w 999"/>
              <a:gd name="T109" fmla="*/ 601 h 643"/>
              <a:gd name="T110" fmla="*/ 876 w 999"/>
              <a:gd name="T111" fmla="*/ 643 h 643"/>
              <a:gd name="T112" fmla="*/ 946 w 999"/>
              <a:gd name="T113" fmla="*/ 624 h 643"/>
              <a:gd name="T114" fmla="*/ 953 w 999"/>
              <a:gd name="T115" fmla="*/ 613 h 643"/>
              <a:gd name="T116" fmla="*/ 999 w 999"/>
              <a:gd name="T117" fmla="*/ 554 h 6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999" h="643">
                <a:moveTo>
                  <a:pt x="0" y="0"/>
                </a:moveTo>
                <a:cubicBezTo>
                  <a:pt x="67" y="29"/>
                  <a:pt x="67" y="29"/>
                  <a:pt x="67" y="29"/>
                </a:cubicBezTo>
                <a:cubicBezTo>
                  <a:pt x="68" y="29"/>
                  <a:pt x="68" y="29"/>
                  <a:pt x="68" y="29"/>
                </a:cubicBezTo>
                <a:cubicBezTo>
                  <a:pt x="116" y="88"/>
                  <a:pt x="116" y="88"/>
                  <a:pt x="116" y="88"/>
                </a:cubicBezTo>
                <a:cubicBezTo>
                  <a:pt x="120" y="94"/>
                  <a:pt x="120" y="94"/>
                  <a:pt x="120" y="94"/>
                </a:cubicBezTo>
                <a:cubicBezTo>
                  <a:pt x="121" y="94"/>
                  <a:pt x="121" y="94"/>
                  <a:pt x="121" y="95"/>
                </a:cubicBezTo>
                <a:cubicBezTo>
                  <a:pt x="116" y="121"/>
                  <a:pt x="116" y="121"/>
                  <a:pt x="116" y="121"/>
                </a:cubicBezTo>
                <a:cubicBezTo>
                  <a:pt x="178" y="138"/>
                  <a:pt x="178" y="138"/>
                  <a:pt x="178" y="138"/>
                </a:cubicBezTo>
                <a:cubicBezTo>
                  <a:pt x="178" y="138"/>
                  <a:pt x="178" y="138"/>
                  <a:pt x="178" y="139"/>
                </a:cubicBezTo>
                <a:cubicBezTo>
                  <a:pt x="193" y="180"/>
                  <a:pt x="193" y="180"/>
                  <a:pt x="193" y="180"/>
                </a:cubicBezTo>
                <a:cubicBezTo>
                  <a:pt x="193" y="180"/>
                  <a:pt x="193" y="180"/>
                  <a:pt x="193" y="181"/>
                </a:cubicBezTo>
                <a:cubicBezTo>
                  <a:pt x="169" y="197"/>
                  <a:pt x="169" y="197"/>
                  <a:pt x="169" y="197"/>
                </a:cubicBezTo>
                <a:cubicBezTo>
                  <a:pt x="231" y="315"/>
                  <a:pt x="231" y="315"/>
                  <a:pt x="231" y="315"/>
                </a:cubicBezTo>
                <a:cubicBezTo>
                  <a:pt x="231" y="315"/>
                  <a:pt x="231" y="315"/>
                  <a:pt x="231" y="315"/>
                </a:cubicBezTo>
                <a:cubicBezTo>
                  <a:pt x="205" y="408"/>
                  <a:pt x="205" y="408"/>
                  <a:pt x="205" y="408"/>
                </a:cubicBezTo>
                <a:cubicBezTo>
                  <a:pt x="200" y="422"/>
                  <a:pt x="200" y="422"/>
                  <a:pt x="200" y="422"/>
                </a:cubicBezTo>
                <a:cubicBezTo>
                  <a:pt x="196" y="435"/>
                  <a:pt x="196" y="435"/>
                  <a:pt x="196" y="435"/>
                </a:cubicBezTo>
                <a:cubicBezTo>
                  <a:pt x="274" y="492"/>
                  <a:pt x="274" y="492"/>
                  <a:pt x="274" y="492"/>
                </a:cubicBezTo>
                <a:cubicBezTo>
                  <a:pt x="274" y="466"/>
                  <a:pt x="274" y="466"/>
                  <a:pt x="274" y="466"/>
                </a:cubicBezTo>
                <a:cubicBezTo>
                  <a:pt x="274" y="466"/>
                  <a:pt x="274" y="466"/>
                  <a:pt x="274" y="466"/>
                </a:cubicBezTo>
                <a:cubicBezTo>
                  <a:pt x="274" y="466"/>
                  <a:pt x="275" y="466"/>
                  <a:pt x="275" y="466"/>
                </a:cubicBezTo>
                <a:cubicBezTo>
                  <a:pt x="321" y="486"/>
                  <a:pt x="321" y="486"/>
                  <a:pt x="321" y="486"/>
                </a:cubicBezTo>
                <a:cubicBezTo>
                  <a:pt x="321" y="486"/>
                  <a:pt x="321" y="487"/>
                  <a:pt x="321" y="487"/>
                </a:cubicBezTo>
                <a:cubicBezTo>
                  <a:pt x="321" y="487"/>
                  <a:pt x="321" y="488"/>
                  <a:pt x="321" y="488"/>
                </a:cubicBezTo>
                <a:cubicBezTo>
                  <a:pt x="304" y="493"/>
                  <a:pt x="304" y="493"/>
                  <a:pt x="304" y="493"/>
                </a:cubicBezTo>
                <a:cubicBezTo>
                  <a:pt x="285" y="499"/>
                  <a:pt x="285" y="499"/>
                  <a:pt x="285" y="499"/>
                </a:cubicBezTo>
                <a:cubicBezTo>
                  <a:pt x="287" y="510"/>
                  <a:pt x="287" y="510"/>
                  <a:pt x="287" y="510"/>
                </a:cubicBezTo>
                <a:cubicBezTo>
                  <a:pt x="288" y="513"/>
                  <a:pt x="288" y="513"/>
                  <a:pt x="288" y="513"/>
                </a:cubicBezTo>
                <a:cubicBezTo>
                  <a:pt x="293" y="545"/>
                  <a:pt x="293" y="545"/>
                  <a:pt x="293" y="545"/>
                </a:cubicBezTo>
                <a:cubicBezTo>
                  <a:pt x="294" y="560"/>
                  <a:pt x="294" y="560"/>
                  <a:pt x="294" y="560"/>
                </a:cubicBezTo>
                <a:cubicBezTo>
                  <a:pt x="295" y="562"/>
                  <a:pt x="295" y="562"/>
                  <a:pt x="295" y="562"/>
                </a:cubicBezTo>
                <a:cubicBezTo>
                  <a:pt x="351" y="543"/>
                  <a:pt x="351" y="543"/>
                  <a:pt x="351" y="543"/>
                </a:cubicBezTo>
                <a:cubicBezTo>
                  <a:pt x="357" y="537"/>
                  <a:pt x="357" y="537"/>
                  <a:pt x="357" y="537"/>
                </a:cubicBezTo>
                <a:cubicBezTo>
                  <a:pt x="362" y="532"/>
                  <a:pt x="362" y="532"/>
                  <a:pt x="362" y="532"/>
                </a:cubicBezTo>
                <a:cubicBezTo>
                  <a:pt x="362" y="532"/>
                  <a:pt x="362" y="532"/>
                  <a:pt x="362" y="532"/>
                </a:cubicBezTo>
                <a:cubicBezTo>
                  <a:pt x="490" y="463"/>
                  <a:pt x="490" y="463"/>
                  <a:pt x="490" y="463"/>
                </a:cubicBezTo>
                <a:cubicBezTo>
                  <a:pt x="490" y="463"/>
                  <a:pt x="490" y="463"/>
                  <a:pt x="491" y="463"/>
                </a:cubicBezTo>
                <a:cubicBezTo>
                  <a:pt x="543" y="495"/>
                  <a:pt x="543" y="495"/>
                  <a:pt x="543" y="495"/>
                </a:cubicBezTo>
                <a:cubicBezTo>
                  <a:pt x="578" y="517"/>
                  <a:pt x="578" y="517"/>
                  <a:pt x="578" y="517"/>
                </a:cubicBezTo>
                <a:cubicBezTo>
                  <a:pt x="579" y="517"/>
                  <a:pt x="579" y="517"/>
                  <a:pt x="579" y="517"/>
                </a:cubicBezTo>
                <a:cubicBezTo>
                  <a:pt x="664" y="505"/>
                  <a:pt x="664" y="505"/>
                  <a:pt x="664" y="505"/>
                </a:cubicBezTo>
                <a:cubicBezTo>
                  <a:pt x="661" y="486"/>
                  <a:pt x="661" y="486"/>
                  <a:pt x="661" y="486"/>
                </a:cubicBezTo>
                <a:cubicBezTo>
                  <a:pt x="660" y="485"/>
                  <a:pt x="661" y="485"/>
                  <a:pt x="661" y="485"/>
                </a:cubicBezTo>
                <a:cubicBezTo>
                  <a:pt x="661" y="485"/>
                  <a:pt x="661" y="485"/>
                  <a:pt x="661" y="485"/>
                </a:cubicBezTo>
                <a:cubicBezTo>
                  <a:pt x="702" y="492"/>
                  <a:pt x="702" y="492"/>
                  <a:pt x="702" y="492"/>
                </a:cubicBezTo>
                <a:cubicBezTo>
                  <a:pt x="753" y="453"/>
                  <a:pt x="753" y="453"/>
                  <a:pt x="753" y="453"/>
                </a:cubicBezTo>
                <a:cubicBezTo>
                  <a:pt x="768" y="442"/>
                  <a:pt x="768" y="442"/>
                  <a:pt x="768" y="442"/>
                </a:cubicBezTo>
                <a:cubicBezTo>
                  <a:pt x="774" y="437"/>
                  <a:pt x="774" y="437"/>
                  <a:pt x="774" y="437"/>
                </a:cubicBezTo>
                <a:cubicBezTo>
                  <a:pt x="793" y="423"/>
                  <a:pt x="793" y="423"/>
                  <a:pt x="793" y="423"/>
                </a:cubicBezTo>
                <a:cubicBezTo>
                  <a:pt x="793" y="423"/>
                  <a:pt x="793" y="423"/>
                  <a:pt x="793" y="423"/>
                </a:cubicBezTo>
                <a:cubicBezTo>
                  <a:pt x="793" y="423"/>
                  <a:pt x="794" y="423"/>
                  <a:pt x="794" y="423"/>
                </a:cubicBezTo>
                <a:cubicBezTo>
                  <a:pt x="827" y="504"/>
                  <a:pt x="827" y="504"/>
                  <a:pt x="827" y="504"/>
                </a:cubicBezTo>
                <a:cubicBezTo>
                  <a:pt x="868" y="542"/>
                  <a:pt x="868" y="542"/>
                  <a:pt x="868" y="542"/>
                </a:cubicBezTo>
                <a:cubicBezTo>
                  <a:pt x="868" y="542"/>
                  <a:pt x="868" y="542"/>
                  <a:pt x="868" y="542"/>
                </a:cubicBezTo>
                <a:cubicBezTo>
                  <a:pt x="857" y="601"/>
                  <a:pt x="857" y="601"/>
                  <a:pt x="857" y="601"/>
                </a:cubicBezTo>
                <a:cubicBezTo>
                  <a:pt x="876" y="643"/>
                  <a:pt x="876" y="643"/>
                  <a:pt x="876" y="643"/>
                </a:cubicBezTo>
                <a:cubicBezTo>
                  <a:pt x="946" y="624"/>
                  <a:pt x="946" y="624"/>
                  <a:pt x="946" y="624"/>
                </a:cubicBezTo>
                <a:cubicBezTo>
                  <a:pt x="953" y="613"/>
                  <a:pt x="953" y="613"/>
                  <a:pt x="953" y="613"/>
                </a:cubicBezTo>
                <a:cubicBezTo>
                  <a:pt x="999" y="554"/>
                  <a:pt x="999" y="554"/>
                  <a:pt x="999" y="55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6">
            <a:extLst>
              <a:ext uri="{FF2B5EF4-FFF2-40B4-BE49-F238E27FC236}">
                <a16:creationId xmlns:a16="http://schemas.microsoft.com/office/drawing/2014/main" id="{C562C1B8-79EC-D156-3E02-FD09603258AC}"/>
              </a:ext>
            </a:extLst>
          </p:cNvPr>
          <p:cNvSpPr>
            <a:spLocks/>
          </p:cNvSpPr>
          <p:nvPr/>
        </p:nvSpPr>
        <p:spPr bwMode="auto">
          <a:xfrm>
            <a:off x="4100513" y="3776663"/>
            <a:ext cx="1538288" cy="2108200"/>
          </a:xfrm>
          <a:custGeom>
            <a:avLst/>
            <a:gdLst>
              <a:gd name="T0" fmla="*/ 423 w 518"/>
              <a:gd name="T1" fmla="*/ 710 h 710"/>
              <a:gd name="T2" fmla="*/ 455 w 518"/>
              <a:gd name="T3" fmla="*/ 685 h 710"/>
              <a:gd name="T4" fmla="*/ 460 w 518"/>
              <a:gd name="T5" fmla="*/ 682 h 710"/>
              <a:gd name="T6" fmla="*/ 436 w 518"/>
              <a:gd name="T7" fmla="*/ 634 h 710"/>
              <a:gd name="T8" fmla="*/ 436 w 518"/>
              <a:gd name="T9" fmla="*/ 633 h 710"/>
              <a:gd name="T10" fmla="*/ 518 w 518"/>
              <a:gd name="T11" fmla="*/ 571 h 710"/>
              <a:gd name="T12" fmla="*/ 490 w 518"/>
              <a:gd name="T13" fmla="*/ 561 h 710"/>
              <a:gd name="T14" fmla="*/ 489 w 518"/>
              <a:gd name="T15" fmla="*/ 560 h 710"/>
              <a:gd name="T16" fmla="*/ 499 w 518"/>
              <a:gd name="T17" fmla="*/ 500 h 710"/>
              <a:gd name="T18" fmla="*/ 502 w 518"/>
              <a:gd name="T19" fmla="*/ 482 h 710"/>
              <a:gd name="T20" fmla="*/ 478 w 518"/>
              <a:gd name="T21" fmla="*/ 451 h 710"/>
              <a:gd name="T22" fmla="*/ 451 w 518"/>
              <a:gd name="T23" fmla="*/ 416 h 710"/>
              <a:gd name="T24" fmla="*/ 451 w 518"/>
              <a:gd name="T25" fmla="*/ 415 h 710"/>
              <a:gd name="T26" fmla="*/ 480 w 518"/>
              <a:gd name="T27" fmla="*/ 382 h 710"/>
              <a:gd name="T28" fmla="*/ 455 w 518"/>
              <a:gd name="T29" fmla="*/ 330 h 710"/>
              <a:gd name="T30" fmla="*/ 455 w 518"/>
              <a:gd name="T31" fmla="*/ 330 h 710"/>
              <a:gd name="T32" fmla="*/ 455 w 518"/>
              <a:gd name="T33" fmla="*/ 235 h 710"/>
              <a:gd name="T34" fmla="*/ 455 w 518"/>
              <a:gd name="T35" fmla="*/ 234 h 710"/>
              <a:gd name="T36" fmla="*/ 513 w 518"/>
              <a:gd name="T37" fmla="*/ 195 h 710"/>
              <a:gd name="T38" fmla="*/ 500 w 518"/>
              <a:gd name="T39" fmla="*/ 182 h 710"/>
              <a:gd name="T40" fmla="*/ 447 w 518"/>
              <a:gd name="T41" fmla="*/ 127 h 710"/>
              <a:gd name="T42" fmla="*/ 359 w 518"/>
              <a:gd name="T43" fmla="*/ 35 h 710"/>
              <a:gd name="T44" fmla="*/ 340 w 518"/>
              <a:gd name="T45" fmla="*/ 54 h 710"/>
              <a:gd name="T46" fmla="*/ 339 w 518"/>
              <a:gd name="T47" fmla="*/ 55 h 710"/>
              <a:gd name="T48" fmla="*/ 300 w 518"/>
              <a:gd name="T49" fmla="*/ 27 h 710"/>
              <a:gd name="T50" fmla="*/ 294 w 518"/>
              <a:gd name="T51" fmla="*/ 23 h 710"/>
              <a:gd name="T52" fmla="*/ 242 w 518"/>
              <a:gd name="T53" fmla="*/ 51 h 710"/>
              <a:gd name="T54" fmla="*/ 241 w 518"/>
              <a:gd name="T55" fmla="*/ 51 h 710"/>
              <a:gd name="T56" fmla="*/ 223 w 518"/>
              <a:gd name="T57" fmla="*/ 27 h 710"/>
              <a:gd name="T58" fmla="*/ 221 w 518"/>
              <a:gd name="T59" fmla="*/ 25 h 710"/>
              <a:gd name="T60" fmla="*/ 133 w 518"/>
              <a:gd name="T61" fmla="*/ 0 h 710"/>
              <a:gd name="T62" fmla="*/ 83 w 518"/>
              <a:gd name="T63" fmla="*/ 12 h 710"/>
              <a:gd name="T64" fmla="*/ 47 w 518"/>
              <a:gd name="T65" fmla="*/ 43 h 710"/>
              <a:gd name="T66" fmla="*/ 46 w 518"/>
              <a:gd name="T67" fmla="*/ 43 h 710"/>
              <a:gd name="T68" fmla="*/ 13 w 518"/>
              <a:gd name="T69" fmla="*/ 40 h 710"/>
              <a:gd name="T70" fmla="*/ 0 w 518"/>
              <a:gd name="T71" fmla="*/ 38 h 7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518" h="710">
                <a:moveTo>
                  <a:pt x="423" y="710"/>
                </a:moveTo>
                <a:cubicBezTo>
                  <a:pt x="455" y="685"/>
                  <a:pt x="455" y="685"/>
                  <a:pt x="455" y="685"/>
                </a:cubicBezTo>
                <a:cubicBezTo>
                  <a:pt x="460" y="682"/>
                  <a:pt x="460" y="682"/>
                  <a:pt x="460" y="682"/>
                </a:cubicBezTo>
                <a:cubicBezTo>
                  <a:pt x="436" y="634"/>
                  <a:pt x="436" y="634"/>
                  <a:pt x="436" y="634"/>
                </a:cubicBezTo>
                <a:cubicBezTo>
                  <a:pt x="436" y="633"/>
                  <a:pt x="436" y="633"/>
                  <a:pt x="436" y="633"/>
                </a:cubicBezTo>
                <a:cubicBezTo>
                  <a:pt x="518" y="571"/>
                  <a:pt x="518" y="571"/>
                  <a:pt x="518" y="571"/>
                </a:cubicBezTo>
                <a:cubicBezTo>
                  <a:pt x="490" y="561"/>
                  <a:pt x="490" y="561"/>
                  <a:pt x="490" y="561"/>
                </a:cubicBezTo>
                <a:cubicBezTo>
                  <a:pt x="489" y="561"/>
                  <a:pt x="489" y="560"/>
                  <a:pt x="489" y="560"/>
                </a:cubicBezTo>
                <a:cubicBezTo>
                  <a:pt x="499" y="500"/>
                  <a:pt x="499" y="500"/>
                  <a:pt x="499" y="500"/>
                </a:cubicBezTo>
                <a:cubicBezTo>
                  <a:pt x="502" y="482"/>
                  <a:pt x="502" y="482"/>
                  <a:pt x="502" y="482"/>
                </a:cubicBezTo>
                <a:cubicBezTo>
                  <a:pt x="478" y="451"/>
                  <a:pt x="478" y="451"/>
                  <a:pt x="478" y="451"/>
                </a:cubicBezTo>
                <a:cubicBezTo>
                  <a:pt x="451" y="416"/>
                  <a:pt x="451" y="416"/>
                  <a:pt x="451" y="416"/>
                </a:cubicBezTo>
                <a:cubicBezTo>
                  <a:pt x="451" y="415"/>
                  <a:pt x="451" y="415"/>
                  <a:pt x="451" y="415"/>
                </a:cubicBezTo>
                <a:cubicBezTo>
                  <a:pt x="480" y="382"/>
                  <a:pt x="480" y="382"/>
                  <a:pt x="480" y="382"/>
                </a:cubicBezTo>
                <a:cubicBezTo>
                  <a:pt x="455" y="330"/>
                  <a:pt x="455" y="330"/>
                  <a:pt x="455" y="330"/>
                </a:cubicBezTo>
                <a:cubicBezTo>
                  <a:pt x="455" y="330"/>
                  <a:pt x="455" y="330"/>
                  <a:pt x="455" y="330"/>
                </a:cubicBezTo>
                <a:cubicBezTo>
                  <a:pt x="455" y="235"/>
                  <a:pt x="455" y="235"/>
                  <a:pt x="455" y="235"/>
                </a:cubicBezTo>
                <a:cubicBezTo>
                  <a:pt x="455" y="235"/>
                  <a:pt x="455" y="234"/>
                  <a:pt x="455" y="234"/>
                </a:cubicBezTo>
                <a:cubicBezTo>
                  <a:pt x="513" y="195"/>
                  <a:pt x="513" y="195"/>
                  <a:pt x="513" y="195"/>
                </a:cubicBezTo>
                <a:cubicBezTo>
                  <a:pt x="500" y="182"/>
                  <a:pt x="500" y="182"/>
                  <a:pt x="500" y="182"/>
                </a:cubicBezTo>
                <a:cubicBezTo>
                  <a:pt x="447" y="127"/>
                  <a:pt x="447" y="127"/>
                  <a:pt x="447" y="127"/>
                </a:cubicBezTo>
                <a:cubicBezTo>
                  <a:pt x="359" y="35"/>
                  <a:pt x="359" y="35"/>
                  <a:pt x="359" y="35"/>
                </a:cubicBezTo>
                <a:cubicBezTo>
                  <a:pt x="340" y="54"/>
                  <a:pt x="340" y="54"/>
                  <a:pt x="340" y="54"/>
                </a:cubicBezTo>
                <a:cubicBezTo>
                  <a:pt x="340" y="55"/>
                  <a:pt x="339" y="55"/>
                  <a:pt x="339" y="55"/>
                </a:cubicBezTo>
                <a:cubicBezTo>
                  <a:pt x="300" y="27"/>
                  <a:pt x="300" y="27"/>
                  <a:pt x="300" y="27"/>
                </a:cubicBezTo>
                <a:cubicBezTo>
                  <a:pt x="294" y="23"/>
                  <a:pt x="294" y="23"/>
                  <a:pt x="294" y="23"/>
                </a:cubicBezTo>
                <a:cubicBezTo>
                  <a:pt x="242" y="51"/>
                  <a:pt x="242" y="51"/>
                  <a:pt x="242" y="51"/>
                </a:cubicBezTo>
                <a:cubicBezTo>
                  <a:pt x="242" y="51"/>
                  <a:pt x="241" y="51"/>
                  <a:pt x="241" y="51"/>
                </a:cubicBezTo>
                <a:cubicBezTo>
                  <a:pt x="223" y="27"/>
                  <a:pt x="223" y="27"/>
                  <a:pt x="223" y="27"/>
                </a:cubicBezTo>
                <a:cubicBezTo>
                  <a:pt x="221" y="25"/>
                  <a:pt x="221" y="25"/>
                  <a:pt x="221" y="25"/>
                </a:cubicBezTo>
                <a:cubicBezTo>
                  <a:pt x="133" y="0"/>
                  <a:pt x="133" y="0"/>
                  <a:pt x="133" y="0"/>
                </a:cubicBezTo>
                <a:cubicBezTo>
                  <a:pt x="83" y="12"/>
                  <a:pt x="83" y="12"/>
                  <a:pt x="83" y="12"/>
                </a:cubicBezTo>
                <a:cubicBezTo>
                  <a:pt x="47" y="43"/>
                  <a:pt x="47" y="43"/>
                  <a:pt x="47" y="43"/>
                </a:cubicBezTo>
                <a:cubicBezTo>
                  <a:pt x="47" y="43"/>
                  <a:pt x="47" y="43"/>
                  <a:pt x="46" y="43"/>
                </a:cubicBezTo>
                <a:cubicBezTo>
                  <a:pt x="13" y="40"/>
                  <a:pt x="13" y="40"/>
                  <a:pt x="13" y="40"/>
                </a:cubicBezTo>
                <a:cubicBezTo>
                  <a:pt x="0" y="38"/>
                  <a:pt x="0" y="38"/>
                  <a:pt x="0" y="3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7">
            <a:extLst>
              <a:ext uri="{FF2B5EF4-FFF2-40B4-BE49-F238E27FC236}">
                <a16:creationId xmlns:a16="http://schemas.microsoft.com/office/drawing/2014/main" id="{FFBB82BB-1927-AAB0-0521-2DCAD932605C}"/>
              </a:ext>
            </a:extLst>
          </p:cNvPr>
          <p:cNvSpPr>
            <a:spLocks noEditPoints="1"/>
          </p:cNvSpPr>
          <p:nvPr/>
        </p:nvSpPr>
        <p:spPr bwMode="auto">
          <a:xfrm>
            <a:off x="3889376" y="2609850"/>
            <a:ext cx="1835150" cy="1266825"/>
          </a:xfrm>
          <a:custGeom>
            <a:avLst/>
            <a:gdLst>
              <a:gd name="T0" fmla="*/ 551 w 618"/>
              <a:gd name="T1" fmla="*/ 91 h 427"/>
              <a:gd name="T2" fmla="*/ 494 w 618"/>
              <a:gd name="T3" fmla="*/ 95 h 427"/>
              <a:gd name="T4" fmla="*/ 488 w 618"/>
              <a:gd name="T5" fmla="*/ 124 h 427"/>
              <a:gd name="T6" fmla="*/ 487 w 618"/>
              <a:gd name="T7" fmla="*/ 125 h 427"/>
              <a:gd name="T8" fmla="*/ 433 w 618"/>
              <a:gd name="T9" fmla="*/ 117 h 427"/>
              <a:gd name="T10" fmla="*/ 433 w 618"/>
              <a:gd name="T11" fmla="*/ 116 h 427"/>
              <a:gd name="T12" fmla="*/ 428 w 618"/>
              <a:gd name="T13" fmla="*/ 83 h 427"/>
              <a:gd name="T14" fmla="*/ 382 w 618"/>
              <a:gd name="T15" fmla="*/ 101 h 427"/>
              <a:gd name="T16" fmla="*/ 382 w 618"/>
              <a:gd name="T17" fmla="*/ 101 h 427"/>
              <a:gd name="T18" fmla="*/ 344 w 618"/>
              <a:gd name="T19" fmla="*/ 97 h 427"/>
              <a:gd name="T20" fmla="*/ 345 w 618"/>
              <a:gd name="T21" fmla="*/ 99 h 427"/>
              <a:gd name="T22" fmla="*/ 350 w 618"/>
              <a:gd name="T23" fmla="*/ 148 h 427"/>
              <a:gd name="T24" fmla="*/ 349 w 618"/>
              <a:gd name="T25" fmla="*/ 149 h 427"/>
              <a:gd name="T26" fmla="*/ 336 w 618"/>
              <a:gd name="T27" fmla="*/ 167 h 427"/>
              <a:gd name="T28" fmla="*/ 313 w 618"/>
              <a:gd name="T29" fmla="*/ 203 h 427"/>
              <a:gd name="T30" fmla="*/ 313 w 618"/>
              <a:gd name="T31" fmla="*/ 203 h 427"/>
              <a:gd name="T32" fmla="*/ 312 w 618"/>
              <a:gd name="T33" fmla="*/ 203 h 427"/>
              <a:gd name="T34" fmla="*/ 306 w 618"/>
              <a:gd name="T35" fmla="*/ 197 h 427"/>
              <a:gd name="T36" fmla="*/ 221 w 618"/>
              <a:gd name="T37" fmla="*/ 103 h 427"/>
              <a:gd name="T38" fmla="*/ 221 w 618"/>
              <a:gd name="T39" fmla="*/ 102 h 427"/>
              <a:gd name="T40" fmla="*/ 216 w 618"/>
              <a:gd name="T41" fmla="*/ 36 h 427"/>
              <a:gd name="T42" fmla="*/ 217 w 618"/>
              <a:gd name="T43" fmla="*/ 35 h 427"/>
              <a:gd name="T44" fmla="*/ 234 w 618"/>
              <a:gd name="T45" fmla="*/ 23 h 427"/>
              <a:gd name="T46" fmla="*/ 214 w 618"/>
              <a:gd name="T47" fmla="*/ 14 h 427"/>
              <a:gd name="T48" fmla="*/ 178 w 618"/>
              <a:gd name="T49" fmla="*/ 21 h 427"/>
              <a:gd name="T50" fmla="*/ 139 w 618"/>
              <a:gd name="T51" fmla="*/ 30 h 427"/>
              <a:gd name="T52" fmla="*/ 139 w 618"/>
              <a:gd name="T53" fmla="*/ 29 h 427"/>
              <a:gd name="T54" fmla="*/ 79 w 618"/>
              <a:gd name="T55" fmla="*/ 0 h 427"/>
              <a:gd name="T56" fmla="*/ 0 w 618"/>
              <a:gd name="T57" fmla="*/ 11 h 427"/>
              <a:gd name="T58" fmla="*/ 430 w 618"/>
              <a:gd name="T59" fmla="*/ 427 h 427"/>
              <a:gd name="T60" fmla="*/ 430 w 618"/>
              <a:gd name="T61" fmla="*/ 426 h 427"/>
              <a:gd name="T62" fmla="*/ 444 w 618"/>
              <a:gd name="T63" fmla="*/ 419 h 427"/>
              <a:gd name="T64" fmla="*/ 453 w 618"/>
              <a:gd name="T65" fmla="*/ 414 h 427"/>
              <a:gd name="T66" fmla="*/ 462 w 618"/>
              <a:gd name="T67" fmla="*/ 408 h 427"/>
              <a:gd name="T68" fmla="*/ 517 w 618"/>
              <a:gd name="T69" fmla="*/ 378 h 427"/>
              <a:gd name="T70" fmla="*/ 517 w 618"/>
              <a:gd name="T71" fmla="*/ 354 h 427"/>
              <a:gd name="T72" fmla="*/ 518 w 618"/>
              <a:gd name="T73" fmla="*/ 353 h 427"/>
              <a:gd name="T74" fmla="*/ 518 w 618"/>
              <a:gd name="T75" fmla="*/ 353 h 427"/>
              <a:gd name="T76" fmla="*/ 550 w 618"/>
              <a:gd name="T77" fmla="*/ 356 h 427"/>
              <a:gd name="T78" fmla="*/ 586 w 618"/>
              <a:gd name="T79" fmla="*/ 358 h 427"/>
              <a:gd name="T80" fmla="*/ 592 w 618"/>
              <a:gd name="T81" fmla="*/ 325 h 427"/>
              <a:gd name="T82" fmla="*/ 558 w 618"/>
              <a:gd name="T83" fmla="*/ 313 h 427"/>
              <a:gd name="T84" fmla="*/ 557 w 618"/>
              <a:gd name="T85" fmla="*/ 313 h 427"/>
              <a:gd name="T86" fmla="*/ 550 w 618"/>
              <a:gd name="T87" fmla="*/ 249 h 427"/>
              <a:gd name="T88" fmla="*/ 550 w 618"/>
              <a:gd name="T89" fmla="*/ 248 h 427"/>
              <a:gd name="T90" fmla="*/ 597 w 618"/>
              <a:gd name="T91" fmla="*/ 231 h 427"/>
              <a:gd name="T92" fmla="*/ 597 w 618"/>
              <a:gd name="T93" fmla="*/ 229 h 427"/>
              <a:gd name="T94" fmla="*/ 601 w 618"/>
              <a:gd name="T95" fmla="*/ 160 h 427"/>
              <a:gd name="T96" fmla="*/ 601 w 618"/>
              <a:gd name="T97" fmla="*/ 160 h 427"/>
              <a:gd name="T98" fmla="*/ 618 w 618"/>
              <a:gd name="T99" fmla="*/ 136 h 427"/>
              <a:gd name="T100" fmla="*/ 591 w 618"/>
              <a:gd name="T101" fmla="*/ 100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18" h="427">
                <a:moveTo>
                  <a:pt x="551" y="91"/>
                </a:moveTo>
                <a:cubicBezTo>
                  <a:pt x="494" y="95"/>
                  <a:pt x="494" y="95"/>
                  <a:pt x="494" y="95"/>
                </a:cubicBezTo>
                <a:cubicBezTo>
                  <a:pt x="488" y="124"/>
                  <a:pt x="488" y="124"/>
                  <a:pt x="488" y="124"/>
                </a:cubicBezTo>
                <a:cubicBezTo>
                  <a:pt x="488" y="125"/>
                  <a:pt x="487" y="125"/>
                  <a:pt x="487" y="125"/>
                </a:cubicBezTo>
                <a:cubicBezTo>
                  <a:pt x="433" y="117"/>
                  <a:pt x="433" y="117"/>
                  <a:pt x="433" y="117"/>
                </a:cubicBezTo>
                <a:cubicBezTo>
                  <a:pt x="433" y="117"/>
                  <a:pt x="433" y="116"/>
                  <a:pt x="433" y="116"/>
                </a:cubicBezTo>
                <a:cubicBezTo>
                  <a:pt x="428" y="83"/>
                  <a:pt x="428" y="83"/>
                  <a:pt x="428" y="83"/>
                </a:cubicBezTo>
                <a:cubicBezTo>
                  <a:pt x="382" y="101"/>
                  <a:pt x="382" y="101"/>
                  <a:pt x="382" y="101"/>
                </a:cubicBezTo>
                <a:cubicBezTo>
                  <a:pt x="382" y="101"/>
                  <a:pt x="382" y="101"/>
                  <a:pt x="382" y="101"/>
                </a:cubicBezTo>
                <a:cubicBezTo>
                  <a:pt x="344" y="97"/>
                  <a:pt x="344" y="97"/>
                  <a:pt x="344" y="97"/>
                </a:cubicBezTo>
                <a:cubicBezTo>
                  <a:pt x="345" y="99"/>
                  <a:pt x="345" y="99"/>
                  <a:pt x="345" y="99"/>
                </a:cubicBezTo>
                <a:cubicBezTo>
                  <a:pt x="350" y="148"/>
                  <a:pt x="350" y="148"/>
                  <a:pt x="350" y="148"/>
                </a:cubicBezTo>
                <a:cubicBezTo>
                  <a:pt x="350" y="148"/>
                  <a:pt x="350" y="148"/>
                  <a:pt x="349" y="149"/>
                </a:cubicBezTo>
                <a:cubicBezTo>
                  <a:pt x="336" y="167"/>
                  <a:pt x="336" y="167"/>
                  <a:pt x="336" y="167"/>
                </a:cubicBezTo>
                <a:cubicBezTo>
                  <a:pt x="313" y="203"/>
                  <a:pt x="313" y="203"/>
                  <a:pt x="313" y="203"/>
                </a:cubicBezTo>
                <a:cubicBezTo>
                  <a:pt x="313" y="203"/>
                  <a:pt x="313" y="203"/>
                  <a:pt x="313" y="203"/>
                </a:cubicBezTo>
                <a:cubicBezTo>
                  <a:pt x="312" y="203"/>
                  <a:pt x="312" y="203"/>
                  <a:pt x="312" y="203"/>
                </a:cubicBezTo>
                <a:cubicBezTo>
                  <a:pt x="306" y="197"/>
                  <a:pt x="306" y="197"/>
                  <a:pt x="306" y="197"/>
                </a:cubicBezTo>
                <a:cubicBezTo>
                  <a:pt x="221" y="103"/>
                  <a:pt x="221" y="103"/>
                  <a:pt x="221" y="103"/>
                </a:cubicBezTo>
                <a:cubicBezTo>
                  <a:pt x="221" y="102"/>
                  <a:pt x="221" y="102"/>
                  <a:pt x="221" y="102"/>
                </a:cubicBezTo>
                <a:cubicBezTo>
                  <a:pt x="216" y="36"/>
                  <a:pt x="216" y="36"/>
                  <a:pt x="216" y="36"/>
                </a:cubicBezTo>
                <a:cubicBezTo>
                  <a:pt x="216" y="36"/>
                  <a:pt x="216" y="36"/>
                  <a:pt x="217" y="35"/>
                </a:cubicBezTo>
                <a:cubicBezTo>
                  <a:pt x="234" y="23"/>
                  <a:pt x="234" y="23"/>
                  <a:pt x="234" y="23"/>
                </a:cubicBezTo>
                <a:cubicBezTo>
                  <a:pt x="214" y="14"/>
                  <a:pt x="214" y="14"/>
                  <a:pt x="214" y="14"/>
                </a:cubicBezTo>
                <a:cubicBezTo>
                  <a:pt x="178" y="21"/>
                  <a:pt x="178" y="21"/>
                  <a:pt x="178" y="21"/>
                </a:cubicBezTo>
                <a:cubicBezTo>
                  <a:pt x="139" y="30"/>
                  <a:pt x="139" y="30"/>
                  <a:pt x="139" y="30"/>
                </a:cubicBezTo>
                <a:cubicBezTo>
                  <a:pt x="139" y="30"/>
                  <a:pt x="139" y="30"/>
                  <a:pt x="139" y="29"/>
                </a:cubicBezTo>
                <a:cubicBezTo>
                  <a:pt x="79" y="0"/>
                  <a:pt x="79" y="0"/>
                  <a:pt x="79" y="0"/>
                </a:cubicBezTo>
                <a:cubicBezTo>
                  <a:pt x="0" y="11"/>
                  <a:pt x="0" y="11"/>
                  <a:pt x="0" y="11"/>
                </a:cubicBezTo>
                <a:moveTo>
                  <a:pt x="430" y="427"/>
                </a:moveTo>
                <a:cubicBezTo>
                  <a:pt x="430" y="426"/>
                  <a:pt x="430" y="426"/>
                  <a:pt x="430" y="426"/>
                </a:cubicBezTo>
                <a:cubicBezTo>
                  <a:pt x="444" y="419"/>
                  <a:pt x="444" y="419"/>
                  <a:pt x="444" y="419"/>
                </a:cubicBezTo>
                <a:cubicBezTo>
                  <a:pt x="453" y="414"/>
                  <a:pt x="453" y="414"/>
                  <a:pt x="453" y="414"/>
                </a:cubicBezTo>
                <a:cubicBezTo>
                  <a:pt x="462" y="408"/>
                  <a:pt x="462" y="408"/>
                  <a:pt x="462" y="408"/>
                </a:cubicBezTo>
                <a:cubicBezTo>
                  <a:pt x="517" y="378"/>
                  <a:pt x="517" y="378"/>
                  <a:pt x="517" y="378"/>
                </a:cubicBezTo>
                <a:cubicBezTo>
                  <a:pt x="517" y="354"/>
                  <a:pt x="517" y="354"/>
                  <a:pt x="517" y="354"/>
                </a:cubicBezTo>
                <a:cubicBezTo>
                  <a:pt x="517" y="354"/>
                  <a:pt x="518" y="353"/>
                  <a:pt x="518" y="353"/>
                </a:cubicBezTo>
                <a:cubicBezTo>
                  <a:pt x="518" y="353"/>
                  <a:pt x="518" y="353"/>
                  <a:pt x="518" y="353"/>
                </a:cubicBezTo>
                <a:cubicBezTo>
                  <a:pt x="550" y="356"/>
                  <a:pt x="550" y="356"/>
                  <a:pt x="550" y="356"/>
                </a:cubicBezTo>
                <a:cubicBezTo>
                  <a:pt x="586" y="358"/>
                  <a:pt x="586" y="358"/>
                  <a:pt x="586" y="358"/>
                </a:cubicBezTo>
                <a:cubicBezTo>
                  <a:pt x="592" y="325"/>
                  <a:pt x="592" y="325"/>
                  <a:pt x="592" y="325"/>
                </a:cubicBezTo>
                <a:cubicBezTo>
                  <a:pt x="558" y="313"/>
                  <a:pt x="558" y="313"/>
                  <a:pt x="558" y="313"/>
                </a:cubicBezTo>
                <a:cubicBezTo>
                  <a:pt x="557" y="313"/>
                  <a:pt x="557" y="313"/>
                  <a:pt x="557" y="313"/>
                </a:cubicBezTo>
                <a:cubicBezTo>
                  <a:pt x="550" y="249"/>
                  <a:pt x="550" y="249"/>
                  <a:pt x="550" y="249"/>
                </a:cubicBezTo>
                <a:cubicBezTo>
                  <a:pt x="550" y="248"/>
                  <a:pt x="550" y="248"/>
                  <a:pt x="550" y="248"/>
                </a:cubicBezTo>
                <a:cubicBezTo>
                  <a:pt x="597" y="231"/>
                  <a:pt x="597" y="231"/>
                  <a:pt x="597" y="231"/>
                </a:cubicBezTo>
                <a:cubicBezTo>
                  <a:pt x="597" y="229"/>
                  <a:pt x="597" y="229"/>
                  <a:pt x="597" y="229"/>
                </a:cubicBezTo>
                <a:cubicBezTo>
                  <a:pt x="601" y="160"/>
                  <a:pt x="601" y="160"/>
                  <a:pt x="601" y="160"/>
                </a:cubicBezTo>
                <a:cubicBezTo>
                  <a:pt x="601" y="160"/>
                  <a:pt x="601" y="160"/>
                  <a:pt x="601" y="160"/>
                </a:cubicBezTo>
                <a:cubicBezTo>
                  <a:pt x="618" y="136"/>
                  <a:pt x="618" y="136"/>
                  <a:pt x="618" y="136"/>
                </a:cubicBezTo>
                <a:cubicBezTo>
                  <a:pt x="591" y="100"/>
                  <a:pt x="591" y="100"/>
                  <a:pt x="591" y="10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8">
            <a:extLst>
              <a:ext uri="{FF2B5EF4-FFF2-40B4-BE49-F238E27FC236}">
                <a16:creationId xmlns:a16="http://schemas.microsoft.com/office/drawing/2014/main" id="{DAD7B2A2-6F26-F851-F13E-6139A4C738CB}"/>
              </a:ext>
            </a:extLst>
          </p:cNvPr>
          <p:cNvSpPr>
            <a:spLocks/>
          </p:cNvSpPr>
          <p:nvPr/>
        </p:nvSpPr>
        <p:spPr bwMode="auto">
          <a:xfrm>
            <a:off x="6743701" y="3943350"/>
            <a:ext cx="1457325" cy="1150938"/>
          </a:xfrm>
          <a:custGeom>
            <a:avLst/>
            <a:gdLst>
              <a:gd name="T0" fmla="*/ 0 w 491"/>
              <a:gd name="T1" fmla="*/ 152 h 388"/>
              <a:gd name="T2" fmla="*/ 0 w 491"/>
              <a:gd name="T3" fmla="*/ 151 h 388"/>
              <a:gd name="T4" fmla="*/ 7 w 491"/>
              <a:gd name="T5" fmla="*/ 125 h 388"/>
              <a:gd name="T6" fmla="*/ 11 w 491"/>
              <a:gd name="T7" fmla="*/ 111 h 388"/>
              <a:gd name="T8" fmla="*/ 12 w 491"/>
              <a:gd name="T9" fmla="*/ 111 h 388"/>
              <a:gd name="T10" fmla="*/ 54 w 491"/>
              <a:gd name="T11" fmla="*/ 115 h 388"/>
              <a:gd name="T12" fmla="*/ 54 w 491"/>
              <a:gd name="T13" fmla="*/ 100 h 388"/>
              <a:gd name="T14" fmla="*/ 60 w 491"/>
              <a:gd name="T15" fmla="*/ 38 h 388"/>
              <a:gd name="T16" fmla="*/ 61 w 491"/>
              <a:gd name="T17" fmla="*/ 37 h 388"/>
              <a:gd name="T18" fmla="*/ 62 w 491"/>
              <a:gd name="T19" fmla="*/ 38 h 388"/>
              <a:gd name="T20" fmla="*/ 77 w 491"/>
              <a:gd name="T21" fmla="*/ 52 h 388"/>
              <a:gd name="T22" fmla="*/ 143 w 491"/>
              <a:gd name="T23" fmla="*/ 23 h 388"/>
              <a:gd name="T24" fmla="*/ 144 w 491"/>
              <a:gd name="T25" fmla="*/ 23 h 388"/>
              <a:gd name="T26" fmla="*/ 165 w 491"/>
              <a:gd name="T27" fmla="*/ 38 h 388"/>
              <a:gd name="T28" fmla="*/ 204 w 491"/>
              <a:gd name="T29" fmla="*/ 3 h 388"/>
              <a:gd name="T30" fmla="*/ 206 w 491"/>
              <a:gd name="T31" fmla="*/ 1 h 388"/>
              <a:gd name="T32" fmla="*/ 207 w 491"/>
              <a:gd name="T33" fmla="*/ 0 h 388"/>
              <a:gd name="T34" fmla="*/ 241 w 491"/>
              <a:gd name="T35" fmla="*/ 2 h 388"/>
              <a:gd name="T36" fmla="*/ 242 w 491"/>
              <a:gd name="T37" fmla="*/ 3 h 388"/>
              <a:gd name="T38" fmla="*/ 265 w 491"/>
              <a:gd name="T39" fmla="*/ 72 h 388"/>
              <a:gd name="T40" fmla="*/ 320 w 491"/>
              <a:gd name="T41" fmla="*/ 107 h 388"/>
              <a:gd name="T42" fmla="*/ 320 w 491"/>
              <a:gd name="T43" fmla="*/ 107 h 388"/>
              <a:gd name="T44" fmla="*/ 321 w 491"/>
              <a:gd name="T45" fmla="*/ 107 h 388"/>
              <a:gd name="T46" fmla="*/ 333 w 491"/>
              <a:gd name="T47" fmla="*/ 102 h 388"/>
              <a:gd name="T48" fmla="*/ 336 w 491"/>
              <a:gd name="T49" fmla="*/ 101 h 388"/>
              <a:gd name="T50" fmla="*/ 362 w 491"/>
              <a:gd name="T51" fmla="*/ 91 h 388"/>
              <a:gd name="T52" fmla="*/ 363 w 491"/>
              <a:gd name="T53" fmla="*/ 91 h 388"/>
              <a:gd name="T54" fmla="*/ 397 w 491"/>
              <a:gd name="T55" fmla="*/ 170 h 388"/>
              <a:gd name="T56" fmla="*/ 436 w 491"/>
              <a:gd name="T57" fmla="*/ 176 h 388"/>
              <a:gd name="T58" fmla="*/ 436 w 491"/>
              <a:gd name="T59" fmla="*/ 177 h 388"/>
              <a:gd name="T60" fmla="*/ 490 w 491"/>
              <a:gd name="T61" fmla="*/ 251 h 388"/>
              <a:gd name="T62" fmla="*/ 491 w 491"/>
              <a:gd name="T63" fmla="*/ 252 h 388"/>
              <a:gd name="T64" fmla="*/ 490 w 491"/>
              <a:gd name="T65" fmla="*/ 252 h 388"/>
              <a:gd name="T66" fmla="*/ 456 w 491"/>
              <a:gd name="T67" fmla="*/ 271 h 388"/>
              <a:gd name="T68" fmla="*/ 455 w 491"/>
              <a:gd name="T69" fmla="*/ 271 h 388"/>
              <a:gd name="T70" fmla="*/ 451 w 491"/>
              <a:gd name="T71" fmla="*/ 272 h 388"/>
              <a:gd name="T72" fmla="*/ 399 w 491"/>
              <a:gd name="T73" fmla="*/ 279 h 388"/>
              <a:gd name="T74" fmla="*/ 351 w 491"/>
              <a:gd name="T75" fmla="*/ 278 h 388"/>
              <a:gd name="T76" fmla="*/ 378 w 491"/>
              <a:gd name="T77" fmla="*/ 310 h 388"/>
              <a:gd name="T78" fmla="*/ 379 w 491"/>
              <a:gd name="T79" fmla="*/ 311 h 388"/>
              <a:gd name="T80" fmla="*/ 378 w 491"/>
              <a:gd name="T81" fmla="*/ 311 h 388"/>
              <a:gd name="T82" fmla="*/ 333 w 491"/>
              <a:gd name="T83" fmla="*/ 340 h 388"/>
              <a:gd name="T84" fmla="*/ 328 w 491"/>
              <a:gd name="T85" fmla="*/ 376 h 388"/>
              <a:gd name="T86" fmla="*/ 328 w 491"/>
              <a:gd name="T87" fmla="*/ 376 h 388"/>
              <a:gd name="T88" fmla="*/ 309 w 491"/>
              <a:gd name="T89" fmla="*/ 388 h 3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491" h="388">
                <a:moveTo>
                  <a:pt x="0" y="152"/>
                </a:moveTo>
                <a:cubicBezTo>
                  <a:pt x="0" y="151"/>
                  <a:pt x="0" y="151"/>
                  <a:pt x="0" y="151"/>
                </a:cubicBezTo>
                <a:cubicBezTo>
                  <a:pt x="7" y="125"/>
                  <a:pt x="7" y="125"/>
                  <a:pt x="7" y="125"/>
                </a:cubicBezTo>
                <a:cubicBezTo>
                  <a:pt x="11" y="111"/>
                  <a:pt x="11" y="111"/>
                  <a:pt x="11" y="111"/>
                </a:cubicBezTo>
                <a:cubicBezTo>
                  <a:pt x="11" y="111"/>
                  <a:pt x="11" y="111"/>
                  <a:pt x="12" y="111"/>
                </a:cubicBezTo>
                <a:cubicBezTo>
                  <a:pt x="54" y="115"/>
                  <a:pt x="54" y="115"/>
                  <a:pt x="54" y="115"/>
                </a:cubicBezTo>
                <a:cubicBezTo>
                  <a:pt x="54" y="100"/>
                  <a:pt x="54" y="100"/>
                  <a:pt x="54" y="100"/>
                </a:cubicBezTo>
                <a:cubicBezTo>
                  <a:pt x="60" y="38"/>
                  <a:pt x="60" y="38"/>
                  <a:pt x="60" y="38"/>
                </a:cubicBezTo>
                <a:cubicBezTo>
                  <a:pt x="60" y="38"/>
                  <a:pt x="60" y="38"/>
                  <a:pt x="61" y="37"/>
                </a:cubicBezTo>
                <a:cubicBezTo>
                  <a:pt x="61" y="37"/>
                  <a:pt x="61" y="37"/>
                  <a:pt x="62" y="38"/>
                </a:cubicBezTo>
                <a:cubicBezTo>
                  <a:pt x="77" y="52"/>
                  <a:pt x="77" y="52"/>
                  <a:pt x="77" y="52"/>
                </a:cubicBezTo>
                <a:cubicBezTo>
                  <a:pt x="143" y="23"/>
                  <a:pt x="143" y="23"/>
                  <a:pt x="143" y="23"/>
                </a:cubicBezTo>
                <a:cubicBezTo>
                  <a:pt x="143" y="23"/>
                  <a:pt x="143" y="23"/>
                  <a:pt x="144" y="23"/>
                </a:cubicBezTo>
                <a:cubicBezTo>
                  <a:pt x="165" y="38"/>
                  <a:pt x="165" y="38"/>
                  <a:pt x="165" y="38"/>
                </a:cubicBezTo>
                <a:cubicBezTo>
                  <a:pt x="204" y="3"/>
                  <a:pt x="204" y="3"/>
                  <a:pt x="204" y="3"/>
                </a:cubicBezTo>
                <a:cubicBezTo>
                  <a:pt x="206" y="1"/>
                  <a:pt x="206" y="1"/>
                  <a:pt x="206" y="1"/>
                </a:cubicBezTo>
                <a:cubicBezTo>
                  <a:pt x="206" y="0"/>
                  <a:pt x="206" y="0"/>
                  <a:pt x="207" y="0"/>
                </a:cubicBezTo>
                <a:cubicBezTo>
                  <a:pt x="241" y="2"/>
                  <a:pt x="241" y="2"/>
                  <a:pt x="241" y="2"/>
                </a:cubicBezTo>
                <a:cubicBezTo>
                  <a:pt x="242" y="2"/>
                  <a:pt x="242" y="2"/>
                  <a:pt x="242" y="3"/>
                </a:cubicBezTo>
                <a:cubicBezTo>
                  <a:pt x="265" y="72"/>
                  <a:pt x="265" y="72"/>
                  <a:pt x="265" y="72"/>
                </a:cubicBezTo>
                <a:cubicBezTo>
                  <a:pt x="320" y="107"/>
                  <a:pt x="320" y="107"/>
                  <a:pt x="320" y="107"/>
                </a:cubicBezTo>
                <a:cubicBezTo>
                  <a:pt x="320" y="107"/>
                  <a:pt x="320" y="107"/>
                  <a:pt x="320" y="107"/>
                </a:cubicBezTo>
                <a:cubicBezTo>
                  <a:pt x="321" y="107"/>
                  <a:pt x="321" y="107"/>
                  <a:pt x="321" y="107"/>
                </a:cubicBezTo>
                <a:cubicBezTo>
                  <a:pt x="333" y="102"/>
                  <a:pt x="333" y="102"/>
                  <a:pt x="333" y="102"/>
                </a:cubicBezTo>
                <a:cubicBezTo>
                  <a:pt x="336" y="101"/>
                  <a:pt x="336" y="101"/>
                  <a:pt x="336" y="101"/>
                </a:cubicBezTo>
                <a:cubicBezTo>
                  <a:pt x="362" y="91"/>
                  <a:pt x="362" y="91"/>
                  <a:pt x="362" y="91"/>
                </a:cubicBezTo>
                <a:cubicBezTo>
                  <a:pt x="362" y="91"/>
                  <a:pt x="363" y="91"/>
                  <a:pt x="363" y="91"/>
                </a:cubicBezTo>
                <a:cubicBezTo>
                  <a:pt x="397" y="170"/>
                  <a:pt x="397" y="170"/>
                  <a:pt x="397" y="170"/>
                </a:cubicBezTo>
                <a:cubicBezTo>
                  <a:pt x="436" y="176"/>
                  <a:pt x="436" y="176"/>
                  <a:pt x="436" y="176"/>
                </a:cubicBezTo>
                <a:cubicBezTo>
                  <a:pt x="436" y="177"/>
                  <a:pt x="436" y="177"/>
                  <a:pt x="436" y="177"/>
                </a:cubicBezTo>
                <a:cubicBezTo>
                  <a:pt x="490" y="251"/>
                  <a:pt x="490" y="251"/>
                  <a:pt x="490" y="251"/>
                </a:cubicBezTo>
                <a:cubicBezTo>
                  <a:pt x="491" y="251"/>
                  <a:pt x="491" y="251"/>
                  <a:pt x="491" y="252"/>
                </a:cubicBezTo>
                <a:cubicBezTo>
                  <a:pt x="490" y="252"/>
                  <a:pt x="490" y="252"/>
                  <a:pt x="490" y="252"/>
                </a:cubicBezTo>
                <a:cubicBezTo>
                  <a:pt x="456" y="271"/>
                  <a:pt x="456" y="271"/>
                  <a:pt x="456" y="271"/>
                </a:cubicBezTo>
                <a:cubicBezTo>
                  <a:pt x="455" y="271"/>
                  <a:pt x="455" y="271"/>
                  <a:pt x="455" y="271"/>
                </a:cubicBezTo>
                <a:cubicBezTo>
                  <a:pt x="451" y="272"/>
                  <a:pt x="451" y="272"/>
                  <a:pt x="451" y="272"/>
                </a:cubicBezTo>
                <a:cubicBezTo>
                  <a:pt x="399" y="279"/>
                  <a:pt x="399" y="279"/>
                  <a:pt x="399" y="279"/>
                </a:cubicBezTo>
                <a:cubicBezTo>
                  <a:pt x="351" y="278"/>
                  <a:pt x="351" y="278"/>
                  <a:pt x="351" y="278"/>
                </a:cubicBezTo>
                <a:cubicBezTo>
                  <a:pt x="378" y="310"/>
                  <a:pt x="378" y="310"/>
                  <a:pt x="378" y="310"/>
                </a:cubicBezTo>
                <a:cubicBezTo>
                  <a:pt x="379" y="310"/>
                  <a:pt x="379" y="311"/>
                  <a:pt x="379" y="311"/>
                </a:cubicBezTo>
                <a:cubicBezTo>
                  <a:pt x="379" y="311"/>
                  <a:pt x="378" y="311"/>
                  <a:pt x="378" y="311"/>
                </a:cubicBezTo>
                <a:cubicBezTo>
                  <a:pt x="333" y="340"/>
                  <a:pt x="333" y="340"/>
                  <a:pt x="333" y="340"/>
                </a:cubicBezTo>
                <a:cubicBezTo>
                  <a:pt x="328" y="376"/>
                  <a:pt x="328" y="376"/>
                  <a:pt x="328" y="376"/>
                </a:cubicBezTo>
                <a:cubicBezTo>
                  <a:pt x="328" y="376"/>
                  <a:pt x="328" y="376"/>
                  <a:pt x="328" y="376"/>
                </a:cubicBezTo>
                <a:cubicBezTo>
                  <a:pt x="309" y="388"/>
                  <a:pt x="309" y="388"/>
                  <a:pt x="309" y="38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29">
            <a:extLst>
              <a:ext uri="{FF2B5EF4-FFF2-40B4-BE49-F238E27FC236}">
                <a16:creationId xmlns:a16="http://schemas.microsoft.com/office/drawing/2014/main" id="{85D5B059-8EBB-0B03-DB1A-FBCD4C29C737}"/>
              </a:ext>
            </a:extLst>
          </p:cNvPr>
          <p:cNvSpPr>
            <a:spLocks/>
          </p:cNvSpPr>
          <p:nvPr/>
        </p:nvSpPr>
        <p:spPr bwMode="auto">
          <a:xfrm>
            <a:off x="8572501" y="3868738"/>
            <a:ext cx="427038" cy="1377950"/>
          </a:xfrm>
          <a:custGeom>
            <a:avLst/>
            <a:gdLst>
              <a:gd name="T0" fmla="*/ 1 w 144"/>
              <a:gd name="T1" fmla="*/ 464 h 464"/>
              <a:gd name="T2" fmla="*/ 5 w 144"/>
              <a:gd name="T3" fmla="*/ 446 h 464"/>
              <a:gd name="T4" fmla="*/ 6 w 144"/>
              <a:gd name="T5" fmla="*/ 445 h 464"/>
              <a:gd name="T6" fmla="*/ 25 w 144"/>
              <a:gd name="T7" fmla="*/ 431 h 464"/>
              <a:gd name="T8" fmla="*/ 35 w 144"/>
              <a:gd name="T9" fmla="*/ 424 h 464"/>
              <a:gd name="T10" fmla="*/ 45 w 144"/>
              <a:gd name="T11" fmla="*/ 416 h 464"/>
              <a:gd name="T12" fmla="*/ 46 w 144"/>
              <a:gd name="T13" fmla="*/ 417 h 464"/>
              <a:gd name="T14" fmla="*/ 47 w 144"/>
              <a:gd name="T15" fmla="*/ 417 h 464"/>
              <a:gd name="T16" fmla="*/ 85 w 144"/>
              <a:gd name="T17" fmla="*/ 437 h 464"/>
              <a:gd name="T18" fmla="*/ 115 w 144"/>
              <a:gd name="T19" fmla="*/ 397 h 464"/>
              <a:gd name="T20" fmla="*/ 144 w 144"/>
              <a:gd name="T21" fmla="*/ 359 h 464"/>
              <a:gd name="T22" fmla="*/ 115 w 144"/>
              <a:gd name="T23" fmla="*/ 307 h 464"/>
              <a:gd name="T24" fmla="*/ 98 w 144"/>
              <a:gd name="T25" fmla="*/ 275 h 464"/>
              <a:gd name="T26" fmla="*/ 59 w 144"/>
              <a:gd name="T27" fmla="*/ 249 h 464"/>
              <a:gd name="T28" fmla="*/ 41 w 144"/>
              <a:gd name="T29" fmla="*/ 232 h 464"/>
              <a:gd name="T30" fmla="*/ 41 w 144"/>
              <a:gd name="T31" fmla="*/ 231 h 464"/>
              <a:gd name="T32" fmla="*/ 0 w 144"/>
              <a:gd name="T33" fmla="*/ 147 h 464"/>
              <a:gd name="T34" fmla="*/ 0 w 144"/>
              <a:gd name="T35" fmla="*/ 146 h 464"/>
              <a:gd name="T36" fmla="*/ 3 w 144"/>
              <a:gd name="T37" fmla="*/ 113 h 464"/>
              <a:gd name="T38" fmla="*/ 4 w 144"/>
              <a:gd name="T39" fmla="*/ 113 h 464"/>
              <a:gd name="T40" fmla="*/ 46 w 144"/>
              <a:gd name="T41" fmla="*/ 112 h 464"/>
              <a:gd name="T42" fmla="*/ 57 w 144"/>
              <a:gd name="T43" fmla="*/ 73 h 464"/>
              <a:gd name="T44" fmla="*/ 31 w 144"/>
              <a:gd name="T45" fmla="*/ 20 h 464"/>
              <a:gd name="T46" fmla="*/ 31 w 144"/>
              <a:gd name="T47" fmla="*/ 19 h 464"/>
              <a:gd name="T48" fmla="*/ 47 w 144"/>
              <a:gd name="T49" fmla="*/ 0 h 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44" h="464">
                <a:moveTo>
                  <a:pt x="1" y="464"/>
                </a:moveTo>
                <a:cubicBezTo>
                  <a:pt x="5" y="446"/>
                  <a:pt x="5" y="446"/>
                  <a:pt x="5" y="446"/>
                </a:cubicBezTo>
                <a:cubicBezTo>
                  <a:pt x="5" y="446"/>
                  <a:pt x="6" y="445"/>
                  <a:pt x="6" y="445"/>
                </a:cubicBezTo>
                <a:cubicBezTo>
                  <a:pt x="25" y="431"/>
                  <a:pt x="25" y="431"/>
                  <a:pt x="25" y="431"/>
                </a:cubicBezTo>
                <a:cubicBezTo>
                  <a:pt x="35" y="424"/>
                  <a:pt x="35" y="424"/>
                  <a:pt x="35" y="424"/>
                </a:cubicBezTo>
                <a:cubicBezTo>
                  <a:pt x="45" y="416"/>
                  <a:pt x="45" y="416"/>
                  <a:pt x="45" y="416"/>
                </a:cubicBezTo>
                <a:cubicBezTo>
                  <a:pt x="46" y="416"/>
                  <a:pt x="46" y="416"/>
                  <a:pt x="46" y="417"/>
                </a:cubicBezTo>
                <a:cubicBezTo>
                  <a:pt x="47" y="417"/>
                  <a:pt x="47" y="417"/>
                  <a:pt x="47" y="417"/>
                </a:cubicBezTo>
                <a:cubicBezTo>
                  <a:pt x="85" y="437"/>
                  <a:pt x="85" y="437"/>
                  <a:pt x="85" y="437"/>
                </a:cubicBezTo>
                <a:cubicBezTo>
                  <a:pt x="115" y="397"/>
                  <a:pt x="115" y="397"/>
                  <a:pt x="115" y="397"/>
                </a:cubicBezTo>
                <a:cubicBezTo>
                  <a:pt x="144" y="359"/>
                  <a:pt x="144" y="359"/>
                  <a:pt x="144" y="359"/>
                </a:cubicBezTo>
                <a:cubicBezTo>
                  <a:pt x="115" y="307"/>
                  <a:pt x="115" y="307"/>
                  <a:pt x="115" y="307"/>
                </a:cubicBezTo>
                <a:cubicBezTo>
                  <a:pt x="98" y="275"/>
                  <a:pt x="98" y="275"/>
                  <a:pt x="98" y="275"/>
                </a:cubicBezTo>
                <a:cubicBezTo>
                  <a:pt x="59" y="249"/>
                  <a:pt x="59" y="249"/>
                  <a:pt x="59" y="249"/>
                </a:cubicBezTo>
                <a:cubicBezTo>
                  <a:pt x="41" y="232"/>
                  <a:pt x="41" y="232"/>
                  <a:pt x="41" y="232"/>
                </a:cubicBezTo>
                <a:cubicBezTo>
                  <a:pt x="41" y="232"/>
                  <a:pt x="41" y="232"/>
                  <a:pt x="41" y="231"/>
                </a:cubicBezTo>
                <a:cubicBezTo>
                  <a:pt x="0" y="147"/>
                  <a:pt x="0" y="147"/>
                  <a:pt x="0" y="147"/>
                </a:cubicBezTo>
                <a:cubicBezTo>
                  <a:pt x="0" y="147"/>
                  <a:pt x="0" y="146"/>
                  <a:pt x="0" y="146"/>
                </a:cubicBezTo>
                <a:cubicBezTo>
                  <a:pt x="3" y="113"/>
                  <a:pt x="3" y="113"/>
                  <a:pt x="3" y="113"/>
                </a:cubicBezTo>
                <a:cubicBezTo>
                  <a:pt x="3" y="113"/>
                  <a:pt x="3" y="113"/>
                  <a:pt x="4" y="113"/>
                </a:cubicBezTo>
                <a:cubicBezTo>
                  <a:pt x="46" y="112"/>
                  <a:pt x="46" y="112"/>
                  <a:pt x="46" y="112"/>
                </a:cubicBezTo>
                <a:cubicBezTo>
                  <a:pt x="57" y="73"/>
                  <a:pt x="57" y="73"/>
                  <a:pt x="57" y="73"/>
                </a:cubicBezTo>
                <a:cubicBezTo>
                  <a:pt x="31" y="20"/>
                  <a:pt x="31" y="20"/>
                  <a:pt x="31" y="20"/>
                </a:cubicBezTo>
                <a:cubicBezTo>
                  <a:pt x="31" y="20"/>
                  <a:pt x="31" y="19"/>
                  <a:pt x="31" y="19"/>
                </a:cubicBezTo>
                <a:cubicBezTo>
                  <a:pt x="47" y="0"/>
                  <a:pt x="47" y="0"/>
                  <a:pt x="47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0">
            <a:extLst>
              <a:ext uri="{FF2B5EF4-FFF2-40B4-BE49-F238E27FC236}">
                <a16:creationId xmlns:a16="http://schemas.microsoft.com/office/drawing/2014/main" id="{13921053-BC30-F9F1-2E11-9737E166764A}"/>
              </a:ext>
            </a:extLst>
          </p:cNvPr>
          <p:cNvSpPr>
            <a:spLocks noEditPoints="1"/>
          </p:cNvSpPr>
          <p:nvPr/>
        </p:nvSpPr>
        <p:spPr bwMode="auto">
          <a:xfrm>
            <a:off x="8035926" y="5237163"/>
            <a:ext cx="338138" cy="358775"/>
          </a:xfrm>
          <a:custGeom>
            <a:avLst/>
            <a:gdLst>
              <a:gd name="T0" fmla="*/ 111 w 114"/>
              <a:gd name="T1" fmla="*/ 3 h 121"/>
              <a:gd name="T2" fmla="*/ 70 w 114"/>
              <a:gd name="T3" fmla="*/ 39 h 121"/>
              <a:gd name="T4" fmla="*/ 74 w 114"/>
              <a:gd name="T5" fmla="*/ 75 h 121"/>
              <a:gd name="T6" fmla="*/ 74 w 114"/>
              <a:gd name="T7" fmla="*/ 75 h 121"/>
              <a:gd name="T8" fmla="*/ 12 w 114"/>
              <a:gd name="T9" fmla="*/ 121 h 121"/>
              <a:gd name="T10" fmla="*/ 11 w 114"/>
              <a:gd name="T11" fmla="*/ 121 h 121"/>
              <a:gd name="T12" fmla="*/ 0 w 114"/>
              <a:gd name="T13" fmla="*/ 110 h 121"/>
              <a:gd name="T14" fmla="*/ 113 w 114"/>
              <a:gd name="T15" fmla="*/ 2 h 121"/>
              <a:gd name="T16" fmla="*/ 113 w 114"/>
              <a:gd name="T17" fmla="*/ 2 h 121"/>
              <a:gd name="T18" fmla="*/ 112 w 114"/>
              <a:gd name="T19" fmla="*/ 2 h 121"/>
              <a:gd name="T20" fmla="*/ 112 w 114"/>
              <a:gd name="T21" fmla="*/ 1 h 121"/>
              <a:gd name="T22" fmla="*/ 112 w 114"/>
              <a:gd name="T23" fmla="*/ 1 h 121"/>
              <a:gd name="T24" fmla="*/ 112 w 114"/>
              <a:gd name="T25" fmla="*/ 0 h 121"/>
              <a:gd name="T26" fmla="*/ 113 w 114"/>
              <a:gd name="T27" fmla="*/ 0 h 121"/>
              <a:gd name="T28" fmla="*/ 114 w 114"/>
              <a:gd name="T29" fmla="*/ 1 h 121"/>
              <a:gd name="T30" fmla="*/ 114 w 114"/>
              <a:gd name="T31" fmla="*/ 1 h 121"/>
              <a:gd name="T32" fmla="*/ 113 w 114"/>
              <a:gd name="T33" fmla="*/ 2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14" h="121">
                <a:moveTo>
                  <a:pt x="111" y="3"/>
                </a:moveTo>
                <a:cubicBezTo>
                  <a:pt x="70" y="39"/>
                  <a:pt x="70" y="39"/>
                  <a:pt x="70" y="39"/>
                </a:cubicBezTo>
                <a:cubicBezTo>
                  <a:pt x="74" y="75"/>
                  <a:pt x="74" y="75"/>
                  <a:pt x="74" y="75"/>
                </a:cubicBezTo>
                <a:cubicBezTo>
                  <a:pt x="75" y="75"/>
                  <a:pt x="74" y="75"/>
                  <a:pt x="74" y="75"/>
                </a:cubicBezTo>
                <a:cubicBezTo>
                  <a:pt x="12" y="121"/>
                  <a:pt x="12" y="121"/>
                  <a:pt x="12" y="121"/>
                </a:cubicBezTo>
                <a:cubicBezTo>
                  <a:pt x="12" y="121"/>
                  <a:pt x="12" y="121"/>
                  <a:pt x="11" y="121"/>
                </a:cubicBezTo>
                <a:cubicBezTo>
                  <a:pt x="0" y="110"/>
                  <a:pt x="0" y="110"/>
                  <a:pt x="0" y="110"/>
                </a:cubicBezTo>
                <a:moveTo>
                  <a:pt x="113" y="2"/>
                </a:moveTo>
                <a:cubicBezTo>
                  <a:pt x="113" y="2"/>
                  <a:pt x="113" y="2"/>
                  <a:pt x="113" y="2"/>
                </a:cubicBezTo>
                <a:cubicBezTo>
                  <a:pt x="112" y="2"/>
                  <a:pt x="112" y="2"/>
                  <a:pt x="112" y="2"/>
                </a:cubicBezTo>
                <a:cubicBezTo>
                  <a:pt x="112" y="2"/>
                  <a:pt x="112" y="2"/>
                  <a:pt x="112" y="1"/>
                </a:cubicBezTo>
                <a:cubicBezTo>
                  <a:pt x="112" y="1"/>
                  <a:pt x="112" y="1"/>
                  <a:pt x="112" y="1"/>
                </a:cubicBezTo>
                <a:cubicBezTo>
                  <a:pt x="112" y="0"/>
                  <a:pt x="112" y="0"/>
                  <a:pt x="112" y="0"/>
                </a:cubicBezTo>
                <a:cubicBezTo>
                  <a:pt x="112" y="0"/>
                  <a:pt x="113" y="0"/>
                  <a:pt x="113" y="0"/>
                </a:cubicBezTo>
                <a:cubicBezTo>
                  <a:pt x="114" y="1"/>
                  <a:pt x="114" y="1"/>
                  <a:pt x="114" y="1"/>
                </a:cubicBezTo>
                <a:cubicBezTo>
                  <a:pt x="114" y="1"/>
                  <a:pt x="114" y="1"/>
                  <a:pt x="114" y="1"/>
                </a:cubicBezTo>
                <a:cubicBezTo>
                  <a:pt x="114" y="2"/>
                  <a:pt x="114" y="2"/>
                  <a:pt x="113" y="2"/>
                </a:cubicBezTo>
                <a:close/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Line 31">
            <a:extLst>
              <a:ext uri="{FF2B5EF4-FFF2-40B4-BE49-F238E27FC236}">
                <a16:creationId xmlns:a16="http://schemas.microsoft.com/office/drawing/2014/main" id="{9F07A83F-11CA-D9F3-FF36-3F715A60183E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9002713" y="4937125"/>
            <a:ext cx="223838" cy="26988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2">
            <a:extLst>
              <a:ext uri="{FF2B5EF4-FFF2-40B4-BE49-F238E27FC236}">
                <a16:creationId xmlns:a16="http://schemas.microsoft.com/office/drawing/2014/main" id="{9B1B5467-6FAB-DC28-373A-6B6B5470926B}"/>
              </a:ext>
            </a:extLst>
          </p:cNvPr>
          <p:cNvSpPr>
            <a:spLocks/>
          </p:cNvSpPr>
          <p:nvPr/>
        </p:nvSpPr>
        <p:spPr bwMode="auto">
          <a:xfrm>
            <a:off x="7818438" y="3565525"/>
            <a:ext cx="558800" cy="647700"/>
          </a:xfrm>
          <a:custGeom>
            <a:avLst/>
            <a:gdLst>
              <a:gd name="T0" fmla="*/ 0 w 188"/>
              <a:gd name="T1" fmla="*/ 218 h 218"/>
              <a:gd name="T2" fmla="*/ 6 w 188"/>
              <a:gd name="T3" fmla="*/ 215 h 218"/>
              <a:gd name="T4" fmla="*/ 58 w 188"/>
              <a:gd name="T5" fmla="*/ 191 h 218"/>
              <a:gd name="T6" fmla="*/ 59 w 188"/>
              <a:gd name="T7" fmla="*/ 191 h 218"/>
              <a:gd name="T8" fmla="*/ 71 w 188"/>
              <a:gd name="T9" fmla="*/ 192 h 218"/>
              <a:gd name="T10" fmla="*/ 116 w 188"/>
              <a:gd name="T11" fmla="*/ 195 h 218"/>
              <a:gd name="T12" fmla="*/ 94 w 188"/>
              <a:gd name="T13" fmla="*/ 181 h 218"/>
              <a:gd name="T14" fmla="*/ 93 w 188"/>
              <a:gd name="T15" fmla="*/ 180 h 218"/>
              <a:gd name="T16" fmla="*/ 114 w 188"/>
              <a:gd name="T17" fmla="*/ 98 h 218"/>
              <a:gd name="T18" fmla="*/ 129 w 188"/>
              <a:gd name="T19" fmla="*/ 34 h 218"/>
              <a:gd name="T20" fmla="*/ 129 w 188"/>
              <a:gd name="T21" fmla="*/ 32 h 218"/>
              <a:gd name="T22" fmla="*/ 130 w 188"/>
              <a:gd name="T23" fmla="*/ 31 h 218"/>
              <a:gd name="T24" fmla="*/ 132 w 188"/>
              <a:gd name="T25" fmla="*/ 31 h 218"/>
              <a:gd name="T26" fmla="*/ 164 w 188"/>
              <a:gd name="T27" fmla="*/ 29 h 218"/>
              <a:gd name="T28" fmla="*/ 187 w 188"/>
              <a:gd name="T29" fmla="*/ 2 h 218"/>
              <a:gd name="T30" fmla="*/ 188 w 188"/>
              <a:gd name="T31" fmla="*/ 0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88" h="218">
                <a:moveTo>
                  <a:pt x="0" y="218"/>
                </a:moveTo>
                <a:cubicBezTo>
                  <a:pt x="6" y="215"/>
                  <a:pt x="6" y="215"/>
                  <a:pt x="6" y="215"/>
                </a:cubicBezTo>
                <a:cubicBezTo>
                  <a:pt x="58" y="191"/>
                  <a:pt x="58" y="191"/>
                  <a:pt x="58" y="191"/>
                </a:cubicBezTo>
                <a:cubicBezTo>
                  <a:pt x="58" y="191"/>
                  <a:pt x="59" y="191"/>
                  <a:pt x="59" y="191"/>
                </a:cubicBezTo>
                <a:cubicBezTo>
                  <a:pt x="71" y="192"/>
                  <a:pt x="71" y="192"/>
                  <a:pt x="71" y="192"/>
                </a:cubicBezTo>
                <a:cubicBezTo>
                  <a:pt x="116" y="195"/>
                  <a:pt x="116" y="195"/>
                  <a:pt x="116" y="195"/>
                </a:cubicBezTo>
                <a:cubicBezTo>
                  <a:pt x="94" y="181"/>
                  <a:pt x="94" y="181"/>
                  <a:pt x="94" y="181"/>
                </a:cubicBezTo>
                <a:cubicBezTo>
                  <a:pt x="93" y="181"/>
                  <a:pt x="93" y="180"/>
                  <a:pt x="93" y="180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29" y="34"/>
                  <a:pt x="129" y="34"/>
                  <a:pt x="129" y="34"/>
                </a:cubicBezTo>
                <a:cubicBezTo>
                  <a:pt x="129" y="32"/>
                  <a:pt x="129" y="32"/>
                  <a:pt x="129" y="32"/>
                </a:cubicBezTo>
                <a:cubicBezTo>
                  <a:pt x="129" y="31"/>
                  <a:pt x="130" y="31"/>
                  <a:pt x="130" y="31"/>
                </a:cubicBezTo>
                <a:cubicBezTo>
                  <a:pt x="132" y="31"/>
                  <a:pt x="132" y="31"/>
                  <a:pt x="132" y="31"/>
                </a:cubicBezTo>
                <a:cubicBezTo>
                  <a:pt x="164" y="29"/>
                  <a:pt x="164" y="29"/>
                  <a:pt x="164" y="29"/>
                </a:cubicBezTo>
                <a:cubicBezTo>
                  <a:pt x="187" y="2"/>
                  <a:pt x="187" y="2"/>
                  <a:pt x="187" y="2"/>
                </a:cubicBezTo>
                <a:cubicBezTo>
                  <a:pt x="188" y="0"/>
                  <a:pt x="188" y="0"/>
                  <a:pt x="188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3">
            <a:extLst>
              <a:ext uri="{FF2B5EF4-FFF2-40B4-BE49-F238E27FC236}">
                <a16:creationId xmlns:a16="http://schemas.microsoft.com/office/drawing/2014/main" id="{EC9A1864-EB03-BEAA-C712-FF9E64EEB40E}"/>
              </a:ext>
            </a:extLst>
          </p:cNvPr>
          <p:cNvSpPr>
            <a:spLocks/>
          </p:cNvSpPr>
          <p:nvPr/>
        </p:nvSpPr>
        <p:spPr bwMode="auto">
          <a:xfrm>
            <a:off x="6767513" y="1727200"/>
            <a:ext cx="1654175" cy="1831975"/>
          </a:xfrm>
          <a:custGeom>
            <a:avLst/>
            <a:gdLst>
              <a:gd name="T0" fmla="*/ 66 w 557"/>
              <a:gd name="T1" fmla="*/ 0 h 617"/>
              <a:gd name="T2" fmla="*/ 81 w 557"/>
              <a:gd name="T3" fmla="*/ 11 h 617"/>
              <a:gd name="T4" fmla="*/ 101 w 557"/>
              <a:gd name="T5" fmla="*/ 28 h 617"/>
              <a:gd name="T6" fmla="*/ 102 w 557"/>
              <a:gd name="T7" fmla="*/ 28 h 617"/>
              <a:gd name="T8" fmla="*/ 128 w 557"/>
              <a:gd name="T9" fmla="*/ 205 h 617"/>
              <a:gd name="T10" fmla="*/ 126 w 557"/>
              <a:gd name="T11" fmla="*/ 269 h 617"/>
              <a:gd name="T12" fmla="*/ 125 w 557"/>
              <a:gd name="T13" fmla="*/ 270 h 617"/>
              <a:gd name="T14" fmla="*/ 111 w 557"/>
              <a:gd name="T15" fmla="*/ 271 h 617"/>
              <a:gd name="T16" fmla="*/ 95 w 557"/>
              <a:gd name="T17" fmla="*/ 272 h 617"/>
              <a:gd name="T18" fmla="*/ 98 w 557"/>
              <a:gd name="T19" fmla="*/ 295 h 617"/>
              <a:gd name="T20" fmla="*/ 133 w 557"/>
              <a:gd name="T21" fmla="*/ 288 h 617"/>
              <a:gd name="T22" fmla="*/ 134 w 557"/>
              <a:gd name="T23" fmla="*/ 288 h 617"/>
              <a:gd name="T24" fmla="*/ 193 w 557"/>
              <a:gd name="T25" fmla="*/ 330 h 617"/>
              <a:gd name="T26" fmla="*/ 194 w 557"/>
              <a:gd name="T27" fmla="*/ 331 h 617"/>
              <a:gd name="T28" fmla="*/ 200 w 557"/>
              <a:gd name="T29" fmla="*/ 390 h 617"/>
              <a:gd name="T30" fmla="*/ 200 w 557"/>
              <a:gd name="T31" fmla="*/ 390 h 617"/>
              <a:gd name="T32" fmla="*/ 162 w 557"/>
              <a:gd name="T33" fmla="*/ 443 h 617"/>
              <a:gd name="T34" fmla="*/ 162 w 557"/>
              <a:gd name="T35" fmla="*/ 443 h 617"/>
              <a:gd name="T36" fmla="*/ 91 w 557"/>
              <a:gd name="T37" fmla="*/ 469 h 617"/>
              <a:gd name="T38" fmla="*/ 56 w 557"/>
              <a:gd name="T39" fmla="*/ 481 h 617"/>
              <a:gd name="T40" fmla="*/ 3 w 557"/>
              <a:gd name="T41" fmla="*/ 500 h 617"/>
              <a:gd name="T42" fmla="*/ 0 w 557"/>
              <a:gd name="T43" fmla="*/ 501 h 617"/>
              <a:gd name="T44" fmla="*/ 20 w 557"/>
              <a:gd name="T45" fmla="*/ 557 h 617"/>
              <a:gd name="T46" fmla="*/ 78 w 557"/>
              <a:gd name="T47" fmla="*/ 567 h 617"/>
              <a:gd name="T48" fmla="*/ 136 w 557"/>
              <a:gd name="T49" fmla="*/ 549 h 617"/>
              <a:gd name="T50" fmla="*/ 163 w 557"/>
              <a:gd name="T51" fmla="*/ 541 h 617"/>
              <a:gd name="T52" fmla="*/ 191 w 557"/>
              <a:gd name="T53" fmla="*/ 505 h 617"/>
              <a:gd name="T54" fmla="*/ 192 w 557"/>
              <a:gd name="T55" fmla="*/ 505 h 617"/>
              <a:gd name="T56" fmla="*/ 232 w 557"/>
              <a:gd name="T57" fmla="*/ 527 h 617"/>
              <a:gd name="T58" fmla="*/ 271 w 557"/>
              <a:gd name="T59" fmla="*/ 515 h 617"/>
              <a:gd name="T60" fmla="*/ 271 w 557"/>
              <a:gd name="T61" fmla="*/ 515 h 617"/>
              <a:gd name="T62" fmla="*/ 272 w 557"/>
              <a:gd name="T63" fmla="*/ 516 h 617"/>
              <a:gd name="T64" fmla="*/ 308 w 557"/>
              <a:gd name="T65" fmla="*/ 594 h 617"/>
              <a:gd name="T66" fmla="*/ 309 w 557"/>
              <a:gd name="T67" fmla="*/ 596 h 617"/>
              <a:gd name="T68" fmla="*/ 345 w 557"/>
              <a:gd name="T69" fmla="*/ 569 h 617"/>
              <a:gd name="T70" fmla="*/ 371 w 557"/>
              <a:gd name="T71" fmla="*/ 566 h 617"/>
              <a:gd name="T72" fmla="*/ 404 w 557"/>
              <a:gd name="T73" fmla="*/ 562 h 617"/>
              <a:gd name="T74" fmla="*/ 425 w 557"/>
              <a:gd name="T75" fmla="*/ 561 h 617"/>
              <a:gd name="T76" fmla="*/ 429 w 557"/>
              <a:gd name="T77" fmla="*/ 617 h 617"/>
              <a:gd name="T78" fmla="*/ 471 w 557"/>
              <a:gd name="T79" fmla="*/ 607 h 617"/>
              <a:gd name="T80" fmla="*/ 506 w 557"/>
              <a:gd name="T81" fmla="*/ 593 h 617"/>
              <a:gd name="T82" fmla="*/ 557 w 557"/>
              <a:gd name="T83" fmla="*/ 594 h 6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557" h="617">
                <a:moveTo>
                  <a:pt x="66" y="0"/>
                </a:moveTo>
                <a:cubicBezTo>
                  <a:pt x="81" y="11"/>
                  <a:pt x="81" y="11"/>
                  <a:pt x="81" y="11"/>
                </a:cubicBezTo>
                <a:cubicBezTo>
                  <a:pt x="101" y="28"/>
                  <a:pt x="101" y="28"/>
                  <a:pt x="101" y="28"/>
                </a:cubicBezTo>
                <a:cubicBezTo>
                  <a:pt x="101" y="28"/>
                  <a:pt x="101" y="28"/>
                  <a:pt x="102" y="28"/>
                </a:cubicBezTo>
                <a:cubicBezTo>
                  <a:pt x="128" y="205"/>
                  <a:pt x="128" y="205"/>
                  <a:pt x="128" y="205"/>
                </a:cubicBezTo>
                <a:cubicBezTo>
                  <a:pt x="126" y="269"/>
                  <a:pt x="126" y="269"/>
                  <a:pt x="126" y="269"/>
                </a:cubicBezTo>
                <a:cubicBezTo>
                  <a:pt x="126" y="269"/>
                  <a:pt x="126" y="270"/>
                  <a:pt x="125" y="270"/>
                </a:cubicBezTo>
                <a:cubicBezTo>
                  <a:pt x="111" y="271"/>
                  <a:pt x="111" y="271"/>
                  <a:pt x="111" y="271"/>
                </a:cubicBezTo>
                <a:cubicBezTo>
                  <a:pt x="95" y="272"/>
                  <a:pt x="95" y="272"/>
                  <a:pt x="95" y="272"/>
                </a:cubicBezTo>
                <a:cubicBezTo>
                  <a:pt x="98" y="295"/>
                  <a:pt x="98" y="295"/>
                  <a:pt x="98" y="295"/>
                </a:cubicBezTo>
                <a:cubicBezTo>
                  <a:pt x="133" y="288"/>
                  <a:pt x="133" y="288"/>
                  <a:pt x="133" y="288"/>
                </a:cubicBezTo>
                <a:cubicBezTo>
                  <a:pt x="134" y="288"/>
                  <a:pt x="134" y="288"/>
                  <a:pt x="134" y="288"/>
                </a:cubicBezTo>
                <a:cubicBezTo>
                  <a:pt x="193" y="330"/>
                  <a:pt x="193" y="330"/>
                  <a:pt x="193" y="330"/>
                </a:cubicBezTo>
                <a:cubicBezTo>
                  <a:pt x="194" y="330"/>
                  <a:pt x="194" y="330"/>
                  <a:pt x="194" y="331"/>
                </a:cubicBezTo>
                <a:cubicBezTo>
                  <a:pt x="200" y="390"/>
                  <a:pt x="200" y="390"/>
                  <a:pt x="200" y="390"/>
                </a:cubicBezTo>
                <a:cubicBezTo>
                  <a:pt x="200" y="390"/>
                  <a:pt x="200" y="390"/>
                  <a:pt x="200" y="390"/>
                </a:cubicBezTo>
                <a:cubicBezTo>
                  <a:pt x="162" y="443"/>
                  <a:pt x="162" y="443"/>
                  <a:pt x="162" y="443"/>
                </a:cubicBezTo>
                <a:cubicBezTo>
                  <a:pt x="162" y="443"/>
                  <a:pt x="162" y="443"/>
                  <a:pt x="162" y="443"/>
                </a:cubicBezTo>
                <a:cubicBezTo>
                  <a:pt x="91" y="469"/>
                  <a:pt x="91" y="469"/>
                  <a:pt x="91" y="469"/>
                </a:cubicBezTo>
                <a:cubicBezTo>
                  <a:pt x="56" y="481"/>
                  <a:pt x="56" y="481"/>
                  <a:pt x="56" y="481"/>
                </a:cubicBezTo>
                <a:cubicBezTo>
                  <a:pt x="3" y="500"/>
                  <a:pt x="3" y="500"/>
                  <a:pt x="3" y="500"/>
                </a:cubicBezTo>
                <a:cubicBezTo>
                  <a:pt x="0" y="501"/>
                  <a:pt x="0" y="501"/>
                  <a:pt x="0" y="501"/>
                </a:cubicBezTo>
                <a:cubicBezTo>
                  <a:pt x="20" y="557"/>
                  <a:pt x="20" y="557"/>
                  <a:pt x="20" y="557"/>
                </a:cubicBezTo>
                <a:cubicBezTo>
                  <a:pt x="78" y="567"/>
                  <a:pt x="78" y="567"/>
                  <a:pt x="78" y="567"/>
                </a:cubicBezTo>
                <a:cubicBezTo>
                  <a:pt x="136" y="549"/>
                  <a:pt x="136" y="549"/>
                  <a:pt x="136" y="549"/>
                </a:cubicBezTo>
                <a:cubicBezTo>
                  <a:pt x="163" y="541"/>
                  <a:pt x="163" y="541"/>
                  <a:pt x="163" y="541"/>
                </a:cubicBezTo>
                <a:cubicBezTo>
                  <a:pt x="191" y="505"/>
                  <a:pt x="191" y="505"/>
                  <a:pt x="191" y="505"/>
                </a:cubicBezTo>
                <a:cubicBezTo>
                  <a:pt x="192" y="505"/>
                  <a:pt x="192" y="505"/>
                  <a:pt x="192" y="505"/>
                </a:cubicBezTo>
                <a:cubicBezTo>
                  <a:pt x="232" y="527"/>
                  <a:pt x="232" y="527"/>
                  <a:pt x="232" y="527"/>
                </a:cubicBezTo>
                <a:cubicBezTo>
                  <a:pt x="271" y="515"/>
                  <a:pt x="271" y="515"/>
                  <a:pt x="271" y="515"/>
                </a:cubicBezTo>
                <a:cubicBezTo>
                  <a:pt x="271" y="515"/>
                  <a:pt x="271" y="515"/>
                  <a:pt x="271" y="515"/>
                </a:cubicBezTo>
                <a:cubicBezTo>
                  <a:pt x="271" y="515"/>
                  <a:pt x="272" y="515"/>
                  <a:pt x="272" y="516"/>
                </a:cubicBezTo>
                <a:cubicBezTo>
                  <a:pt x="308" y="594"/>
                  <a:pt x="308" y="594"/>
                  <a:pt x="308" y="594"/>
                </a:cubicBezTo>
                <a:cubicBezTo>
                  <a:pt x="309" y="596"/>
                  <a:pt x="309" y="596"/>
                  <a:pt x="309" y="596"/>
                </a:cubicBezTo>
                <a:cubicBezTo>
                  <a:pt x="345" y="569"/>
                  <a:pt x="345" y="569"/>
                  <a:pt x="345" y="569"/>
                </a:cubicBezTo>
                <a:cubicBezTo>
                  <a:pt x="371" y="566"/>
                  <a:pt x="371" y="566"/>
                  <a:pt x="371" y="566"/>
                </a:cubicBezTo>
                <a:cubicBezTo>
                  <a:pt x="404" y="562"/>
                  <a:pt x="404" y="562"/>
                  <a:pt x="404" y="562"/>
                </a:cubicBezTo>
                <a:cubicBezTo>
                  <a:pt x="404" y="562"/>
                  <a:pt x="425" y="561"/>
                  <a:pt x="425" y="561"/>
                </a:cubicBezTo>
                <a:cubicBezTo>
                  <a:pt x="429" y="617"/>
                  <a:pt x="429" y="617"/>
                  <a:pt x="429" y="617"/>
                </a:cubicBezTo>
                <a:cubicBezTo>
                  <a:pt x="471" y="607"/>
                  <a:pt x="471" y="607"/>
                  <a:pt x="471" y="607"/>
                </a:cubicBezTo>
                <a:cubicBezTo>
                  <a:pt x="506" y="593"/>
                  <a:pt x="506" y="593"/>
                  <a:pt x="506" y="593"/>
                </a:cubicBezTo>
                <a:cubicBezTo>
                  <a:pt x="557" y="594"/>
                  <a:pt x="557" y="594"/>
                  <a:pt x="557" y="59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4">
            <a:extLst>
              <a:ext uri="{FF2B5EF4-FFF2-40B4-BE49-F238E27FC236}">
                <a16:creationId xmlns:a16="http://schemas.microsoft.com/office/drawing/2014/main" id="{3EAF8726-679A-D4A5-12EA-C6A2D524E67B}"/>
              </a:ext>
            </a:extLst>
          </p:cNvPr>
          <p:cNvSpPr>
            <a:spLocks/>
          </p:cNvSpPr>
          <p:nvPr/>
        </p:nvSpPr>
        <p:spPr bwMode="auto">
          <a:xfrm>
            <a:off x="7783513" y="5780088"/>
            <a:ext cx="438150" cy="341313"/>
          </a:xfrm>
          <a:custGeom>
            <a:avLst/>
            <a:gdLst>
              <a:gd name="T0" fmla="*/ 148 w 148"/>
              <a:gd name="T1" fmla="*/ 115 h 115"/>
              <a:gd name="T2" fmla="*/ 123 w 148"/>
              <a:gd name="T3" fmla="*/ 98 h 115"/>
              <a:gd name="T4" fmla="*/ 86 w 148"/>
              <a:gd name="T5" fmla="*/ 111 h 115"/>
              <a:gd name="T6" fmla="*/ 85 w 148"/>
              <a:gd name="T7" fmla="*/ 110 h 115"/>
              <a:gd name="T8" fmla="*/ 74 w 148"/>
              <a:gd name="T9" fmla="*/ 91 h 115"/>
              <a:gd name="T10" fmla="*/ 46 w 148"/>
              <a:gd name="T11" fmla="*/ 36 h 115"/>
              <a:gd name="T12" fmla="*/ 0 w 148"/>
              <a:gd name="T13" fmla="*/ 0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8" h="115">
                <a:moveTo>
                  <a:pt x="148" y="115"/>
                </a:moveTo>
                <a:cubicBezTo>
                  <a:pt x="123" y="98"/>
                  <a:pt x="123" y="98"/>
                  <a:pt x="123" y="98"/>
                </a:cubicBezTo>
                <a:cubicBezTo>
                  <a:pt x="86" y="111"/>
                  <a:pt x="86" y="111"/>
                  <a:pt x="86" y="111"/>
                </a:cubicBezTo>
                <a:cubicBezTo>
                  <a:pt x="85" y="111"/>
                  <a:pt x="85" y="111"/>
                  <a:pt x="85" y="110"/>
                </a:cubicBezTo>
                <a:cubicBezTo>
                  <a:pt x="74" y="91"/>
                  <a:pt x="74" y="91"/>
                  <a:pt x="74" y="91"/>
                </a:cubicBezTo>
                <a:cubicBezTo>
                  <a:pt x="46" y="36"/>
                  <a:pt x="46" y="36"/>
                  <a:pt x="46" y="3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35">
            <a:extLst>
              <a:ext uri="{FF2B5EF4-FFF2-40B4-BE49-F238E27FC236}">
                <a16:creationId xmlns:a16="http://schemas.microsoft.com/office/drawing/2014/main" id="{84DAB05A-1E00-3461-9A09-326E720C5592}"/>
              </a:ext>
            </a:extLst>
          </p:cNvPr>
          <p:cNvSpPr>
            <a:spLocks/>
          </p:cNvSpPr>
          <p:nvPr/>
        </p:nvSpPr>
        <p:spPr bwMode="auto">
          <a:xfrm>
            <a:off x="7667626" y="5237163"/>
            <a:ext cx="1374775" cy="1609725"/>
          </a:xfrm>
          <a:custGeom>
            <a:avLst/>
            <a:gdLst>
              <a:gd name="T0" fmla="*/ 459 w 463"/>
              <a:gd name="T1" fmla="*/ 148 h 542"/>
              <a:gd name="T2" fmla="*/ 452 w 463"/>
              <a:gd name="T3" fmla="*/ 108 h 542"/>
              <a:gd name="T4" fmla="*/ 431 w 463"/>
              <a:gd name="T5" fmla="*/ 110 h 542"/>
              <a:gd name="T6" fmla="*/ 413 w 463"/>
              <a:gd name="T7" fmla="*/ 112 h 542"/>
              <a:gd name="T8" fmla="*/ 397 w 463"/>
              <a:gd name="T9" fmla="*/ 39 h 542"/>
              <a:gd name="T10" fmla="*/ 396 w 463"/>
              <a:gd name="T11" fmla="*/ 38 h 542"/>
              <a:gd name="T12" fmla="*/ 364 w 463"/>
              <a:gd name="T13" fmla="*/ 45 h 542"/>
              <a:gd name="T14" fmla="*/ 342 w 463"/>
              <a:gd name="T15" fmla="*/ 115 h 542"/>
              <a:gd name="T16" fmla="*/ 334 w 463"/>
              <a:gd name="T17" fmla="*/ 105 h 542"/>
              <a:gd name="T18" fmla="*/ 328 w 463"/>
              <a:gd name="T19" fmla="*/ 39 h 542"/>
              <a:gd name="T20" fmla="*/ 308 w 463"/>
              <a:gd name="T21" fmla="*/ 5 h 542"/>
              <a:gd name="T22" fmla="*/ 304 w 463"/>
              <a:gd name="T23" fmla="*/ 1 h 542"/>
              <a:gd name="T24" fmla="*/ 237 w 463"/>
              <a:gd name="T25" fmla="*/ 1 h 542"/>
              <a:gd name="T26" fmla="*/ 236 w 463"/>
              <a:gd name="T27" fmla="*/ 0 h 542"/>
              <a:gd name="T28" fmla="*/ 234 w 463"/>
              <a:gd name="T29" fmla="*/ 1 h 542"/>
              <a:gd name="T30" fmla="*/ 233 w 463"/>
              <a:gd name="T31" fmla="*/ 2 h 542"/>
              <a:gd name="T32" fmla="*/ 235 w 463"/>
              <a:gd name="T33" fmla="*/ 3 h 542"/>
              <a:gd name="T34" fmla="*/ 295 w 463"/>
              <a:gd name="T35" fmla="*/ 69 h 542"/>
              <a:gd name="T36" fmla="*/ 293 w 463"/>
              <a:gd name="T37" fmla="*/ 102 h 542"/>
              <a:gd name="T38" fmla="*/ 325 w 463"/>
              <a:gd name="T39" fmla="*/ 136 h 542"/>
              <a:gd name="T40" fmla="*/ 358 w 463"/>
              <a:gd name="T41" fmla="*/ 144 h 542"/>
              <a:gd name="T42" fmla="*/ 400 w 463"/>
              <a:gd name="T43" fmla="*/ 218 h 542"/>
              <a:gd name="T44" fmla="*/ 357 w 463"/>
              <a:gd name="T45" fmla="*/ 216 h 542"/>
              <a:gd name="T46" fmla="*/ 337 w 463"/>
              <a:gd name="T47" fmla="*/ 233 h 542"/>
              <a:gd name="T48" fmla="*/ 293 w 463"/>
              <a:gd name="T49" fmla="*/ 281 h 542"/>
              <a:gd name="T50" fmla="*/ 227 w 463"/>
              <a:gd name="T51" fmla="*/ 313 h 542"/>
              <a:gd name="T52" fmla="*/ 190 w 463"/>
              <a:gd name="T53" fmla="*/ 294 h 542"/>
              <a:gd name="T54" fmla="*/ 188 w 463"/>
              <a:gd name="T55" fmla="*/ 297 h 542"/>
              <a:gd name="T56" fmla="*/ 176 w 463"/>
              <a:gd name="T57" fmla="*/ 317 h 542"/>
              <a:gd name="T58" fmla="*/ 124 w 463"/>
              <a:gd name="T59" fmla="*/ 339 h 542"/>
              <a:gd name="T60" fmla="*/ 123 w 463"/>
              <a:gd name="T61" fmla="*/ 340 h 542"/>
              <a:gd name="T62" fmla="*/ 119 w 463"/>
              <a:gd name="T63" fmla="*/ 393 h 542"/>
              <a:gd name="T64" fmla="*/ 72 w 463"/>
              <a:gd name="T65" fmla="*/ 405 h 542"/>
              <a:gd name="T66" fmla="*/ 22 w 463"/>
              <a:gd name="T67" fmla="*/ 371 h 542"/>
              <a:gd name="T68" fmla="*/ 0 w 463"/>
              <a:gd name="T69" fmla="*/ 441 h 542"/>
              <a:gd name="T70" fmla="*/ 1 w 463"/>
              <a:gd name="T71" fmla="*/ 442 h 542"/>
              <a:gd name="T72" fmla="*/ 112 w 463"/>
              <a:gd name="T73" fmla="*/ 432 h 542"/>
              <a:gd name="T74" fmla="*/ 124 w 463"/>
              <a:gd name="T75" fmla="*/ 468 h 542"/>
              <a:gd name="T76" fmla="*/ 51 w 463"/>
              <a:gd name="T77" fmla="*/ 542 h 5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3" h="542">
                <a:moveTo>
                  <a:pt x="463" y="159"/>
                </a:moveTo>
                <a:cubicBezTo>
                  <a:pt x="459" y="148"/>
                  <a:pt x="459" y="148"/>
                  <a:pt x="459" y="148"/>
                </a:cubicBezTo>
                <a:cubicBezTo>
                  <a:pt x="453" y="108"/>
                  <a:pt x="453" y="108"/>
                  <a:pt x="453" y="108"/>
                </a:cubicBezTo>
                <a:cubicBezTo>
                  <a:pt x="453" y="108"/>
                  <a:pt x="452" y="108"/>
                  <a:pt x="452" y="108"/>
                </a:cubicBezTo>
                <a:cubicBezTo>
                  <a:pt x="452" y="108"/>
                  <a:pt x="452" y="108"/>
                  <a:pt x="452" y="108"/>
                </a:cubicBezTo>
                <a:cubicBezTo>
                  <a:pt x="431" y="110"/>
                  <a:pt x="431" y="110"/>
                  <a:pt x="431" y="110"/>
                </a:cubicBezTo>
                <a:cubicBezTo>
                  <a:pt x="421" y="111"/>
                  <a:pt x="421" y="111"/>
                  <a:pt x="421" y="111"/>
                </a:cubicBezTo>
                <a:cubicBezTo>
                  <a:pt x="413" y="112"/>
                  <a:pt x="413" y="112"/>
                  <a:pt x="413" y="112"/>
                </a:cubicBezTo>
                <a:cubicBezTo>
                  <a:pt x="393" y="74"/>
                  <a:pt x="393" y="74"/>
                  <a:pt x="393" y="74"/>
                </a:cubicBezTo>
                <a:cubicBezTo>
                  <a:pt x="397" y="39"/>
                  <a:pt x="397" y="39"/>
                  <a:pt x="397" y="39"/>
                </a:cubicBezTo>
                <a:cubicBezTo>
                  <a:pt x="397" y="39"/>
                  <a:pt x="397" y="39"/>
                  <a:pt x="397" y="39"/>
                </a:cubicBezTo>
                <a:cubicBezTo>
                  <a:pt x="396" y="38"/>
                  <a:pt x="396" y="38"/>
                  <a:pt x="396" y="38"/>
                </a:cubicBezTo>
                <a:cubicBezTo>
                  <a:pt x="365" y="44"/>
                  <a:pt x="365" y="44"/>
                  <a:pt x="365" y="44"/>
                </a:cubicBezTo>
                <a:cubicBezTo>
                  <a:pt x="364" y="44"/>
                  <a:pt x="364" y="45"/>
                  <a:pt x="364" y="45"/>
                </a:cubicBezTo>
                <a:cubicBezTo>
                  <a:pt x="367" y="124"/>
                  <a:pt x="367" y="124"/>
                  <a:pt x="367" y="124"/>
                </a:cubicBezTo>
                <a:cubicBezTo>
                  <a:pt x="342" y="115"/>
                  <a:pt x="342" y="115"/>
                  <a:pt x="342" y="115"/>
                </a:cubicBezTo>
                <a:cubicBezTo>
                  <a:pt x="335" y="113"/>
                  <a:pt x="335" y="113"/>
                  <a:pt x="335" y="113"/>
                </a:cubicBezTo>
                <a:cubicBezTo>
                  <a:pt x="334" y="105"/>
                  <a:pt x="334" y="105"/>
                  <a:pt x="334" y="105"/>
                </a:cubicBezTo>
                <a:cubicBezTo>
                  <a:pt x="329" y="46"/>
                  <a:pt x="329" y="46"/>
                  <a:pt x="329" y="46"/>
                </a:cubicBezTo>
                <a:cubicBezTo>
                  <a:pt x="328" y="39"/>
                  <a:pt x="328" y="39"/>
                  <a:pt x="328" y="39"/>
                </a:cubicBezTo>
                <a:cubicBezTo>
                  <a:pt x="328" y="39"/>
                  <a:pt x="328" y="39"/>
                  <a:pt x="328" y="39"/>
                </a:cubicBezTo>
                <a:cubicBezTo>
                  <a:pt x="308" y="5"/>
                  <a:pt x="308" y="5"/>
                  <a:pt x="308" y="5"/>
                </a:cubicBezTo>
                <a:cubicBezTo>
                  <a:pt x="306" y="3"/>
                  <a:pt x="306" y="3"/>
                  <a:pt x="306" y="3"/>
                </a:cubicBezTo>
                <a:cubicBezTo>
                  <a:pt x="304" y="1"/>
                  <a:pt x="304" y="1"/>
                  <a:pt x="304" y="1"/>
                </a:cubicBezTo>
                <a:cubicBezTo>
                  <a:pt x="304" y="1"/>
                  <a:pt x="304" y="1"/>
                  <a:pt x="304" y="1"/>
                </a:cubicBezTo>
                <a:cubicBezTo>
                  <a:pt x="237" y="1"/>
                  <a:pt x="237" y="1"/>
                  <a:pt x="237" y="1"/>
                </a:cubicBezTo>
                <a:cubicBezTo>
                  <a:pt x="237" y="0"/>
                  <a:pt x="237" y="0"/>
                  <a:pt x="237" y="0"/>
                </a:cubicBezTo>
                <a:cubicBezTo>
                  <a:pt x="237" y="0"/>
                  <a:pt x="236" y="0"/>
                  <a:pt x="236" y="0"/>
                </a:cubicBezTo>
                <a:cubicBezTo>
                  <a:pt x="236" y="0"/>
                  <a:pt x="236" y="0"/>
                  <a:pt x="236" y="1"/>
                </a:cubicBezTo>
                <a:cubicBezTo>
                  <a:pt x="234" y="1"/>
                  <a:pt x="234" y="1"/>
                  <a:pt x="234" y="1"/>
                </a:cubicBezTo>
                <a:cubicBezTo>
                  <a:pt x="234" y="1"/>
                  <a:pt x="233" y="1"/>
                  <a:pt x="233" y="1"/>
                </a:cubicBezTo>
                <a:cubicBezTo>
                  <a:pt x="233" y="1"/>
                  <a:pt x="233" y="2"/>
                  <a:pt x="233" y="2"/>
                </a:cubicBezTo>
                <a:cubicBezTo>
                  <a:pt x="233" y="2"/>
                  <a:pt x="233" y="2"/>
                  <a:pt x="233" y="2"/>
                </a:cubicBezTo>
                <a:cubicBezTo>
                  <a:pt x="235" y="3"/>
                  <a:pt x="235" y="3"/>
                  <a:pt x="235" y="3"/>
                </a:cubicBezTo>
                <a:cubicBezTo>
                  <a:pt x="268" y="41"/>
                  <a:pt x="268" y="41"/>
                  <a:pt x="268" y="41"/>
                </a:cubicBezTo>
                <a:cubicBezTo>
                  <a:pt x="295" y="69"/>
                  <a:pt x="295" y="69"/>
                  <a:pt x="295" y="69"/>
                </a:cubicBezTo>
                <a:cubicBezTo>
                  <a:pt x="293" y="101"/>
                  <a:pt x="293" y="101"/>
                  <a:pt x="293" y="101"/>
                </a:cubicBezTo>
                <a:cubicBezTo>
                  <a:pt x="293" y="101"/>
                  <a:pt x="293" y="101"/>
                  <a:pt x="293" y="102"/>
                </a:cubicBezTo>
                <a:cubicBezTo>
                  <a:pt x="325" y="136"/>
                  <a:pt x="325" y="136"/>
                  <a:pt x="325" y="136"/>
                </a:cubicBezTo>
                <a:cubicBezTo>
                  <a:pt x="325" y="136"/>
                  <a:pt x="325" y="136"/>
                  <a:pt x="325" y="136"/>
                </a:cubicBezTo>
                <a:cubicBezTo>
                  <a:pt x="345" y="140"/>
                  <a:pt x="345" y="140"/>
                  <a:pt x="345" y="140"/>
                </a:cubicBezTo>
                <a:cubicBezTo>
                  <a:pt x="358" y="144"/>
                  <a:pt x="358" y="144"/>
                  <a:pt x="358" y="144"/>
                </a:cubicBezTo>
                <a:cubicBezTo>
                  <a:pt x="383" y="185"/>
                  <a:pt x="383" y="185"/>
                  <a:pt x="383" y="185"/>
                </a:cubicBezTo>
                <a:cubicBezTo>
                  <a:pt x="400" y="218"/>
                  <a:pt x="400" y="218"/>
                  <a:pt x="400" y="218"/>
                </a:cubicBezTo>
                <a:cubicBezTo>
                  <a:pt x="357" y="216"/>
                  <a:pt x="357" y="216"/>
                  <a:pt x="357" y="216"/>
                </a:cubicBezTo>
                <a:cubicBezTo>
                  <a:pt x="357" y="216"/>
                  <a:pt x="357" y="216"/>
                  <a:pt x="357" y="216"/>
                </a:cubicBezTo>
                <a:cubicBezTo>
                  <a:pt x="337" y="233"/>
                  <a:pt x="337" y="233"/>
                  <a:pt x="337" y="233"/>
                </a:cubicBezTo>
                <a:cubicBezTo>
                  <a:pt x="337" y="233"/>
                  <a:pt x="337" y="233"/>
                  <a:pt x="337" y="233"/>
                </a:cubicBezTo>
                <a:cubicBezTo>
                  <a:pt x="325" y="258"/>
                  <a:pt x="325" y="258"/>
                  <a:pt x="325" y="258"/>
                </a:cubicBezTo>
                <a:cubicBezTo>
                  <a:pt x="293" y="281"/>
                  <a:pt x="293" y="281"/>
                  <a:pt x="293" y="281"/>
                </a:cubicBezTo>
                <a:cubicBezTo>
                  <a:pt x="268" y="299"/>
                  <a:pt x="268" y="299"/>
                  <a:pt x="268" y="299"/>
                </a:cubicBezTo>
                <a:cubicBezTo>
                  <a:pt x="227" y="313"/>
                  <a:pt x="227" y="313"/>
                  <a:pt x="227" y="313"/>
                </a:cubicBezTo>
                <a:cubicBezTo>
                  <a:pt x="191" y="294"/>
                  <a:pt x="191" y="294"/>
                  <a:pt x="191" y="294"/>
                </a:cubicBezTo>
                <a:cubicBezTo>
                  <a:pt x="191" y="294"/>
                  <a:pt x="190" y="294"/>
                  <a:pt x="190" y="294"/>
                </a:cubicBezTo>
                <a:cubicBezTo>
                  <a:pt x="190" y="294"/>
                  <a:pt x="190" y="294"/>
                  <a:pt x="190" y="294"/>
                </a:cubicBezTo>
                <a:cubicBezTo>
                  <a:pt x="188" y="297"/>
                  <a:pt x="188" y="297"/>
                  <a:pt x="188" y="297"/>
                </a:cubicBezTo>
                <a:cubicBezTo>
                  <a:pt x="187" y="298"/>
                  <a:pt x="187" y="298"/>
                  <a:pt x="187" y="298"/>
                </a:cubicBezTo>
                <a:cubicBezTo>
                  <a:pt x="176" y="317"/>
                  <a:pt x="176" y="317"/>
                  <a:pt x="176" y="317"/>
                </a:cubicBezTo>
                <a:cubicBezTo>
                  <a:pt x="147" y="351"/>
                  <a:pt x="147" y="351"/>
                  <a:pt x="147" y="351"/>
                </a:cubicBezTo>
                <a:cubicBezTo>
                  <a:pt x="124" y="339"/>
                  <a:pt x="124" y="339"/>
                  <a:pt x="124" y="339"/>
                </a:cubicBezTo>
                <a:cubicBezTo>
                  <a:pt x="124" y="339"/>
                  <a:pt x="123" y="339"/>
                  <a:pt x="123" y="339"/>
                </a:cubicBezTo>
                <a:cubicBezTo>
                  <a:pt x="123" y="339"/>
                  <a:pt x="123" y="339"/>
                  <a:pt x="123" y="340"/>
                </a:cubicBezTo>
                <a:cubicBezTo>
                  <a:pt x="119" y="357"/>
                  <a:pt x="119" y="357"/>
                  <a:pt x="119" y="357"/>
                </a:cubicBezTo>
                <a:cubicBezTo>
                  <a:pt x="119" y="393"/>
                  <a:pt x="119" y="393"/>
                  <a:pt x="119" y="393"/>
                </a:cubicBezTo>
                <a:cubicBezTo>
                  <a:pt x="107" y="406"/>
                  <a:pt x="107" y="406"/>
                  <a:pt x="107" y="406"/>
                </a:cubicBezTo>
                <a:cubicBezTo>
                  <a:pt x="72" y="405"/>
                  <a:pt x="72" y="405"/>
                  <a:pt x="72" y="405"/>
                </a:cubicBezTo>
                <a:cubicBezTo>
                  <a:pt x="23" y="371"/>
                  <a:pt x="23" y="371"/>
                  <a:pt x="23" y="371"/>
                </a:cubicBezTo>
                <a:cubicBezTo>
                  <a:pt x="23" y="371"/>
                  <a:pt x="22" y="371"/>
                  <a:pt x="22" y="371"/>
                </a:cubicBezTo>
                <a:cubicBezTo>
                  <a:pt x="22" y="371"/>
                  <a:pt x="22" y="371"/>
                  <a:pt x="22" y="372"/>
                </a:cubicBezTo>
                <a:cubicBezTo>
                  <a:pt x="0" y="441"/>
                  <a:pt x="0" y="441"/>
                  <a:pt x="0" y="441"/>
                </a:cubicBezTo>
                <a:cubicBezTo>
                  <a:pt x="0" y="441"/>
                  <a:pt x="0" y="441"/>
                  <a:pt x="0" y="441"/>
                </a:cubicBezTo>
                <a:cubicBezTo>
                  <a:pt x="0" y="442"/>
                  <a:pt x="1" y="442"/>
                  <a:pt x="1" y="442"/>
                </a:cubicBezTo>
                <a:cubicBezTo>
                  <a:pt x="62" y="436"/>
                  <a:pt x="62" y="436"/>
                  <a:pt x="62" y="436"/>
                </a:cubicBezTo>
                <a:cubicBezTo>
                  <a:pt x="112" y="432"/>
                  <a:pt x="112" y="432"/>
                  <a:pt x="112" y="432"/>
                </a:cubicBezTo>
                <a:cubicBezTo>
                  <a:pt x="120" y="431"/>
                  <a:pt x="120" y="431"/>
                  <a:pt x="120" y="431"/>
                </a:cubicBezTo>
                <a:cubicBezTo>
                  <a:pt x="124" y="468"/>
                  <a:pt x="124" y="468"/>
                  <a:pt x="124" y="468"/>
                </a:cubicBezTo>
                <a:cubicBezTo>
                  <a:pt x="62" y="533"/>
                  <a:pt x="62" y="533"/>
                  <a:pt x="62" y="533"/>
                </a:cubicBezTo>
                <a:cubicBezTo>
                  <a:pt x="51" y="542"/>
                  <a:pt x="51" y="542"/>
                  <a:pt x="51" y="542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36">
            <a:extLst>
              <a:ext uri="{FF2B5EF4-FFF2-40B4-BE49-F238E27FC236}">
                <a16:creationId xmlns:a16="http://schemas.microsoft.com/office/drawing/2014/main" id="{B608F8AC-FB81-F75B-7916-707AFE1825B0}"/>
              </a:ext>
            </a:extLst>
          </p:cNvPr>
          <p:cNvSpPr>
            <a:spLocks/>
          </p:cNvSpPr>
          <p:nvPr/>
        </p:nvSpPr>
        <p:spPr bwMode="auto">
          <a:xfrm>
            <a:off x="2919413" y="11113"/>
            <a:ext cx="6348413" cy="6835775"/>
          </a:xfrm>
          <a:custGeom>
            <a:avLst/>
            <a:gdLst>
              <a:gd name="T0" fmla="*/ 2089 w 2138"/>
              <a:gd name="T1" fmla="*/ 1855 h 2302"/>
              <a:gd name="T2" fmla="*/ 2072 w 2138"/>
              <a:gd name="T3" fmla="*/ 1774 h 2302"/>
              <a:gd name="T4" fmla="*/ 2102 w 2138"/>
              <a:gd name="T5" fmla="*/ 1719 h 2302"/>
              <a:gd name="T6" fmla="*/ 2124 w 2138"/>
              <a:gd name="T7" fmla="*/ 1666 h 2302"/>
              <a:gd name="T8" fmla="*/ 2044 w 2138"/>
              <a:gd name="T9" fmla="*/ 1464 h 2302"/>
              <a:gd name="T10" fmla="*/ 2020 w 2138"/>
              <a:gd name="T11" fmla="*/ 1329 h 2302"/>
              <a:gd name="T12" fmla="*/ 1952 w 2138"/>
              <a:gd name="T13" fmla="*/ 1300 h 2302"/>
              <a:gd name="T14" fmla="*/ 1901 w 2138"/>
              <a:gd name="T15" fmla="*/ 1198 h 2302"/>
              <a:gd name="T16" fmla="*/ 1879 w 2138"/>
              <a:gd name="T17" fmla="*/ 1115 h 2302"/>
              <a:gd name="T18" fmla="*/ 1829 w 2138"/>
              <a:gd name="T19" fmla="*/ 982 h 2302"/>
              <a:gd name="T20" fmla="*/ 1755 w 2138"/>
              <a:gd name="T21" fmla="*/ 860 h 2302"/>
              <a:gd name="T22" fmla="*/ 1793 w 2138"/>
              <a:gd name="T23" fmla="*/ 724 h 2302"/>
              <a:gd name="T24" fmla="*/ 1663 w 2138"/>
              <a:gd name="T25" fmla="*/ 557 h 2302"/>
              <a:gd name="T26" fmla="*/ 1645 w 2138"/>
              <a:gd name="T27" fmla="*/ 462 h 2302"/>
              <a:gd name="T28" fmla="*/ 1526 w 2138"/>
              <a:gd name="T29" fmla="*/ 386 h 2302"/>
              <a:gd name="T30" fmla="*/ 1528 w 2138"/>
              <a:gd name="T31" fmla="*/ 286 h 2302"/>
              <a:gd name="T32" fmla="*/ 1345 w 2138"/>
              <a:gd name="T33" fmla="*/ 49 h 2302"/>
              <a:gd name="T34" fmla="*/ 927 w 2138"/>
              <a:gd name="T35" fmla="*/ 22 h 2302"/>
              <a:gd name="T36" fmla="*/ 863 w 2138"/>
              <a:gd name="T37" fmla="*/ 0 h 2302"/>
              <a:gd name="T38" fmla="*/ 656 w 2138"/>
              <a:gd name="T39" fmla="*/ 86 h 2302"/>
              <a:gd name="T40" fmla="*/ 496 w 2138"/>
              <a:gd name="T41" fmla="*/ 50 h 2302"/>
              <a:gd name="T42" fmla="*/ 314 w 2138"/>
              <a:gd name="T43" fmla="*/ 200 h 2302"/>
              <a:gd name="T44" fmla="*/ 176 w 2138"/>
              <a:gd name="T45" fmla="*/ 239 h 2302"/>
              <a:gd name="T46" fmla="*/ 62 w 2138"/>
              <a:gd name="T47" fmla="*/ 389 h 2302"/>
              <a:gd name="T48" fmla="*/ 61 w 2138"/>
              <a:gd name="T49" fmla="*/ 472 h 2302"/>
              <a:gd name="T50" fmla="*/ 75 w 2138"/>
              <a:gd name="T51" fmla="*/ 719 h 2302"/>
              <a:gd name="T52" fmla="*/ 218 w 2138"/>
              <a:gd name="T53" fmla="*/ 766 h 2302"/>
              <a:gd name="T54" fmla="*/ 237 w 2138"/>
              <a:gd name="T55" fmla="*/ 762 h 2302"/>
              <a:gd name="T56" fmla="*/ 255 w 2138"/>
              <a:gd name="T57" fmla="*/ 786 h 2302"/>
              <a:gd name="T58" fmla="*/ 327 w 2138"/>
              <a:gd name="T59" fmla="*/ 886 h 2302"/>
              <a:gd name="T60" fmla="*/ 365 w 2138"/>
              <a:gd name="T61" fmla="*/ 1088 h 2302"/>
              <a:gd name="T62" fmla="*/ 325 w 2138"/>
              <a:gd name="T63" fmla="*/ 1128 h 2302"/>
              <a:gd name="T64" fmla="*/ 286 w 2138"/>
              <a:gd name="T65" fmla="*/ 1179 h 2302"/>
              <a:gd name="T66" fmla="*/ 329 w 2138"/>
              <a:gd name="T67" fmla="*/ 1267 h 2302"/>
              <a:gd name="T68" fmla="*/ 398 w 2138"/>
              <a:gd name="T69" fmla="*/ 1306 h 2302"/>
              <a:gd name="T70" fmla="*/ 447 w 2138"/>
              <a:gd name="T71" fmla="*/ 1478 h 2302"/>
              <a:gd name="T72" fmla="*/ 397 w 2138"/>
              <a:gd name="T73" fmla="*/ 1564 h 2302"/>
              <a:gd name="T74" fmla="*/ 504 w 2138"/>
              <a:gd name="T75" fmla="*/ 1774 h 2302"/>
              <a:gd name="T76" fmla="*/ 652 w 2138"/>
              <a:gd name="T77" fmla="*/ 1930 h 2302"/>
              <a:gd name="T78" fmla="*/ 645 w 2138"/>
              <a:gd name="T79" fmla="*/ 1893 h 2302"/>
              <a:gd name="T80" fmla="*/ 723 w 2138"/>
              <a:gd name="T81" fmla="*/ 1884 h 2302"/>
              <a:gd name="T82" fmla="*/ 767 w 2138"/>
              <a:gd name="T83" fmla="*/ 1926 h 2302"/>
              <a:gd name="T84" fmla="*/ 953 w 2138"/>
              <a:gd name="T85" fmla="*/ 2058 h 2302"/>
              <a:gd name="T86" fmla="*/ 1040 w 2138"/>
              <a:gd name="T87" fmla="*/ 1996 h 2302"/>
              <a:gd name="T88" fmla="*/ 1095 w 2138"/>
              <a:gd name="T89" fmla="*/ 2099 h 2302"/>
              <a:gd name="T90" fmla="*/ 1205 w 2138"/>
              <a:gd name="T91" fmla="*/ 2118 h 2302"/>
              <a:gd name="T92" fmla="*/ 1186 w 2138"/>
              <a:gd name="T93" fmla="*/ 1993 h 2302"/>
              <a:gd name="T94" fmla="*/ 1256 w 2138"/>
              <a:gd name="T95" fmla="*/ 1928 h 2302"/>
              <a:gd name="T96" fmla="*/ 1389 w 2138"/>
              <a:gd name="T97" fmla="*/ 1932 h 2302"/>
              <a:gd name="T98" fmla="*/ 1507 w 2138"/>
              <a:gd name="T99" fmla="*/ 2112 h 2302"/>
              <a:gd name="T100" fmla="*/ 1525 w 2138"/>
              <a:gd name="T101" fmla="*/ 2202 h 2302"/>
              <a:gd name="T102" fmla="*/ 1588 w 2138"/>
              <a:gd name="T103" fmla="*/ 2261 h 2302"/>
              <a:gd name="T104" fmla="*/ 1630 w 2138"/>
              <a:gd name="T105" fmla="*/ 2281 h 23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138" h="2302">
                <a:moveTo>
                  <a:pt x="2062" y="1919"/>
                </a:moveTo>
                <a:cubicBezTo>
                  <a:pt x="2072" y="1919"/>
                  <a:pt x="2072" y="1919"/>
                  <a:pt x="2072" y="1919"/>
                </a:cubicBezTo>
                <a:cubicBezTo>
                  <a:pt x="2089" y="1855"/>
                  <a:pt x="2089" y="1855"/>
                  <a:pt x="2089" y="1855"/>
                </a:cubicBezTo>
                <a:cubicBezTo>
                  <a:pt x="2096" y="1824"/>
                  <a:pt x="2096" y="1824"/>
                  <a:pt x="2096" y="1824"/>
                </a:cubicBezTo>
                <a:cubicBezTo>
                  <a:pt x="2072" y="1775"/>
                  <a:pt x="2072" y="1775"/>
                  <a:pt x="2072" y="1775"/>
                </a:cubicBezTo>
                <a:cubicBezTo>
                  <a:pt x="2072" y="1775"/>
                  <a:pt x="2072" y="1775"/>
                  <a:pt x="2072" y="1774"/>
                </a:cubicBezTo>
                <a:cubicBezTo>
                  <a:pt x="2078" y="1730"/>
                  <a:pt x="2078" y="1730"/>
                  <a:pt x="2078" y="1730"/>
                </a:cubicBezTo>
                <a:cubicBezTo>
                  <a:pt x="2078" y="1730"/>
                  <a:pt x="2078" y="1729"/>
                  <a:pt x="2079" y="1729"/>
                </a:cubicBezTo>
                <a:cubicBezTo>
                  <a:pt x="2102" y="1719"/>
                  <a:pt x="2102" y="1719"/>
                  <a:pt x="2102" y="1719"/>
                </a:cubicBezTo>
                <a:cubicBezTo>
                  <a:pt x="2138" y="1704"/>
                  <a:pt x="2138" y="1704"/>
                  <a:pt x="2138" y="1704"/>
                </a:cubicBezTo>
                <a:cubicBezTo>
                  <a:pt x="2124" y="1668"/>
                  <a:pt x="2124" y="1668"/>
                  <a:pt x="2124" y="1668"/>
                </a:cubicBezTo>
                <a:cubicBezTo>
                  <a:pt x="2124" y="1666"/>
                  <a:pt x="2124" y="1666"/>
                  <a:pt x="2124" y="1666"/>
                </a:cubicBezTo>
                <a:cubicBezTo>
                  <a:pt x="2119" y="1579"/>
                  <a:pt x="2119" y="1579"/>
                  <a:pt x="2119" y="1579"/>
                </a:cubicBezTo>
                <a:cubicBezTo>
                  <a:pt x="2044" y="1465"/>
                  <a:pt x="2044" y="1465"/>
                  <a:pt x="2044" y="1465"/>
                </a:cubicBezTo>
                <a:cubicBezTo>
                  <a:pt x="2043" y="1464"/>
                  <a:pt x="2043" y="1464"/>
                  <a:pt x="2044" y="1464"/>
                </a:cubicBezTo>
                <a:cubicBezTo>
                  <a:pt x="2068" y="1425"/>
                  <a:pt x="2068" y="1425"/>
                  <a:pt x="2068" y="1425"/>
                </a:cubicBezTo>
                <a:cubicBezTo>
                  <a:pt x="2072" y="1329"/>
                  <a:pt x="2072" y="1329"/>
                  <a:pt x="2072" y="1329"/>
                </a:cubicBezTo>
                <a:cubicBezTo>
                  <a:pt x="2020" y="1329"/>
                  <a:pt x="2020" y="1329"/>
                  <a:pt x="2020" y="1329"/>
                </a:cubicBezTo>
                <a:cubicBezTo>
                  <a:pt x="1979" y="1328"/>
                  <a:pt x="1979" y="1328"/>
                  <a:pt x="1979" y="1328"/>
                </a:cubicBezTo>
                <a:cubicBezTo>
                  <a:pt x="1978" y="1328"/>
                  <a:pt x="1978" y="1328"/>
                  <a:pt x="1978" y="1328"/>
                </a:cubicBezTo>
                <a:cubicBezTo>
                  <a:pt x="1952" y="1300"/>
                  <a:pt x="1952" y="1300"/>
                  <a:pt x="1952" y="1300"/>
                </a:cubicBezTo>
                <a:cubicBezTo>
                  <a:pt x="1951" y="1299"/>
                  <a:pt x="1951" y="1299"/>
                  <a:pt x="1951" y="1299"/>
                </a:cubicBezTo>
                <a:cubicBezTo>
                  <a:pt x="1949" y="1295"/>
                  <a:pt x="1949" y="1295"/>
                  <a:pt x="1949" y="1295"/>
                </a:cubicBezTo>
                <a:cubicBezTo>
                  <a:pt x="1901" y="1198"/>
                  <a:pt x="1901" y="1198"/>
                  <a:pt x="1901" y="1198"/>
                </a:cubicBezTo>
                <a:cubicBezTo>
                  <a:pt x="1838" y="1200"/>
                  <a:pt x="1838" y="1200"/>
                  <a:pt x="1838" y="1200"/>
                </a:cubicBezTo>
                <a:cubicBezTo>
                  <a:pt x="1838" y="1197"/>
                  <a:pt x="1838" y="1197"/>
                  <a:pt x="1838" y="1197"/>
                </a:cubicBezTo>
                <a:cubicBezTo>
                  <a:pt x="1879" y="1115"/>
                  <a:pt x="1879" y="1115"/>
                  <a:pt x="1879" y="1115"/>
                </a:cubicBezTo>
                <a:cubicBezTo>
                  <a:pt x="1847" y="1079"/>
                  <a:pt x="1847" y="1079"/>
                  <a:pt x="1847" y="1079"/>
                </a:cubicBezTo>
                <a:cubicBezTo>
                  <a:pt x="1846" y="1078"/>
                  <a:pt x="1846" y="1078"/>
                  <a:pt x="1846" y="1078"/>
                </a:cubicBezTo>
                <a:cubicBezTo>
                  <a:pt x="1829" y="982"/>
                  <a:pt x="1829" y="982"/>
                  <a:pt x="1829" y="982"/>
                </a:cubicBezTo>
                <a:cubicBezTo>
                  <a:pt x="1811" y="878"/>
                  <a:pt x="1811" y="878"/>
                  <a:pt x="1811" y="878"/>
                </a:cubicBezTo>
                <a:cubicBezTo>
                  <a:pt x="1755" y="861"/>
                  <a:pt x="1755" y="861"/>
                  <a:pt x="1755" y="861"/>
                </a:cubicBezTo>
                <a:cubicBezTo>
                  <a:pt x="1755" y="861"/>
                  <a:pt x="1755" y="860"/>
                  <a:pt x="1755" y="860"/>
                </a:cubicBezTo>
                <a:cubicBezTo>
                  <a:pt x="1770" y="803"/>
                  <a:pt x="1770" y="803"/>
                  <a:pt x="1770" y="803"/>
                </a:cubicBezTo>
                <a:cubicBezTo>
                  <a:pt x="1776" y="783"/>
                  <a:pt x="1776" y="783"/>
                  <a:pt x="1776" y="783"/>
                </a:cubicBezTo>
                <a:cubicBezTo>
                  <a:pt x="1793" y="724"/>
                  <a:pt x="1793" y="724"/>
                  <a:pt x="1793" y="724"/>
                </a:cubicBezTo>
                <a:cubicBezTo>
                  <a:pt x="1658" y="641"/>
                  <a:pt x="1658" y="641"/>
                  <a:pt x="1658" y="641"/>
                </a:cubicBezTo>
                <a:cubicBezTo>
                  <a:pt x="1657" y="639"/>
                  <a:pt x="1657" y="639"/>
                  <a:pt x="1657" y="639"/>
                </a:cubicBezTo>
                <a:cubicBezTo>
                  <a:pt x="1663" y="557"/>
                  <a:pt x="1663" y="557"/>
                  <a:pt x="1663" y="557"/>
                </a:cubicBezTo>
                <a:cubicBezTo>
                  <a:pt x="1665" y="504"/>
                  <a:pt x="1665" y="504"/>
                  <a:pt x="1665" y="504"/>
                </a:cubicBezTo>
                <a:cubicBezTo>
                  <a:pt x="1665" y="479"/>
                  <a:pt x="1665" y="479"/>
                  <a:pt x="1665" y="479"/>
                </a:cubicBezTo>
                <a:cubicBezTo>
                  <a:pt x="1645" y="462"/>
                  <a:pt x="1645" y="462"/>
                  <a:pt x="1645" y="462"/>
                </a:cubicBezTo>
                <a:cubicBezTo>
                  <a:pt x="1548" y="383"/>
                  <a:pt x="1548" y="383"/>
                  <a:pt x="1548" y="383"/>
                </a:cubicBezTo>
                <a:cubicBezTo>
                  <a:pt x="1527" y="386"/>
                  <a:pt x="1527" y="386"/>
                  <a:pt x="1527" y="386"/>
                </a:cubicBezTo>
                <a:cubicBezTo>
                  <a:pt x="1527" y="386"/>
                  <a:pt x="1526" y="386"/>
                  <a:pt x="1526" y="386"/>
                </a:cubicBezTo>
                <a:cubicBezTo>
                  <a:pt x="1526" y="386"/>
                  <a:pt x="1526" y="385"/>
                  <a:pt x="1526" y="385"/>
                </a:cubicBezTo>
                <a:cubicBezTo>
                  <a:pt x="1533" y="352"/>
                  <a:pt x="1533" y="352"/>
                  <a:pt x="1533" y="352"/>
                </a:cubicBezTo>
                <a:cubicBezTo>
                  <a:pt x="1528" y="286"/>
                  <a:pt x="1528" y="286"/>
                  <a:pt x="1528" y="286"/>
                </a:cubicBezTo>
                <a:cubicBezTo>
                  <a:pt x="1523" y="231"/>
                  <a:pt x="1523" y="231"/>
                  <a:pt x="1523" y="231"/>
                </a:cubicBezTo>
                <a:cubicBezTo>
                  <a:pt x="1515" y="200"/>
                  <a:pt x="1515" y="200"/>
                  <a:pt x="1515" y="200"/>
                </a:cubicBezTo>
                <a:cubicBezTo>
                  <a:pt x="1345" y="49"/>
                  <a:pt x="1345" y="49"/>
                  <a:pt x="1345" y="49"/>
                </a:cubicBezTo>
                <a:cubicBezTo>
                  <a:pt x="1159" y="53"/>
                  <a:pt x="1159" y="53"/>
                  <a:pt x="1159" y="53"/>
                </a:cubicBezTo>
                <a:cubicBezTo>
                  <a:pt x="914" y="1"/>
                  <a:pt x="914" y="1"/>
                  <a:pt x="914" y="1"/>
                </a:cubicBezTo>
                <a:cubicBezTo>
                  <a:pt x="927" y="22"/>
                  <a:pt x="927" y="22"/>
                  <a:pt x="927" y="22"/>
                </a:cubicBezTo>
                <a:cubicBezTo>
                  <a:pt x="927" y="22"/>
                  <a:pt x="927" y="22"/>
                  <a:pt x="927" y="23"/>
                </a:cubicBezTo>
                <a:cubicBezTo>
                  <a:pt x="926" y="23"/>
                  <a:pt x="926" y="23"/>
                  <a:pt x="926" y="23"/>
                </a:cubicBezTo>
                <a:cubicBezTo>
                  <a:pt x="863" y="0"/>
                  <a:pt x="863" y="0"/>
                  <a:pt x="863" y="0"/>
                </a:cubicBezTo>
                <a:cubicBezTo>
                  <a:pt x="837" y="11"/>
                  <a:pt x="837" y="11"/>
                  <a:pt x="837" y="11"/>
                </a:cubicBezTo>
                <a:cubicBezTo>
                  <a:pt x="658" y="85"/>
                  <a:pt x="658" y="85"/>
                  <a:pt x="658" y="85"/>
                </a:cubicBezTo>
                <a:cubicBezTo>
                  <a:pt x="656" y="86"/>
                  <a:pt x="656" y="86"/>
                  <a:pt x="656" y="86"/>
                </a:cubicBezTo>
                <a:cubicBezTo>
                  <a:pt x="623" y="103"/>
                  <a:pt x="623" y="103"/>
                  <a:pt x="623" y="103"/>
                </a:cubicBezTo>
                <a:cubicBezTo>
                  <a:pt x="622" y="103"/>
                  <a:pt x="622" y="103"/>
                  <a:pt x="622" y="103"/>
                </a:cubicBezTo>
                <a:cubicBezTo>
                  <a:pt x="496" y="50"/>
                  <a:pt x="496" y="50"/>
                  <a:pt x="496" y="50"/>
                </a:cubicBezTo>
                <a:cubicBezTo>
                  <a:pt x="369" y="80"/>
                  <a:pt x="369" y="80"/>
                  <a:pt x="369" y="80"/>
                </a:cubicBezTo>
                <a:cubicBezTo>
                  <a:pt x="314" y="199"/>
                  <a:pt x="314" y="199"/>
                  <a:pt x="314" y="199"/>
                </a:cubicBezTo>
                <a:cubicBezTo>
                  <a:pt x="314" y="200"/>
                  <a:pt x="314" y="200"/>
                  <a:pt x="314" y="200"/>
                </a:cubicBezTo>
                <a:cubicBezTo>
                  <a:pt x="263" y="225"/>
                  <a:pt x="263" y="225"/>
                  <a:pt x="263" y="225"/>
                </a:cubicBezTo>
                <a:cubicBezTo>
                  <a:pt x="263" y="225"/>
                  <a:pt x="263" y="225"/>
                  <a:pt x="263" y="225"/>
                </a:cubicBezTo>
                <a:cubicBezTo>
                  <a:pt x="176" y="239"/>
                  <a:pt x="176" y="239"/>
                  <a:pt x="176" y="239"/>
                </a:cubicBezTo>
                <a:cubicBezTo>
                  <a:pt x="145" y="270"/>
                  <a:pt x="145" y="270"/>
                  <a:pt x="145" y="270"/>
                </a:cubicBezTo>
                <a:cubicBezTo>
                  <a:pt x="66" y="383"/>
                  <a:pt x="66" y="383"/>
                  <a:pt x="66" y="383"/>
                </a:cubicBezTo>
                <a:cubicBezTo>
                  <a:pt x="62" y="389"/>
                  <a:pt x="62" y="389"/>
                  <a:pt x="62" y="389"/>
                </a:cubicBezTo>
                <a:cubicBezTo>
                  <a:pt x="61" y="449"/>
                  <a:pt x="61" y="449"/>
                  <a:pt x="61" y="449"/>
                </a:cubicBezTo>
                <a:cubicBezTo>
                  <a:pt x="61" y="472"/>
                  <a:pt x="61" y="472"/>
                  <a:pt x="61" y="472"/>
                </a:cubicBezTo>
                <a:cubicBezTo>
                  <a:pt x="61" y="472"/>
                  <a:pt x="61" y="472"/>
                  <a:pt x="61" y="472"/>
                </a:cubicBezTo>
                <a:cubicBezTo>
                  <a:pt x="4" y="538"/>
                  <a:pt x="4" y="538"/>
                  <a:pt x="4" y="538"/>
                </a:cubicBezTo>
                <a:cubicBezTo>
                  <a:pt x="0" y="667"/>
                  <a:pt x="0" y="667"/>
                  <a:pt x="0" y="667"/>
                </a:cubicBezTo>
                <a:cubicBezTo>
                  <a:pt x="75" y="719"/>
                  <a:pt x="75" y="719"/>
                  <a:pt x="75" y="719"/>
                </a:cubicBezTo>
                <a:cubicBezTo>
                  <a:pt x="194" y="794"/>
                  <a:pt x="194" y="794"/>
                  <a:pt x="194" y="794"/>
                </a:cubicBezTo>
                <a:cubicBezTo>
                  <a:pt x="209" y="798"/>
                  <a:pt x="209" y="798"/>
                  <a:pt x="209" y="798"/>
                </a:cubicBezTo>
                <a:cubicBezTo>
                  <a:pt x="218" y="766"/>
                  <a:pt x="218" y="766"/>
                  <a:pt x="218" y="766"/>
                </a:cubicBezTo>
                <a:cubicBezTo>
                  <a:pt x="221" y="759"/>
                  <a:pt x="221" y="759"/>
                  <a:pt x="221" y="759"/>
                </a:cubicBezTo>
                <a:cubicBezTo>
                  <a:pt x="221" y="758"/>
                  <a:pt x="221" y="758"/>
                  <a:pt x="222" y="758"/>
                </a:cubicBezTo>
                <a:cubicBezTo>
                  <a:pt x="237" y="762"/>
                  <a:pt x="237" y="762"/>
                  <a:pt x="237" y="762"/>
                </a:cubicBezTo>
                <a:cubicBezTo>
                  <a:pt x="251" y="765"/>
                  <a:pt x="251" y="765"/>
                  <a:pt x="251" y="765"/>
                </a:cubicBezTo>
                <a:cubicBezTo>
                  <a:pt x="252" y="766"/>
                  <a:pt x="252" y="766"/>
                  <a:pt x="252" y="766"/>
                </a:cubicBezTo>
                <a:cubicBezTo>
                  <a:pt x="255" y="786"/>
                  <a:pt x="255" y="786"/>
                  <a:pt x="255" y="786"/>
                </a:cubicBezTo>
                <a:cubicBezTo>
                  <a:pt x="261" y="794"/>
                  <a:pt x="261" y="794"/>
                  <a:pt x="261" y="794"/>
                </a:cubicBezTo>
                <a:cubicBezTo>
                  <a:pt x="327" y="885"/>
                  <a:pt x="327" y="885"/>
                  <a:pt x="327" y="885"/>
                </a:cubicBezTo>
                <a:cubicBezTo>
                  <a:pt x="327" y="886"/>
                  <a:pt x="327" y="886"/>
                  <a:pt x="327" y="886"/>
                </a:cubicBezTo>
                <a:cubicBezTo>
                  <a:pt x="294" y="922"/>
                  <a:pt x="294" y="922"/>
                  <a:pt x="294" y="922"/>
                </a:cubicBezTo>
                <a:cubicBezTo>
                  <a:pt x="305" y="982"/>
                  <a:pt x="305" y="982"/>
                  <a:pt x="305" y="982"/>
                </a:cubicBezTo>
                <a:cubicBezTo>
                  <a:pt x="365" y="1088"/>
                  <a:pt x="365" y="1088"/>
                  <a:pt x="365" y="1088"/>
                </a:cubicBezTo>
                <a:cubicBezTo>
                  <a:pt x="365" y="1088"/>
                  <a:pt x="365" y="1089"/>
                  <a:pt x="364" y="1089"/>
                </a:cubicBezTo>
                <a:cubicBezTo>
                  <a:pt x="314" y="1119"/>
                  <a:pt x="314" y="1119"/>
                  <a:pt x="314" y="1119"/>
                </a:cubicBezTo>
                <a:cubicBezTo>
                  <a:pt x="325" y="1128"/>
                  <a:pt x="325" y="1128"/>
                  <a:pt x="325" y="1128"/>
                </a:cubicBezTo>
                <a:cubicBezTo>
                  <a:pt x="325" y="1128"/>
                  <a:pt x="325" y="1128"/>
                  <a:pt x="325" y="1128"/>
                </a:cubicBezTo>
                <a:cubicBezTo>
                  <a:pt x="325" y="1129"/>
                  <a:pt x="325" y="1129"/>
                  <a:pt x="325" y="1129"/>
                </a:cubicBezTo>
                <a:cubicBezTo>
                  <a:pt x="286" y="1179"/>
                  <a:pt x="286" y="1179"/>
                  <a:pt x="286" y="1179"/>
                </a:cubicBezTo>
                <a:cubicBezTo>
                  <a:pt x="326" y="1218"/>
                  <a:pt x="326" y="1218"/>
                  <a:pt x="326" y="1218"/>
                </a:cubicBezTo>
                <a:cubicBezTo>
                  <a:pt x="326" y="1218"/>
                  <a:pt x="326" y="1218"/>
                  <a:pt x="326" y="1218"/>
                </a:cubicBezTo>
                <a:cubicBezTo>
                  <a:pt x="329" y="1267"/>
                  <a:pt x="329" y="1267"/>
                  <a:pt x="329" y="1267"/>
                </a:cubicBezTo>
                <a:cubicBezTo>
                  <a:pt x="331" y="1285"/>
                  <a:pt x="331" y="1285"/>
                  <a:pt x="331" y="1285"/>
                </a:cubicBezTo>
                <a:cubicBezTo>
                  <a:pt x="397" y="1305"/>
                  <a:pt x="397" y="1305"/>
                  <a:pt x="397" y="1305"/>
                </a:cubicBezTo>
                <a:cubicBezTo>
                  <a:pt x="398" y="1306"/>
                  <a:pt x="398" y="1306"/>
                  <a:pt x="398" y="1306"/>
                </a:cubicBezTo>
                <a:cubicBezTo>
                  <a:pt x="409" y="1411"/>
                  <a:pt x="409" y="1411"/>
                  <a:pt x="409" y="1411"/>
                </a:cubicBezTo>
                <a:cubicBezTo>
                  <a:pt x="414" y="1419"/>
                  <a:pt x="414" y="1419"/>
                  <a:pt x="414" y="1419"/>
                </a:cubicBezTo>
                <a:cubicBezTo>
                  <a:pt x="447" y="1478"/>
                  <a:pt x="447" y="1478"/>
                  <a:pt x="447" y="1478"/>
                </a:cubicBezTo>
                <a:cubicBezTo>
                  <a:pt x="447" y="1478"/>
                  <a:pt x="447" y="1479"/>
                  <a:pt x="447" y="1479"/>
                </a:cubicBezTo>
                <a:cubicBezTo>
                  <a:pt x="420" y="1497"/>
                  <a:pt x="420" y="1497"/>
                  <a:pt x="420" y="1497"/>
                </a:cubicBezTo>
                <a:cubicBezTo>
                  <a:pt x="397" y="1564"/>
                  <a:pt x="397" y="1564"/>
                  <a:pt x="397" y="1564"/>
                </a:cubicBezTo>
                <a:cubicBezTo>
                  <a:pt x="400" y="1569"/>
                  <a:pt x="400" y="1569"/>
                  <a:pt x="400" y="1569"/>
                </a:cubicBezTo>
                <a:cubicBezTo>
                  <a:pt x="458" y="1673"/>
                  <a:pt x="458" y="1673"/>
                  <a:pt x="458" y="1673"/>
                </a:cubicBezTo>
                <a:cubicBezTo>
                  <a:pt x="504" y="1774"/>
                  <a:pt x="504" y="1774"/>
                  <a:pt x="504" y="1774"/>
                </a:cubicBezTo>
                <a:cubicBezTo>
                  <a:pt x="554" y="1888"/>
                  <a:pt x="554" y="1888"/>
                  <a:pt x="554" y="1888"/>
                </a:cubicBezTo>
                <a:cubicBezTo>
                  <a:pt x="588" y="1898"/>
                  <a:pt x="588" y="1898"/>
                  <a:pt x="588" y="1898"/>
                </a:cubicBezTo>
                <a:cubicBezTo>
                  <a:pt x="652" y="1930"/>
                  <a:pt x="652" y="1930"/>
                  <a:pt x="652" y="1930"/>
                </a:cubicBezTo>
                <a:cubicBezTo>
                  <a:pt x="688" y="1915"/>
                  <a:pt x="688" y="1915"/>
                  <a:pt x="688" y="1915"/>
                </a:cubicBezTo>
                <a:cubicBezTo>
                  <a:pt x="645" y="1894"/>
                  <a:pt x="645" y="1894"/>
                  <a:pt x="645" y="1894"/>
                </a:cubicBezTo>
                <a:cubicBezTo>
                  <a:pt x="645" y="1894"/>
                  <a:pt x="644" y="1893"/>
                  <a:pt x="645" y="1893"/>
                </a:cubicBezTo>
                <a:cubicBezTo>
                  <a:pt x="645" y="1893"/>
                  <a:pt x="645" y="1892"/>
                  <a:pt x="645" y="1892"/>
                </a:cubicBezTo>
                <a:cubicBezTo>
                  <a:pt x="662" y="1891"/>
                  <a:pt x="662" y="1891"/>
                  <a:pt x="662" y="1891"/>
                </a:cubicBezTo>
                <a:cubicBezTo>
                  <a:pt x="723" y="1884"/>
                  <a:pt x="723" y="1884"/>
                  <a:pt x="723" y="1884"/>
                </a:cubicBezTo>
                <a:cubicBezTo>
                  <a:pt x="723" y="1884"/>
                  <a:pt x="723" y="1884"/>
                  <a:pt x="723" y="1884"/>
                </a:cubicBezTo>
                <a:cubicBezTo>
                  <a:pt x="723" y="1884"/>
                  <a:pt x="723" y="1884"/>
                  <a:pt x="723" y="1884"/>
                </a:cubicBezTo>
                <a:cubicBezTo>
                  <a:pt x="767" y="1926"/>
                  <a:pt x="767" y="1926"/>
                  <a:pt x="767" y="1926"/>
                </a:cubicBezTo>
                <a:cubicBezTo>
                  <a:pt x="821" y="1978"/>
                  <a:pt x="821" y="1978"/>
                  <a:pt x="821" y="1978"/>
                </a:cubicBezTo>
                <a:cubicBezTo>
                  <a:pt x="822" y="1979"/>
                  <a:pt x="822" y="1979"/>
                  <a:pt x="822" y="1979"/>
                </a:cubicBezTo>
                <a:cubicBezTo>
                  <a:pt x="953" y="2058"/>
                  <a:pt x="953" y="2058"/>
                  <a:pt x="953" y="2058"/>
                </a:cubicBezTo>
                <a:cubicBezTo>
                  <a:pt x="998" y="2026"/>
                  <a:pt x="998" y="2026"/>
                  <a:pt x="998" y="2026"/>
                </a:cubicBezTo>
                <a:cubicBezTo>
                  <a:pt x="1014" y="2015"/>
                  <a:pt x="1014" y="2015"/>
                  <a:pt x="1014" y="2015"/>
                </a:cubicBezTo>
                <a:cubicBezTo>
                  <a:pt x="1040" y="1996"/>
                  <a:pt x="1040" y="1996"/>
                  <a:pt x="1040" y="1996"/>
                </a:cubicBezTo>
                <a:cubicBezTo>
                  <a:pt x="1040" y="1996"/>
                  <a:pt x="1040" y="1996"/>
                  <a:pt x="1041" y="1996"/>
                </a:cubicBezTo>
                <a:cubicBezTo>
                  <a:pt x="1041" y="1996"/>
                  <a:pt x="1041" y="1996"/>
                  <a:pt x="1041" y="1996"/>
                </a:cubicBezTo>
                <a:cubicBezTo>
                  <a:pt x="1095" y="2099"/>
                  <a:pt x="1095" y="2099"/>
                  <a:pt x="1095" y="2099"/>
                </a:cubicBezTo>
                <a:cubicBezTo>
                  <a:pt x="1162" y="2165"/>
                  <a:pt x="1162" y="2165"/>
                  <a:pt x="1162" y="2165"/>
                </a:cubicBezTo>
                <a:cubicBezTo>
                  <a:pt x="1198" y="2150"/>
                  <a:pt x="1198" y="2150"/>
                  <a:pt x="1198" y="2150"/>
                </a:cubicBezTo>
                <a:cubicBezTo>
                  <a:pt x="1205" y="2118"/>
                  <a:pt x="1205" y="2118"/>
                  <a:pt x="1205" y="2118"/>
                </a:cubicBezTo>
                <a:cubicBezTo>
                  <a:pt x="1205" y="2118"/>
                  <a:pt x="1205" y="2118"/>
                  <a:pt x="1205" y="2118"/>
                </a:cubicBezTo>
                <a:cubicBezTo>
                  <a:pt x="1243" y="2046"/>
                  <a:pt x="1243" y="2046"/>
                  <a:pt x="1243" y="2046"/>
                </a:cubicBezTo>
                <a:cubicBezTo>
                  <a:pt x="1186" y="1993"/>
                  <a:pt x="1186" y="1993"/>
                  <a:pt x="1186" y="1993"/>
                </a:cubicBezTo>
                <a:cubicBezTo>
                  <a:pt x="1186" y="1993"/>
                  <a:pt x="1186" y="1993"/>
                  <a:pt x="1186" y="1993"/>
                </a:cubicBezTo>
                <a:cubicBezTo>
                  <a:pt x="1186" y="1992"/>
                  <a:pt x="1186" y="1992"/>
                  <a:pt x="1186" y="1992"/>
                </a:cubicBezTo>
                <a:cubicBezTo>
                  <a:pt x="1256" y="1928"/>
                  <a:pt x="1256" y="1928"/>
                  <a:pt x="1256" y="1928"/>
                </a:cubicBezTo>
                <a:cubicBezTo>
                  <a:pt x="1258" y="1927"/>
                  <a:pt x="1258" y="1927"/>
                  <a:pt x="1258" y="1927"/>
                </a:cubicBezTo>
                <a:cubicBezTo>
                  <a:pt x="1388" y="1931"/>
                  <a:pt x="1388" y="1931"/>
                  <a:pt x="1388" y="1931"/>
                </a:cubicBezTo>
                <a:cubicBezTo>
                  <a:pt x="1389" y="1931"/>
                  <a:pt x="1389" y="1931"/>
                  <a:pt x="1389" y="1932"/>
                </a:cubicBezTo>
                <a:cubicBezTo>
                  <a:pt x="1413" y="2029"/>
                  <a:pt x="1413" y="2029"/>
                  <a:pt x="1413" y="2029"/>
                </a:cubicBezTo>
                <a:cubicBezTo>
                  <a:pt x="1455" y="2066"/>
                  <a:pt x="1455" y="2066"/>
                  <a:pt x="1455" y="2066"/>
                </a:cubicBezTo>
                <a:cubicBezTo>
                  <a:pt x="1507" y="2112"/>
                  <a:pt x="1507" y="2112"/>
                  <a:pt x="1507" y="2112"/>
                </a:cubicBezTo>
                <a:cubicBezTo>
                  <a:pt x="1508" y="2113"/>
                  <a:pt x="1508" y="2113"/>
                  <a:pt x="1508" y="2113"/>
                </a:cubicBezTo>
                <a:cubicBezTo>
                  <a:pt x="1511" y="2129"/>
                  <a:pt x="1511" y="2129"/>
                  <a:pt x="1511" y="2129"/>
                </a:cubicBezTo>
                <a:cubicBezTo>
                  <a:pt x="1525" y="2202"/>
                  <a:pt x="1525" y="2202"/>
                  <a:pt x="1525" y="2202"/>
                </a:cubicBezTo>
                <a:cubicBezTo>
                  <a:pt x="1526" y="2243"/>
                  <a:pt x="1526" y="2243"/>
                  <a:pt x="1526" y="2243"/>
                </a:cubicBezTo>
                <a:cubicBezTo>
                  <a:pt x="1588" y="2260"/>
                  <a:pt x="1588" y="2260"/>
                  <a:pt x="1588" y="2260"/>
                </a:cubicBezTo>
                <a:cubicBezTo>
                  <a:pt x="1588" y="2260"/>
                  <a:pt x="1588" y="2260"/>
                  <a:pt x="1588" y="2261"/>
                </a:cubicBezTo>
                <a:cubicBezTo>
                  <a:pt x="1609" y="2299"/>
                  <a:pt x="1609" y="2299"/>
                  <a:pt x="1609" y="2299"/>
                </a:cubicBezTo>
                <a:cubicBezTo>
                  <a:pt x="1630" y="2281"/>
                  <a:pt x="1630" y="2281"/>
                  <a:pt x="1630" y="2281"/>
                </a:cubicBezTo>
                <a:cubicBezTo>
                  <a:pt x="1630" y="2281"/>
                  <a:pt x="1630" y="2281"/>
                  <a:pt x="1630" y="2281"/>
                </a:cubicBezTo>
                <a:cubicBezTo>
                  <a:pt x="1631" y="2281"/>
                  <a:pt x="1631" y="2281"/>
                  <a:pt x="1631" y="2281"/>
                </a:cubicBezTo>
                <a:cubicBezTo>
                  <a:pt x="1650" y="2302"/>
                  <a:pt x="1650" y="2302"/>
                  <a:pt x="1650" y="2302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Rectangle 37">
            <a:extLst>
              <a:ext uri="{FF2B5EF4-FFF2-40B4-BE49-F238E27FC236}">
                <a16:creationId xmlns:a16="http://schemas.microsoft.com/office/drawing/2014/main" id="{1F2D2E6D-7714-003A-F4D0-042FD772A7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81913" y="62261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4014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38">
            <a:extLst>
              <a:ext uri="{FF2B5EF4-FFF2-40B4-BE49-F238E27FC236}">
                <a16:creationId xmlns:a16="http://schemas.microsoft.com/office/drawing/2014/main" id="{97F7AED3-7333-2D6B-F5A8-3E3D2FD6E2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86738" y="583088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4012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39">
            <a:extLst>
              <a:ext uri="{FF2B5EF4-FFF2-40B4-BE49-F238E27FC236}">
                <a16:creationId xmlns:a16="http://schemas.microsoft.com/office/drawing/2014/main" id="{3C554B18-A28A-DFD1-BF6A-952F97E089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78888" y="531971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40">
            <a:extLst>
              <a:ext uri="{FF2B5EF4-FFF2-40B4-BE49-F238E27FC236}">
                <a16:creationId xmlns:a16="http://schemas.microsoft.com/office/drawing/2014/main" id="{BCF64B87-9D32-8916-2C5D-06C2288AC6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07213" y="53625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4016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41">
            <a:extLst>
              <a:ext uri="{FF2B5EF4-FFF2-40B4-BE49-F238E27FC236}">
                <a16:creationId xmlns:a16="http://schemas.microsoft.com/office/drawing/2014/main" id="{D4E35DD7-FD79-86CA-B4BA-01A548D7CF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22951" y="544512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4030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42">
            <a:extLst>
              <a:ext uri="{FF2B5EF4-FFF2-40B4-BE49-F238E27FC236}">
                <a16:creationId xmlns:a16="http://schemas.microsoft.com/office/drawing/2014/main" id="{353DA245-FD52-1B1E-3656-D74BDDD822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1226" y="474980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4032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3">
            <a:extLst>
              <a:ext uri="{FF2B5EF4-FFF2-40B4-BE49-F238E27FC236}">
                <a16:creationId xmlns:a16="http://schemas.microsoft.com/office/drawing/2014/main" id="{2E9B72F0-1826-2B5F-FEE2-F72720FB05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89613" y="397033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4028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44">
            <a:extLst>
              <a:ext uri="{FF2B5EF4-FFF2-40B4-BE49-F238E27FC236}">
                <a16:creationId xmlns:a16="http://schemas.microsoft.com/office/drawing/2014/main" id="{4974D043-A7BE-D4E1-D31E-5C2B8576DE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2676" y="45243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4018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45">
            <a:extLst>
              <a:ext uri="{FF2B5EF4-FFF2-40B4-BE49-F238E27FC236}">
                <a16:creationId xmlns:a16="http://schemas.microsoft.com/office/drawing/2014/main" id="{94865EF2-25FC-1CF9-9FCE-DE29866A10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83476" y="374173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4020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46">
            <a:extLst>
              <a:ext uri="{FF2B5EF4-FFF2-40B4-BE49-F238E27FC236}">
                <a16:creationId xmlns:a16="http://schemas.microsoft.com/office/drawing/2014/main" id="{B13193DE-CE90-6698-2F2C-59CA01F7EF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6913" y="48037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4003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47">
            <a:extLst>
              <a:ext uri="{FF2B5EF4-FFF2-40B4-BE49-F238E27FC236}">
                <a16:creationId xmlns:a16="http://schemas.microsoft.com/office/drawing/2014/main" id="{5104B17D-0449-36D5-C6D9-0457B57818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9026" y="4384675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4010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48">
            <a:extLst>
              <a:ext uri="{FF2B5EF4-FFF2-40B4-BE49-F238E27FC236}">
                <a16:creationId xmlns:a16="http://schemas.microsoft.com/office/drawing/2014/main" id="{4817F678-F037-FBFA-F45B-9491D36FC8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4226" y="3446463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4034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49">
            <a:extLst>
              <a:ext uri="{FF2B5EF4-FFF2-40B4-BE49-F238E27FC236}">
                <a16:creationId xmlns:a16="http://schemas.microsoft.com/office/drawing/2014/main" id="{36D38FE2-CB60-7CD2-F4F9-9D7EF3187F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5863" y="323850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4022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50">
            <a:extLst>
              <a:ext uri="{FF2B5EF4-FFF2-40B4-BE49-F238E27FC236}">
                <a16:creationId xmlns:a16="http://schemas.microsoft.com/office/drawing/2014/main" id="{384313E2-888E-1A10-2888-87C9703627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21451" y="247015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4024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51">
            <a:extLst>
              <a:ext uri="{FF2B5EF4-FFF2-40B4-BE49-F238E27FC236}">
                <a16:creationId xmlns:a16="http://schemas.microsoft.com/office/drawing/2014/main" id="{6FB112AD-AE5E-13D1-105A-2EF1E31098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31113" y="2711450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4005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52">
            <a:extLst>
              <a:ext uri="{FF2B5EF4-FFF2-40B4-BE49-F238E27FC236}">
                <a16:creationId xmlns:a16="http://schemas.microsoft.com/office/drawing/2014/main" id="{ADB177E7-AC8B-40BF-D08D-BFAC0F37CE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89688" y="102393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4026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53">
            <a:extLst>
              <a:ext uri="{FF2B5EF4-FFF2-40B4-BE49-F238E27FC236}">
                <a16:creationId xmlns:a16="http://schemas.microsoft.com/office/drawing/2014/main" id="{B4D12FA6-2866-7780-D98E-89645444F7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67201" y="1538288"/>
            <a:ext cx="255588" cy="152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4036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54">
            <a:extLst>
              <a:ext uri="{FF2B5EF4-FFF2-40B4-BE49-F238E27FC236}">
                <a16:creationId xmlns:a16="http://schemas.microsoft.com/office/drawing/2014/main" id="{1ED83C93-33D6-D249-3AF3-93EB1BCA2E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81751" y="887413"/>
            <a:ext cx="2873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Tinn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55">
            <a:extLst>
              <a:ext uri="{FF2B5EF4-FFF2-40B4-BE49-F238E27FC236}">
                <a16:creationId xmlns:a16="http://schemas.microsoft.com/office/drawing/2014/main" id="{A637B37D-5807-C10F-26D9-2419D0BEB1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43388" y="1401763"/>
            <a:ext cx="32702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Vinje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56">
            <a:extLst>
              <a:ext uri="{FF2B5EF4-FFF2-40B4-BE49-F238E27FC236}">
                <a16:creationId xmlns:a16="http://schemas.microsoft.com/office/drawing/2014/main" id="{E1141C8D-D173-0A0F-8539-A797E07782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26201" y="2330450"/>
            <a:ext cx="2825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Hjar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57">
            <a:extLst>
              <a:ext uri="{FF2B5EF4-FFF2-40B4-BE49-F238E27FC236}">
                <a16:creationId xmlns:a16="http://schemas.microsoft.com/office/drawing/2014/main" id="{105AF16A-FFA4-70ED-FB9D-1A30D97DD3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24638" y="2330450"/>
            <a:ext cx="1063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58">
            <a:extLst>
              <a:ext uri="{FF2B5EF4-FFF2-40B4-BE49-F238E27FC236}">
                <a16:creationId xmlns:a16="http://schemas.microsoft.com/office/drawing/2014/main" id="{5FF061CF-788C-6E26-6D41-46EDC58D1B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62738" y="2330450"/>
            <a:ext cx="22225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59">
            <a:extLst>
              <a:ext uri="{FF2B5EF4-FFF2-40B4-BE49-F238E27FC236}">
                <a16:creationId xmlns:a16="http://schemas.microsoft.com/office/drawing/2014/main" id="{8AED3966-3D23-BD49-6A54-E79176D907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1363" y="3309938"/>
            <a:ext cx="1270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0">
            <a:extLst>
              <a:ext uri="{FF2B5EF4-FFF2-40B4-BE49-F238E27FC236}">
                <a16:creationId xmlns:a16="http://schemas.microsoft.com/office/drawing/2014/main" id="{96078593-AC6E-53E5-9F8F-51DFF53939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8988" y="3309938"/>
            <a:ext cx="1905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1">
            <a:extLst>
              <a:ext uri="{FF2B5EF4-FFF2-40B4-BE49-F238E27FC236}">
                <a16:creationId xmlns:a16="http://schemas.microsoft.com/office/drawing/2014/main" id="{3A116536-A7B1-B233-A61D-AA5D0794FD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4876" y="3309938"/>
            <a:ext cx="12382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2">
            <a:extLst>
              <a:ext uri="{FF2B5EF4-FFF2-40B4-BE49-F238E27FC236}">
                <a16:creationId xmlns:a16="http://schemas.microsoft.com/office/drawing/2014/main" id="{707F3591-5EC9-98D4-BC9F-BB1164A880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65676" y="3309938"/>
            <a:ext cx="1270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63">
            <a:extLst>
              <a:ext uri="{FF2B5EF4-FFF2-40B4-BE49-F238E27FC236}">
                <a16:creationId xmlns:a16="http://schemas.microsoft.com/office/drawing/2014/main" id="{7F18FD3F-4410-B882-059F-3909AACDDF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72138" y="3832225"/>
            <a:ext cx="1301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64">
            <a:extLst>
              <a:ext uri="{FF2B5EF4-FFF2-40B4-BE49-F238E27FC236}">
                <a16:creationId xmlns:a16="http://schemas.microsoft.com/office/drawing/2014/main" id="{8DDF7EED-890E-1BB1-3D47-3C92DBE23A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24526" y="3832225"/>
            <a:ext cx="15081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65">
            <a:extLst>
              <a:ext uri="{FF2B5EF4-FFF2-40B4-BE49-F238E27FC236}">
                <a16:creationId xmlns:a16="http://schemas.microsoft.com/office/drawing/2014/main" id="{9CA19ED0-EA92-19AF-63F5-0EC24D9510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08663" y="3832225"/>
            <a:ext cx="1063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66">
            <a:extLst>
              <a:ext uri="{FF2B5EF4-FFF2-40B4-BE49-F238E27FC236}">
                <a16:creationId xmlns:a16="http://schemas.microsoft.com/office/drawing/2014/main" id="{39E396D2-FAB7-15D0-892F-DC3B433BCD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46763" y="3832225"/>
            <a:ext cx="3349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eseid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67">
            <a:extLst>
              <a:ext uri="{FF2B5EF4-FFF2-40B4-BE49-F238E27FC236}">
                <a16:creationId xmlns:a16="http://schemas.microsoft.com/office/drawing/2014/main" id="{3818D5BA-A4F9-2537-F912-CC13525ABB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94426" y="3100388"/>
            <a:ext cx="31115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68">
            <a:extLst>
              <a:ext uri="{FF2B5EF4-FFF2-40B4-BE49-F238E27FC236}">
                <a16:creationId xmlns:a16="http://schemas.microsoft.com/office/drawing/2014/main" id="{8AFDE0DF-6C91-6998-DE4C-2220DBE232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26201" y="3100388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69">
            <a:extLst>
              <a:ext uri="{FF2B5EF4-FFF2-40B4-BE49-F238E27FC236}">
                <a16:creationId xmlns:a16="http://schemas.microsoft.com/office/drawing/2014/main" id="{9758D73B-2171-1330-FADC-960D60DCC9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64301" y="3100388"/>
            <a:ext cx="1301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0">
            <a:extLst>
              <a:ext uri="{FF2B5EF4-FFF2-40B4-BE49-F238E27FC236}">
                <a16:creationId xmlns:a16="http://schemas.microsoft.com/office/drawing/2014/main" id="{B27DB3AC-8EED-93BD-620C-50608AE735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85063" y="2574925"/>
            <a:ext cx="21431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1">
            <a:extLst>
              <a:ext uri="{FF2B5EF4-FFF2-40B4-BE49-F238E27FC236}">
                <a16:creationId xmlns:a16="http://schemas.microsoft.com/office/drawing/2014/main" id="{1E83FA75-F27C-20E8-8059-6AE3BA6B71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3176" y="2574925"/>
            <a:ext cx="1063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2">
            <a:extLst>
              <a:ext uri="{FF2B5EF4-FFF2-40B4-BE49-F238E27FC236}">
                <a16:creationId xmlns:a16="http://schemas.microsoft.com/office/drawing/2014/main" id="{79FFCF70-0277-F737-663B-FD6A64825D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61276" y="2574925"/>
            <a:ext cx="39528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odden</a:t>
            </a:r>
            <a:endParaRPr kumimoji="0" lang="nb-NO" altLang="nb-NO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3">
            <a:extLst>
              <a:ext uri="{FF2B5EF4-FFF2-40B4-BE49-F238E27FC236}">
                <a16:creationId xmlns:a16="http://schemas.microsoft.com/office/drawing/2014/main" id="{A2A14528-B588-5AB6-735D-424BC5A9B0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32651" y="3602038"/>
            <a:ext cx="2698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Mid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4">
            <a:extLst>
              <a:ext uri="{FF2B5EF4-FFF2-40B4-BE49-F238E27FC236}">
                <a16:creationId xmlns:a16="http://schemas.microsoft.com/office/drawing/2014/main" id="{EEA9D99D-9A0C-2C96-1F91-C4E24C15D2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26326" y="3602038"/>
            <a:ext cx="1063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5">
            <a:extLst>
              <a:ext uri="{FF2B5EF4-FFF2-40B4-BE49-F238E27FC236}">
                <a16:creationId xmlns:a16="http://schemas.microsoft.com/office/drawing/2014/main" id="{43ED6BA2-71C7-7F92-D5F6-3A46B95800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62838" y="3602038"/>
            <a:ext cx="10318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6">
            <a:extLst>
              <a:ext uri="{FF2B5EF4-FFF2-40B4-BE49-F238E27FC236}">
                <a16:creationId xmlns:a16="http://schemas.microsoft.com/office/drawing/2014/main" id="{CE8690CA-5F4F-7D01-953C-CB21610C8D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97763" y="3602038"/>
            <a:ext cx="1270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7">
            <a:extLst>
              <a:ext uri="{FF2B5EF4-FFF2-40B4-BE49-F238E27FC236}">
                <a16:creationId xmlns:a16="http://schemas.microsoft.com/office/drawing/2014/main" id="{EAA52D58-1E51-B52E-74D1-629D214566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45388" y="3602038"/>
            <a:ext cx="4873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elemark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8">
            <a:extLst>
              <a:ext uri="{FF2B5EF4-FFF2-40B4-BE49-F238E27FC236}">
                <a16:creationId xmlns:a16="http://schemas.microsoft.com/office/drawing/2014/main" id="{98CCDD2A-0ACD-4B5F-4E1D-28924E9C7E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18038" y="4613275"/>
            <a:ext cx="1809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79">
            <a:extLst>
              <a:ext uri="{FF2B5EF4-FFF2-40B4-BE49-F238E27FC236}">
                <a16:creationId xmlns:a16="http://schemas.microsoft.com/office/drawing/2014/main" id="{598D4ABB-DD49-B32C-49F2-DD5AFBC2F8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7576" y="4613275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0">
            <a:extLst>
              <a:ext uri="{FF2B5EF4-FFF2-40B4-BE49-F238E27FC236}">
                <a16:creationId xmlns:a16="http://schemas.microsoft.com/office/drawing/2014/main" id="{025F1E56-F1C0-DFBD-211B-7C774A903F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65676" y="4613275"/>
            <a:ext cx="3349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esdal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1">
            <a:extLst>
              <a:ext uri="{FF2B5EF4-FFF2-40B4-BE49-F238E27FC236}">
                <a16:creationId xmlns:a16="http://schemas.microsoft.com/office/drawing/2014/main" id="{DCF812C5-1D7D-7351-81A6-2B986F7EF1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18176" y="5308600"/>
            <a:ext cx="4953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Nissedal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2">
            <a:extLst>
              <a:ext uri="{FF2B5EF4-FFF2-40B4-BE49-F238E27FC236}">
                <a16:creationId xmlns:a16="http://schemas.microsoft.com/office/drawing/2014/main" id="{79EEB64A-5AF9-6F34-D80D-E4E7F0611E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57988" y="5222875"/>
            <a:ext cx="1428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3">
            <a:extLst>
              <a:ext uri="{FF2B5EF4-FFF2-40B4-BE49-F238E27FC236}">
                <a16:creationId xmlns:a16="http://schemas.microsoft.com/office/drawing/2014/main" id="{A72983F0-44AA-A51A-0E1C-CDF22777AF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9426" y="5222875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4">
            <a:extLst>
              <a:ext uri="{FF2B5EF4-FFF2-40B4-BE49-F238E27FC236}">
                <a16:creationId xmlns:a16="http://schemas.microsoft.com/office/drawing/2014/main" id="{CE855792-FB9C-E17C-9658-3300BA9BFB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7526" y="5222875"/>
            <a:ext cx="19208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5">
            <a:extLst>
              <a:ext uri="{FF2B5EF4-FFF2-40B4-BE49-F238E27FC236}">
                <a16:creationId xmlns:a16="http://schemas.microsoft.com/office/drawing/2014/main" id="{B3558885-965A-D0C2-C124-A2E7F15182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86588" y="5222875"/>
            <a:ext cx="12382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6">
            <a:extLst>
              <a:ext uri="{FF2B5EF4-FFF2-40B4-BE49-F238E27FC236}">
                <a16:creationId xmlns:a16="http://schemas.microsoft.com/office/drawing/2014/main" id="{C3D583A3-1B1A-272F-A075-15BF7DF30A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3738" y="5222875"/>
            <a:ext cx="28416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7">
            <a:extLst>
              <a:ext uri="{FF2B5EF4-FFF2-40B4-BE49-F238E27FC236}">
                <a16:creationId xmlns:a16="http://schemas.microsoft.com/office/drawing/2014/main" id="{963EBE7E-C357-CBBC-679A-5413FB2271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81876" y="4387850"/>
            <a:ext cx="37941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Nome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8">
            <a:extLst>
              <a:ext uri="{FF2B5EF4-FFF2-40B4-BE49-F238E27FC236}">
                <a16:creationId xmlns:a16="http://schemas.microsoft.com/office/drawing/2014/main" id="{4534F3D1-6C84-0EFF-BD51-3829FDC684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85163" y="4664075"/>
            <a:ext cx="341313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Skien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89">
            <a:extLst>
              <a:ext uri="{FF2B5EF4-FFF2-40B4-BE49-F238E27FC236}">
                <a16:creationId xmlns:a16="http://schemas.microsoft.com/office/drawing/2014/main" id="{24B22A21-E0C4-983D-ED30-B8326F85E3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78863" y="4248150"/>
            <a:ext cx="3381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Siljan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0">
            <a:extLst>
              <a:ext uri="{FF2B5EF4-FFF2-40B4-BE49-F238E27FC236}">
                <a16:creationId xmlns:a16="http://schemas.microsoft.com/office/drawing/2014/main" id="{6AAB2922-BCB9-BCAE-1705-74BCCA805E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94738" y="5181600"/>
            <a:ext cx="1301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1">
            <a:extLst>
              <a:ext uri="{FF2B5EF4-FFF2-40B4-BE49-F238E27FC236}">
                <a16:creationId xmlns:a16="http://schemas.microsoft.com/office/drawing/2014/main" id="{58795722-F5C6-B6D0-EFD5-0462384CE8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53476" y="5181600"/>
            <a:ext cx="1301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2">
            <a:extLst>
              <a:ext uri="{FF2B5EF4-FFF2-40B4-BE49-F238E27FC236}">
                <a16:creationId xmlns:a16="http://schemas.microsoft.com/office/drawing/2014/main" id="{8A4CE44B-C9EC-7935-EB95-DB21A5CAB5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15388" y="5181600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3">
            <a:extLst>
              <a:ext uri="{FF2B5EF4-FFF2-40B4-BE49-F238E27FC236}">
                <a16:creationId xmlns:a16="http://schemas.microsoft.com/office/drawing/2014/main" id="{406654C4-00A0-C0F7-EE86-2A7BEFBDC0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55076" y="5181600"/>
            <a:ext cx="4191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sgrunn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4">
            <a:extLst>
              <a:ext uri="{FF2B5EF4-FFF2-40B4-BE49-F238E27FC236}">
                <a16:creationId xmlns:a16="http://schemas.microsoft.com/office/drawing/2014/main" id="{15240CE8-05CB-2BDD-0C3F-6B3A1ECE32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01013" y="5691188"/>
            <a:ext cx="4572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Bamble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5">
            <a:extLst>
              <a:ext uri="{FF2B5EF4-FFF2-40B4-BE49-F238E27FC236}">
                <a16:creationId xmlns:a16="http://schemas.microsoft.com/office/drawing/2014/main" id="{C4889FE4-C2C5-8A2E-17D3-440658CAD0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93013" y="6089650"/>
            <a:ext cx="13017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6">
            <a:extLst>
              <a:ext uri="{FF2B5EF4-FFF2-40B4-BE49-F238E27FC236}">
                <a16:creationId xmlns:a16="http://schemas.microsoft.com/office/drawing/2014/main" id="{E4F547BC-E5AA-7F56-2F49-9CBCC03E82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51751" y="6089650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97">
            <a:extLst>
              <a:ext uri="{FF2B5EF4-FFF2-40B4-BE49-F238E27FC236}">
                <a16:creationId xmlns:a16="http://schemas.microsoft.com/office/drawing/2014/main" id="{F99D2DF2-D24D-E1EE-35DD-186DCC263C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93026" y="6089650"/>
            <a:ext cx="1270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98">
            <a:extLst>
              <a:ext uri="{FF2B5EF4-FFF2-40B4-BE49-F238E27FC236}">
                <a16:creationId xmlns:a16="http://schemas.microsoft.com/office/drawing/2014/main" id="{377EC784-E240-D97C-1C3D-AB23069337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50176" y="6089650"/>
            <a:ext cx="123825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99">
            <a:extLst>
              <a:ext uri="{FF2B5EF4-FFF2-40B4-BE49-F238E27FC236}">
                <a16:creationId xmlns:a16="http://schemas.microsoft.com/office/drawing/2014/main" id="{EC84B1AA-83CC-F865-0B11-B377F44EB9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04151" y="6089650"/>
            <a:ext cx="12700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100">
            <a:extLst>
              <a:ext uri="{FF2B5EF4-FFF2-40B4-BE49-F238E27FC236}">
                <a16:creationId xmlns:a16="http://schemas.microsoft.com/office/drawing/2014/main" id="{E1E8E980-5D38-36EE-4A24-B51502658E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62888" y="6089650"/>
            <a:ext cx="109538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101">
            <a:extLst>
              <a:ext uri="{FF2B5EF4-FFF2-40B4-BE49-F238E27FC236}">
                <a16:creationId xmlns:a16="http://schemas.microsoft.com/office/drawing/2014/main" id="{554676B0-3BF3-FBBB-0A5D-F2114B6585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00988" y="6089650"/>
            <a:ext cx="133350" cy="193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9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Line 102">
            <a:extLst>
              <a:ext uri="{FF2B5EF4-FFF2-40B4-BE49-F238E27FC236}">
                <a16:creationId xmlns:a16="http://schemas.microsoft.com/office/drawing/2014/main" id="{5F30F494-E804-E5C3-8A4C-8CC3D06AE0A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3770313" y="6778625"/>
            <a:ext cx="0" cy="6826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Line 103">
            <a:extLst>
              <a:ext uri="{FF2B5EF4-FFF2-40B4-BE49-F238E27FC236}">
                <a16:creationId xmlns:a16="http://schemas.microsoft.com/office/drawing/2014/main" id="{15BA5333-B712-3B31-4B18-F8D404772435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581526" y="6778625"/>
            <a:ext cx="0" cy="6826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Line 104">
            <a:extLst>
              <a:ext uri="{FF2B5EF4-FFF2-40B4-BE49-F238E27FC236}">
                <a16:creationId xmlns:a16="http://schemas.microsoft.com/office/drawing/2014/main" id="{4FAAACF1-B193-9736-4775-81D004217D0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984751" y="6778625"/>
            <a:ext cx="0" cy="650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Line 105">
            <a:extLst>
              <a:ext uri="{FF2B5EF4-FFF2-40B4-BE49-F238E27FC236}">
                <a16:creationId xmlns:a16="http://schemas.microsoft.com/office/drawing/2014/main" id="{AAB98896-4D83-DB8A-A932-C71E6F073BC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3973513" y="6807200"/>
            <a:ext cx="0" cy="396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Line 106">
            <a:extLst>
              <a:ext uri="{FF2B5EF4-FFF2-40B4-BE49-F238E27FC236}">
                <a16:creationId xmlns:a16="http://schemas.microsoft.com/office/drawing/2014/main" id="{69B33968-5097-48A0-7B26-1568FFCBDB2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175126" y="6778625"/>
            <a:ext cx="0" cy="6826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Line 107">
            <a:extLst>
              <a:ext uri="{FF2B5EF4-FFF2-40B4-BE49-F238E27FC236}">
                <a16:creationId xmlns:a16="http://schemas.microsoft.com/office/drawing/2014/main" id="{C20187FD-462A-7039-695A-1B9F02BF2351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379913" y="6807200"/>
            <a:ext cx="0" cy="396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Line 108">
            <a:extLst>
              <a:ext uri="{FF2B5EF4-FFF2-40B4-BE49-F238E27FC236}">
                <a16:creationId xmlns:a16="http://schemas.microsoft.com/office/drawing/2014/main" id="{5CC8F539-5452-C1B4-9B07-EC1819FF761A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783138" y="6807200"/>
            <a:ext cx="0" cy="3968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Line 109">
            <a:extLst>
              <a:ext uri="{FF2B5EF4-FFF2-40B4-BE49-F238E27FC236}">
                <a16:creationId xmlns:a16="http://schemas.microsoft.com/office/drawing/2014/main" id="{86EDF2CF-82BF-9DC1-F794-1ABC680454D4}"/>
              </a:ext>
            </a:extLst>
          </p:cNvPr>
          <p:cNvSpPr>
            <a:spLocks noChangeShapeType="1"/>
          </p:cNvSpPr>
          <p:nvPr/>
        </p:nvSpPr>
        <p:spPr bwMode="auto">
          <a:xfrm>
            <a:off x="3770313" y="6846888"/>
            <a:ext cx="1214438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110">
            <a:extLst>
              <a:ext uri="{FF2B5EF4-FFF2-40B4-BE49-F238E27FC236}">
                <a16:creationId xmlns:a16="http://schemas.microsoft.com/office/drawing/2014/main" id="{7131D95D-DA31-8D54-079C-C0A8EF9DE7AC}"/>
              </a:ext>
            </a:extLst>
          </p:cNvPr>
          <p:cNvSpPr>
            <a:spLocks noEditPoints="1"/>
          </p:cNvSpPr>
          <p:nvPr/>
        </p:nvSpPr>
        <p:spPr bwMode="auto">
          <a:xfrm>
            <a:off x="3746501" y="6673850"/>
            <a:ext cx="47625" cy="68263"/>
          </a:xfrm>
          <a:custGeom>
            <a:avLst/>
            <a:gdLst>
              <a:gd name="T0" fmla="*/ 15 w 16"/>
              <a:gd name="T1" fmla="*/ 7 h 23"/>
              <a:gd name="T2" fmla="*/ 14 w 16"/>
              <a:gd name="T3" fmla="*/ 3 h 23"/>
              <a:gd name="T4" fmla="*/ 12 w 16"/>
              <a:gd name="T5" fmla="*/ 1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2 h 23"/>
              <a:gd name="T16" fmla="*/ 0 w 16"/>
              <a:gd name="T17" fmla="*/ 17 h 23"/>
              <a:gd name="T18" fmla="*/ 2 w 16"/>
              <a:gd name="T19" fmla="*/ 20 h 23"/>
              <a:gd name="T20" fmla="*/ 4 w 16"/>
              <a:gd name="T21" fmla="*/ 23 h 23"/>
              <a:gd name="T22" fmla="*/ 8 w 16"/>
              <a:gd name="T23" fmla="*/ 23 h 23"/>
              <a:gd name="T24" fmla="*/ 11 w 16"/>
              <a:gd name="T25" fmla="*/ 23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2 h 23"/>
              <a:gd name="T32" fmla="*/ 15 w 16"/>
              <a:gd name="T33" fmla="*/ 7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20 h 23"/>
              <a:gd name="T42" fmla="*/ 10 w 16"/>
              <a:gd name="T43" fmla="*/ 21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2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3 h 23"/>
              <a:gd name="T62" fmla="*/ 9 w 16"/>
              <a:gd name="T63" fmla="*/ 3 h 23"/>
              <a:gd name="T64" fmla="*/ 11 w 16"/>
              <a:gd name="T65" fmla="*/ 3 h 23"/>
              <a:gd name="T66" fmla="*/ 12 w 16"/>
              <a:gd name="T67" fmla="*/ 5 h 23"/>
              <a:gd name="T68" fmla="*/ 12 w 16"/>
              <a:gd name="T69" fmla="*/ 6 h 23"/>
              <a:gd name="T70" fmla="*/ 12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7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1"/>
                </a:cubicBezTo>
                <a:cubicBezTo>
                  <a:pt x="11" y="0"/>
                  <a:pt x="9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6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2"/>
                </a:cubicBezTo>
                <a:cubicBezTo>
                  <a:pt x="16" y="10"/>
                  <a:pt x="16" y="8"/>
                  <a:pt x="15" y="7"/>
                </a:cubicBezTo>
                <a:close/>
                <a:moveTo>
                  <a:pt x="13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2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0"/>
                  <a:pt x="10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0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4"/>
                  <a:pt x="11" y="4"/>
                  <a:pt x="12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111">
            <a:extLst>
              <a:ext uri="{FF2B5EF4-FFF2-40B4-BE49-F238E27FC236}">
                <a16:creationId xmlns:a16="http://schemas.microsoft.com/office/drawing/2014/main" id="{35B79D47-AF3B-80D5-BA61-E9AF9B1FF828}"/>
              </a:ext>
            </a:extLst>
          </p:cNvPr>
          <p:cNvSpPr>
            <a:spLocks/>
          </p:cNvSpPr>
          <p:nvPr/>
        </p:nvSpPr>
        <p:spPr bwMode="auto">
          <a:xfrm>
            <a:off x="4530726" y="6673850"/>
            <a:ext cx="41275" cy="68263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1 h 23"/>
              <a:gd name="T6" fmla="*/ 14 w 14"/>
              <a:gd name="T7" fmla="*/ 21 h 23"/>
              <a:gd name="T8" fmla="*/ 4 w 14"/>
              <a:gd name="T9" fmla="*/ 21 h 23"/>
              <a:gd name="T10" fmla="*/ 7 w 14"/>
              <a:gd name="T11" fmla="*/ 17 h 23"/>
              <a:gd name="T12" fmla="*/ 11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4 h 23"/>
              <a:gd name="T22" fmla="*/ 12 w 14"/>
              <a:gd name="T23" fmla="*/ 2 h 23"/>
              <a:gd name="T24" fmla="*/ 10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1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1 w 14"/>
              <a:gd name="T39" fmla="*/ 2 h 23"/>
              <a:gd name="T40" fmla="*/ 1 w 14"/>
              <a:gd name="T41" fmla="*/ 3 h 23"/>
              <a:gd name="T42" fmla="*/ 1 w 14"/>
              <a:gd name="T43" fmla="*/ 3 h 23"/>
              <a:gd name="T44" fmla="*/ 1 w 14"/>
              <a:gd name="T45" fmla="*/ 4 h 23"/>
              <a:gd name="T46" fmla="*/ 1 w 14"/>
              <a:gd name="T47" fmla="*/ 4 h 23"/>
              <a:gd name="T48" fmla="*/ 1 w 14"/>
              <a:gd name="T49" fmla="*/ 5 h 23"/>
              <a:gd name="T50" fmla="*/ 1 w 14"/>
              <a:gd name="T51" fmla="*/ 5 h 23"/>
              <a:gd name="T52" fmla="*/ 2 w 14"/>
              <a:gd name="T53" fmla="*/ 4 h 23"/>
              <a:gd name="T54" fmla="*/ 3 w 14"/>
              <a:gd name="T55" fmla="*/ 4 h 23"/>
              <a:gd name="T56" fmla="*/ 4 w 14"/>
              <a:gd name="T57" fmla="*/ 3 h 23"/>
              <a:gd name="T58" fmla="*/ 6 w 14"/>
              <a:gd name="T59" fmla="*/ 3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1 w 14"/>
              <a:gd name="T77" fmla="*/ 20 h 23"/>
              <a:gd name="T78" fmla="*/ 1 w 14"/>
              <a:gd name="T79" fmla="*/ 20 h 23"/>
              <a:gd name="T80" fmla="*/ 0 w 14"/>
              <a:gd name="T81" fmla="*/ 21 h 23"/>
              <a:gd name="T82" fmla="*/ 0 w 14"/>
              <a:gd name="T83" fmla="*/ 21 h 23"/>
              <a:gd name="T84" fmla="*/ 0 w 14"/>
              <a:gd name="T85" fmla="*/ 22 h 23"/>
              <a:gd name="T86" fmla="*/ 0 w 14"/>
              <a:gd name="T87" fmla="*/ 22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3 h 23"/>
              <a:gd name="T100" fmla="*/ 14 w 14"/>
              <a:gd name="T101" fmla="*/ 22 h 23"/>
              <a:gd name="T102" fmla="*/ 14 w 14"/>
              <a:gd name="T103" fmla="*/ 22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7" y="17"/>
                  <a:pt x="7" y="17"/>
                  <a:pt x="7" y="17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10"/>
                  <a:pt x="13" y="9"/>
                  <a:pt x="13" y="8"/>
                </a:cubicBezTo>
                <a:cubicBezTo>
                  <a:pt x="13" y="7"/>
                  <a:pt x="13" y="7"/>
                  <a:pt x="13" y="6"/>
                </a:cubicBezTo>
                <a:cubicBezTo>
                  <a:pt x="13" y="5"/>
                  <a:pt x="13" y="4"/>
                  <a:pt x="13" y="4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3" y="1"/>
                  <a:pt x="2" y="1"/>
                  <a:pt x="2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4"/>
                  <a:pt x="2" y="4"/>
                </a:cubicBezTo>
                <a:cubicBezTo>
                  <a:pt x="2" y="4"/>
                  <a:pt x="2" y="4"/>
                  <a:pt x="3" y="4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6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5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9"/>
                  <a:pt x="10" y="9"/>
                  <a:pt x="9" y="10"/>
                </a:cubicBezTo>
                <a:cubicBezTo>
                  <a:pt x="9" y="11"/>
                  <a:pt x="9" y="11"/>
                  <a:pt x="8" y="12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112">
            <a:extLst>
              <a:ext uri="{FF2B5EF4-FFF2-40B4-BE49-F238E27FC236}">
                <a16:creationId xmlns:a16="http://schemas.microsoft.com/office/drawing/2014/main" id="{B4823BA9-0519-F821-6565-A19EE64304A8}"/>
              </a:ext>
            </a:extLst>
          </p:cNvPr>
          <p:cNvSpPr>
            <a:spLocks noEditPoints="1"/>
          </p:cNvSpPr>
          <p:nvPr/>
        </p:nvSpPr>
        <p:spPr bwMode="auto">
          <a:xfrm>
            <a:off x="4584701" y="6673850"/>
            <a:ext cx="44450" cy="68263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1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2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3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6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20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113">
            <a:extLst>
              <a:ext uri="{FF2B5EF4-FFF2-40B4-BE49-F238E27FC236}">
                <a16:creationId xmlns:a16="http://schemas.microsoft.com/office/drawing/2014/main" id="{CA978023-DD94-7FD1-D8A1-3DE9F7DF1858}"/>
              </a:ext>
            </a:extLst>
          </p:cNvPr>
          <p:cNvSpPr>
            <a:spLocks/>
          </p:cNvSpPr>
          <p:nvPr/>
        </p:nvSpPr>
        <p:spPr bwMode="auto">
          <a:xfrm>
            <a:off x="4938713" y="6677025"/>
            <a:ext cx="44450" cy="68263"/>
          </a:xfrm>
          <a:custGeom>
            <a:avLst/>
            <a:gdLst>
              <a:gd name="T0" fmla="*/ 13 w 15"/>
              <a:gd name="T1" fmla="*/ 13 h 23"/>
              <a:gd name="T2" fmla="*/ 9 w 15"/>
              <a:gd name="T3" fmla="*/ 11 h 23"/>
              <a:gd name="T4" fmla="*/ 11 w 15"/>
              <a:gd name="T5" fmla="*/ 10 h 23"/>
              <a:gd name="T6" fmla="*/ 13 w 15"/>
              <a:gd name="T7" fmla="*/ 7 h 23"/>
              <a:gd name="T8" fmla="*/ 13 w 15"/>
              <a:gd name="T9" fmla="*/ 3 h 23"/>
              <a:gd name="T10" fmla="*/ 10 w 15"/>
              <a:gd name="T11" fmla="*/ 0 h 23"/>
              <a:gd name="T12" fmla="*/ 5 w 15"/>
              <a:gd name="T13" fmla="*/ 0 h 23"/>
              <a:gd name="T14" fmla="*/ 2 w 15"/>
              <a:gd name="T15" fmla="*/ 1 h 23"/>
              <a:gd name="T16" fmla="*/ 1 w 15"/>
              <a:gd name="T17" fmla="*/ 2 h 23"/>
              <a:gd name="T18" fmla="*/ 1 w 15"/>
              <a:gd name="T19" fmla="*/ 3 h 23"/>
              <a:gd name="T20" fmla="*/ 1 w 15"/>
              <a:gd name="T21" fmla="*/ 4 h 23"/>
              <a:gd name="T22" fmla="*/ 1 w 15"/>
              <a:gd name="T23" fmla="*/ 4 h 23"/>
              <a:gd name="T24" fmla="*/ 2 w 15"/>
              <a:gd name="T25" fmla="*/ 4 h 23"/>
              <a:gd name="T26" fmla="*/ 5 w 15"/>
              <a:gd name="T27" fmla="*/ 3 h 23"/>
              <a:gd name="T28" fmla="*/ 8 w 15"/>
              <a:gd name="T29" fmla="*/ 3 h 23"/>
              <a:gd name="T30" fmla="*/ 10 w 15"/>
              <a:gd name="T31" fmla="*/ 4 h 23"/>
              <a:gd name="T32" fmla="*/ 10 w 15"/>
              <a:gd name="T33" fmla="*/ 7 h 23"/>
              <a:gd name="T34" fmla="*/ 7 w 15"/>
              <a:gd name="T35" fmla="*/ 10 h 23"/>
              <a:gd name="T36" fmla="*/ 3 w 15"/>
              <a:gd name="T37" fmla="*/ 10 h 23"/>
              <a:gd name="T38" fmla="*/ 3 w 15"/>
              <a:gd name="T39" fmla="*/ 10 h 23"/>
              <a:gd name="T40" fmla="*/ 3 w 15"/>
              <a:gd name="T41" fmla="*/ 11 h 23"/>
              <a:gd name="T42" fmla="*/ 3 w 15"/>
              <a:gd name="T43" fmla="*/ 12 h 23"/>
              <a:gd name="T44" fmla="*/ 3 w 15"/>
              <a:gd name="T45" fmla="*/ 12 h 23"/>
              <a:gd name="T46" fmla="*/ 8 w 15"/>
              <a:gd name="T47" fmla="*/ 13 h 23"/>
              <a:gd name="T48" fmla="*/ 11 w 15"/>
              <a:gd name="T49" fmla="*/ 15 h 23"/>
              <a:gd name="T50" fmla="*/ 11 w 15"/>
              <a:gd name="T51" fmla="*/ 18 h 23"/>
              <a:gd name="T52" fmla="*/ 9 w 15"/>
              <a:gd name="T53" fmla="*/ 20 h 23"/>
              <a:gd name="T54" fmla="*/ 4 w 15"/>
              <a:gd name="T55" fmla="*/ 20 h 23"/>
              <a:gd name="T56" fmla="*/ 1 w 15"/>
              <a:gd name="T57" fmla="*/ 19 h 23"/>
              <a:gd name="T58" fmla="*/ 0 w 15"/>
              <a:gd name="T59" fmla="*/ 19 h 23"/>
              <a:gd name="T60" fmla="*/ 0 w 15"/>
              <a:gd name="T61" fmla="*/ 21 h 23"/>
              <a:gd name="T62" fmla="*/ 1 w 15"/>
              <a:gd name="T63" fmla="*/ 21 h 23"/>
              <a:gd name="T64" fmla="*/ 1 w 15"/>
              <a:gd name="T65" fmla="*/ 22 h 23"/>
              <a:gd name="T66" fmla="*/ 4 w 15"/>
              <a:gd name="T67" fmla="*/ 23 h 23"/>
              <a:gd name="T68" fmla="*/ 10 w 15"/>
              <a:gd name="T69" fmla="*/ 23 h 23"/>
              <a:gd name="T70" fmla="*/ 14 w 15"/>
              <a:gd name="T71" fmla="*/ 19 h 23"/>
              <a:gd name="T72" fmla="*/ 14 w 15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5" h="23">
                <a:moveTo>
                  <a:pt x="14" y="14"/>
                </a:moveTo>
                <a:cubicBezTo>
                  <a:pt x="14" y="14"/>
                  <a:pt x="14" y="13"/>
                  <a:pt x="13" y="13"/>
                </a:cubicBezTo>
                <a:cubicBezTo>
                  <a:pt x="13" y="12"/>
                  <a:pt x="12" y="12"/>
                  <a:pt x="11" y="12"/>
                </a:cubicBezTo>
                <a:cubicBezTo>
                  <a:pt x="11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1" y="11"/>
                  <a:pt x="11" y="10"/>
                </a:cubicBezTo>
                <a:cubicBezTo>
                  <a:pt x="12" y="10"/>
                  <a:pt x="12" y="9"/>
                  <a:pt x="12" y="9"/>
                </a:cubicBezTo>
                <a:cubicBezTo>
                  <a:pt x="13" y="9"/>
                  <a:pt x="13" y="8"/>
                  <a:pt x="13" y="7"/>
                </a:cubicBezTo>
                <a:cubicBezTo>
                  <a:pt x="13" y="7"/>
                  <a:pt x="14" y="6"/>
                  <a:pt x="14" y="5"/>
                </a:cubicBezTo>
                <a:cubicBezTo>
                  <a:pt x="14" y="5"/>
                  <a:pt x="13" y="4"/>
                  <a:pt x="13" y="3"/>
                </a:cubicBezTo>
                <a:cubicBezTo>
                  <a:pt x="13" y="2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2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2" y="4"/>
                  <a:pt x="2" y="4"/>
                  <a:pt x="2" y="4"/>
                </a:cubicBezTo>
                <a:cubicBezTo>
                  <a:pt x="2" y="4"/>
                  <a:pt x="3" y="3"/>
                  <a:pt x="3" y="3"/>
                </a:cubicBezTo>
                <a:cubicBezTo>
                  <a:pt x="4" y="3"/>
                  <a:pt x="4" y="3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4"/>
                  <a:pt x="10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8"/>
                  <a:pt x="9" y="8"/>
                  <a:pt x="9" y="9"/>
                </a:cubicBezTo>
                <a:cubicBezTo>
                  <a:pt x="9" y="9"/>
                  <a:pt x="8" y="10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6" y="12"/>
                  <a:pt x="6" y="12"/>
                  <a:pt x="6" y="12"/>
                </a:cubicBezTo>
                <a:cubicBezTo>
                  <a:pt x="7" y="12"/>
                  <a:pt x="7" y="12"/>
                  <a:pt x="8" y="13"/>
                </a:cubicBezTo>
                <a:cubicBezTo>
                  <a:pt x="9" y="13"/>
                  <a:pt x="9" y="13"/>
                  <a:pt x="10" y="14"/>
                </a:cubicBezTo>
                <a:cubicBezTo>
                  <a:pt x="10" y="14"/>
                  <a:pt x="11" y="14"/>
                  <a:pt x="11" y="15"/>
                </a:cubicBezTo>
                <a:cubicBezTo>
                  <a:pt x="11" y="15"/>
                  <a:pt x="11" y="16"/>
                  <a:pt x="11" y="17"/>
                </a:cubicBezTo>
                <a:cubicBezTo>
                  <a:pt x="11" y="17"/>
                  <a:pt x="11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9" y="20"/>
                  <a:pt x="9" y="20"/>
                </a:cubicBezTo>
                <a:cubicBezTo>
                  <a:pt x="8" y="21"/>
                  <a:pt x="7" y="21"/>
                  <a:pt x="7" y="21"/>
                </a:cubicBezTo>
                <a:cubicBezTo>
                  <a:pt x="6" y="21"/>
                  <a:pt x="5" y="21"/>
                  <a:pt x="4" y="20"/>
                </a:cubicBezTo>
                <a:cubicBezTo>
                  <a:pt x="4" y="20"/>
                  <a:pt x="3" y="20"/>
                  <a:pt x="3" y="20"/>
                </a:cubicBezTo>
                <a:cubicBezTo>
                  <a:pt x="2" y="20"/>
                  <a:pt x="2" y="19"/>
                  <a:pt x="1" y="19"/>
                </a:cubicBezTo>
                <a:cubicBezTo>
                  <a:pt x="1" y="19"/>
                  <a:pt x="1" y="19"/>
                  <a:pt x="1" y="19"/>
                </a:cubicBezTo>
                <a:cubicBezTo>
                  <a:pt x="1" y="19"/>
                  <a:pt x="1" y="19"/>
                  <a:pt x="0" y="19"/>
                </a:cubicBezTo>
                <a:cubicBezTo>
                  <a:pt x="0" y="19"/>
                  <a:pt x="0" y="20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1" y="21"/>
                </a:cubicBezTo>
                <a:cubicBezTo>
                  <a:pt x="1" y="21"/>
                  <a:pt x="1" y="22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2" y="22"/>
                  <a:pt x="3" y="23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8" y="23"/>
                  <a:pt x="9" y="23"/>
                  <a:pt x="10" y="23"/>
                </a:cubicBezTo>
                <a:cubicBezTo>
                  <a:pt x="11" y="22"/>
                  <a:pt x="12" y="22"/>
                  <a:pt x="12" y="21"/>
                </a:cubicBezTo>
                <a:cubicBezTo>
                  <a:pt x="13" y="21"/>
                  <a:pt x="14" y="20"/>
                  <a:pt x="14" y="19"/>
                </a:cubicBezTo>
                <a:cubicBezTo>
                  <a:pt x="14" y="18"/>
                  <a:pt x="15" y="17"/>
                  <a:pt x="15" y="16"/>
                </a:cubicBezTo>
                <a:cubicBezTo>
                  <a:pt x="15" y="16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114">
            <a:extLst>
              <a:ext uri="{FF2B5EF4-FFF2-40B4-BE49-F238E27FC236}">
                <a16:creationId xmlns:a16="http://schemas.microsoft.com/office/drawing/2014/main" id="{73FE4AA3-E1E5-F48B-312D-B32195E35902}"/>
              </a:ext>
            </a:extLst>
          </p:cNvPr>
          <p:cNvSpPr>
            <a:spLocks noEditPoints="1"/>
          </p:cNvSpPr>
          <p:nvPr/>
        </p:nvSpPr>
        <p:spPr bwMode="auto">
          <a:xfrm>
            <a:off x="4991101" y="6677025"/>
            <a:ext cx="47625" cy="68263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1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2 h 23"/>
              <a:gd name="T16" fmla="*/ 0 w 16"/>
              <a:gd name="T17" fmla="*/ 17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9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3"/>
                  <a:pt x="0" y="15"/>
                  <a:pt x="0" y="17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10"/>
                  <a:pt x="16" y="8"/>
                  <a:pt x="15" y="6"/>
                </a:cubicBezTo>
                <a:close/>
                <a:moveTo>
                  <a:pt x="13" y="14"/>
                </a:moveTo>
                <a:cubicBezTo>
                  <a:pt x="13" y="15"/>
                  <a:pt x="12" y="16"/>
                  <a:pt x="12" y="16"/>
                </a:cubicBezTo>
                <a:cubicBezTo>
                  <a:pt x="12" y="17"/>
                  <a:pt x="12" y="18"/>
                  <a:pt x="1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10" y="20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0"/>
                </a:cubicBezTo>
                <a:cubicBezTo>
                  <a:pt x="5" y="20"/>
                  <a:pt x="5" y="19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3"/>
                  <a:pt x="11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15">
            <a:extLst>
              <a:ext uri="{FF2B5EF4-FFF2-40B4-BE49-F238E27FC236}">
                <a16:creationId xmlns:a16="http://schemas.microsoft.com/office/drawing/2014/main" id="{36BE3B26-956B-8DF0-E3FE-95678682FEFA}"/>
              </a:ext>
            </a:extLst>
          </p:cNvPr>
          <p:cNvSpPr>
            <a:spLocks/>
          </p:cNvSpPr>
          <p:nvPr/>
        </p:nvSpPr>
        <p:spPr bwMode="auto">
          <a:xfrm>
            <a:off x="4130676" y="6673850"/>
            <a:ext cx="38100" cy="68263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1 h 23"/>
              <a:gd name="T6" fmla="*/ 13 w 13"/>
              <a:gd name="T7" fmla="*/ 21 h 23"/>
              <a:gd name="T8" fmla="*/ 8 w 13"/>
              <a:gd name="T9" fmla="*/ 21 h 23"/>
              <a:gd name="T10" fmla="*/ 8 w 13"/>
              <a:gd name="T11" fmla="*/ 1 h 23"/>
              <a:gd name="T12" fmla="*/ 8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6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0 w 13"/>
              <a:gd name="T29" fmla="*/ 4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5 h 23"/>
              <a:gd name="T36" fmla="*/ 0 w 13"/>
              <a:gd name="T37" fmla="*/ 5 h 23"/>
              <a:gd name="T38" fmla="*/ 0 w 13"/>
              <a:gd name="T39" fmla="*/ 6 h 23"/>
              <a:gd name="T40" fmla="*/ 0 w 13"/>
              <a:gd name="T41" fmla="*/ 6 h 23"/>
              <a:gd name="T42" fmla="*/ 0 w 13"/>
              <a:gd name="T43" fmla="*/ 6 h 23"/>
              <a:gd name="T44" fmla="*/ 1 w 13"/>
              <a:gd name="T45" fmla="*/ 6 h 23"/>
              <a:gd name="T46" fmla="*/ 5 w 13"/>
              <a:gd name="T47" fmla="*/ 3 h 23"/>
              <a:gd name="T48" fmla="*/ 5 w 13"/>
              <a:gd name="T49" fmla="*/ 21 h 23"/>
              <a:gd name="T50" fmla="*/ 1 w 13"/>
              <a:gd name="T51" fmla="*/ 21 h 23"/>
              <a:gd name="T52" fmla="*/ 0 w 13"/>
              <a:gd name="T53" fmla="*/ 21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0 w 13"/>
              <a:gd name="T63" fmla="*/ 23 h 23"/>
              <a:gd name="T64" fmla="*/ 0 w 13"/>
              <a:gd name="T65" fmla="*/ 23 h 23"/>
              <a:gd name="T66" fmla="*/ 1 w 13"/>
              <a:gd name="T67" fmla="*/ 23 h 23"/>
              <a:gd name="T68" fmla="*/ 13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8" y="21"/>
                  <a:pt x="8" y="21"/>
                  <a:pt x="8" y="2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5" y="3"/>
                  <a:pt x="5" y="3"/>
                  <a:pt x="5" y="3"/>
                </a:cubicBezTo>
                <a:cubicBezTo>
                  <a:pt x="5" y="21"/>
                  <a:pt x="5" y="21"/>
                  <a:pt x="5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16">
            <a:extLst>
              <a:ext uri="{FF2B5EF4-FFF2-40B4-BE49-F238E27FC236}">
                <a16:creationId xmlns:a16="http://schemas.microsoft.com/office/drawing/2014/main" id="{25C16F3A-5A21-27B2-4468-EDDA2B845B61}"/>
              </a:ext>
            </a:extLst>
          </p:cNvPr>
          <p:cNvSpPr>
            <a:spLocks noEditPoints="1"/>
          </p:cNvSpPr>
          <p:nvPr/>
        </p:nvSpPr>
        <p:spPr bwMode="auto">
          <a:xfrm>
            <a:off x="4178301" y="6673850"/>
            <a:ext cx="47625" cy="68263"/>
          </a:xfrm>
          <a:custGeom>
            <a:avLst/>
            <a:gdLst>
              <a:gd name="T0" fmla="*/ 16 w 16"/>
              <a:gd name="T1" fmla="*/ 7 h 23"/>
              <a:gd name="T2" fmla="*/ 14 w 16"/>
              <a:gd name="T3" fmla="*/ 3 h 23"/>
              <a:gd name="T4" fmla="*/ 12 w 16"/>
              <a:gd name="T5" fmla="*/ 1 h 23"/>
              <a:gd name="T6" fmla="*/ 8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2 h 23"/>
              <a:gd name="T16" fmla="*/ 1 w 16"/>
              <a:gd name="T17" fmla="*/ 17 h 23"/>
              <a:gd name="T18" fmla="*/ 2 w 16"/>
              <a:gd name="T19" fmla="*/ 20 h 23"/>
              <a:gd name="T20" fmla="*/ 4 w 16"/>
              <a:gd name="T21" fmla="*/ 23 h 23"/>
              <a:gd name="T22" fmla="*/ 8 w 16"/>
              <a:gd name="T23" fmla="*/ 23 h 23"/>
              <a:gd name="T24" fmla="*/ 12 w 16"/>
              <a:gd name="T25" fmla="*/ 23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2 h 23"/>
              <a:gd name="T32" fmla="*/ 16 w 16"/>
              <a:gd name="T33" fmla="*/ 7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20 h 23"/>
              <a:gd name="T42" fmla="*/ 10 w 16"/>
              <a:gd name="T43" fmla="*/ 21 h 23"/>
              <a:gd name="T44" fmla="*/ 8 w 16"/>
              <a:gd name="T45" fmla="*/ 21 h 23"/>
              <a:gd name="T46" fmla="*/ 6 w 16"/>
              <a:gd name="T47" fmla="*/ 20 h 23"/>
              <a:gd name="T48" fmla="*/ 5 w 16"/>
              <a:gd name="T49" fmla="*/ 19 h 23"/>
              <a:gd name="T50" fmla="*/ 4 w 16"/>
              <a:gd name="T51" fmla="*/ 16 h 23"/>
              <a:gd name="T52" fmla="*/ 3 w 16"/>
              <a:gd name="T53" fmla="*/ 12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3 h 23"/>
              <a:gd name="T62" fmla="*/ 10 w 16"/>
              <a:gd name="T63" fmla="*/ 3 h 23"/>
              <a:gd name="T64" fmla="*/ 11 w 16"/>
              <a:gd name="T65" fmla="*/ 3 h 23"/>
              <a:gd name="T66" fmla="*/ 12 w 16"/>
              <a:gd name="T67" fmla="*/ 5 h 23"/>
              <a:gd name="T68" fmla="*/ 13 w 16"/>
              <a:gd name="T69" fmla="*/ 6 h 23"/>
              <a:gd name="T70" fmla="*/ 13 w 16"/>
              <a:gd name="T71" fmla="*/ 9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7"/>
                </a:move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2" y="1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2" y="4"/>
                  <a:pt x="1" y="6"/>
                  <a:pt x="1" y="7"/>
                </a:cubicBezTo>
                <a:cubicBezTo>
                  <a:pt x="1" y="8"/>
                  <a:pt x="0" y="10"/>
                  <a:pt x="0" y="12"/>
                </a:cubicBezTo>
                <a:cubicBezTo>
                  <a:pt x="0" y="14"/>
                  <a:pt x="0" y="15"/>
                  <a:pt x="1" y="17"/>
                </a:cubicBezTo>
                <a:cubicBezTo>
                  <a:pt x="1" y="18"/>
                  <a:pt x="1" y="19"/>
                  <a:pt x="2" y="20"/>
                </a:cubicBezTo>
                <a:cubicBezTo>
                  <a:pt x="3" y="21"/>
                  <a:pt x="3" y="22"/>
                  <a:pt x="4" y="23"/>
                </a:cubicBezTo>
                <a:cubicBezTo>
                  <a:pt x="5" y="23"/>
                  <a:pt x="7" y="23"/>
                  <a:pt x="8" y="23"/>
                </a:cubicBezTo>
                <a:cubicBezTo>
                  <a:pt x="10" y="23"/>
                  <a:pt x="11" y="23"/>
                  <a:pt x="12" y="23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2"/>
                </a:cubicBezTo>
                <a:cubicBezTo>
                  <a:pt x="16" y="10"/>
                  <a:pt x="16" y="8"/>
                  <a:pt x="16" y="7"/>
                </a:cubicBezTo>
                <a:close/>
                <a:moveTo>
                  <a:pt x="13" y="14"/>
                </a:moveTo>
                <a:cubicBezTo>
                  <a:pt x="13" y="15"/>
                  <a:pt x="13" y="16"/>
                  <a:pt x="13" y="16"/>
                </a:cubicBezTo>
                <a:cubicBezTo>
                  <a:pt x="13" y="17"/>
                  <a:pt x="12" y="18"/>
                  <a:pt x="12" y="18"/>
                </a:cubicBezTo>
                <a:cubicBezTo>
                  <a:pt x="12" y="19"/>
                  <a:pt x="12" y="19"/>
                  <a:pt x="11" y="20"/>
                </a:cubicBezTo>
                <a:cubicBezTo>
                  <a:pt x="11" y="20"/>
                  <a:pt x="10" y="20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0"/>
                </a:cubicBezTo>
                <a:cubicBezTo>
                  <a:pt x="5" y="20"/>
                  <a:pt x="5" y="20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5"/>
                  <a:pt x="3" y="13"/>
                  <a:pt x="3" y="12"/>
                </a:cubicBezTo>
                <a:cubicBezTo>
                  <a:pt x="3" y="10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4"/>
                  <a:pt x="12" y="4"/>
                  <a:pt x="12" y="5"/>
                </a:cubicBezTo>
                <a:cubicBezTo>
                  <a:pt x="12" y="5"/>
                  <a:pt x="12" y="6"/>
                  <a:pt x="13" y="6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17">
            <a:extLst>
              <a:ext uri="{FF2B5EF4-FFF2-40B4-BE49-F238E27FC236}">
                <a16:creationId xmlns:a16="http://schemas.microsoft.com/office/drawing/2014/main" id="{E8BC0DF0-0933-F75F-06DE-496D6E6D67BB}"/>
              </a:ext>
            </a:extLst>
          </p:cNvPr>
          <p:cNvSpPr>
            <a:spLocks/>
          </p:cNvSpPr>
          <p:nvPr/>
        </p:nvSpPr>
        <p:spPr bwMode="auto">
          <a:xfrm>
            <a:off x="5048251" y="6670675"/>
            <a:ext cx="38100" cy="74613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4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9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10 w 13"/>
              <a:gd name="T25" fmla="*/ 8 h 25"/>
              <a:gd name="T26" fmla="*/ 9 w 13"/>
              <a:gd name="T27" fmla="*/ 9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1 h 25"/>
              <a:gd name="T34" fmla="*/ 3 w 13"/>
              <a:gd name="T35" fmla="*/ 1 h 25"/>
              <a:gd name="T36" fmla="*/ 2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1 h 25"/>
              <a:gd name="T44" fmla="*/ 0 w 13"/>
              <a:gd name="T45" fmla="*/ 1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5 h 25"/>
              <a:gd name="T52" fmla="*/ 1 w 13"/>
              <a:gd name="T53" fmla="*/ 25 h 25"/>
              <a:gd name="T54" fmla="*/ 1 w 13"/>
              <a:gd name="T55" fmla="*/ 25 h 25"/>
              <a:gd name="T56" fmla="*/ 2 w 13"/>
              <a:gd name="T57" fmla="*/ 25 h 25"/>
              <a:gd name="T58" fmla="*/ 2 w 13"/>
              <a:gd name="T59" fmla="*/ 25 h 25"/>
              <a:gd name="T60" fmla="*/ 3 w 13"/>
              <a:gd name="T61" fmla="*/ 25 h 25"/>
              <a:gd name="T62" fmla="*/ 3 w 13"/>
              <a:gd name="T63" fmla="*/ 25 h 25"/>
              <a:gd name="T64" fmla="*/ 3 w 13"/>
              <a:gd name="T65" fmla="*/ 24 h 25"/>
              <a:gd name="T66" fmla="*/ 3 w 13"/>
              <a:gd name="T67" fmla="*/ 16 h 25"/>
              <a:gd name="T68" fmla="*/ 10 w 13"/>
              <a:gd name="T69" fmla="*/ 24 h 25"/>
              <a:gd name="T70" fmla="*/ 10 w 13"/>
              <a:gd name="T71" fmla="*/ 25 h 25"/>
              <a:gd name="T72" fmla="*/ 10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5 h 25"/>
              <a:gd name="T82" fmla="*/ 13 w 13"/>
              <a:gd name="T83" fmla="*/ 25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4"/>
                  <a:pt x="13" y="24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3" y="9"/>
                </a:cubicBezTo>
                <a:cubicBezTo>
                  <a:pt x="13" y="9"/>
                  <a:pt x="13" y="9"/>
                  <a:pt x="13" y="9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9"/>
                  <a:pt x="9" y="9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1"/>
                </a:cubicBezTo>
                <a:cubicBezTo>
                  <a:pt x="1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5"/>
                  <a:pt x="0" y="25"/>
                  <a:pt x="0" y="25"/>
                </a:cubicBezTo>
                <a:cubicBezTo>
                  <a:pt x="0" y="25"/>
                  <a:pt x="1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1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5"/>
                  <a:pt x="3" y="24"/>
                </a:cubicBezTo>
                <a:cubicBezTo>
                  <a:pt x="3" y="16"/>
                  <a:pt x="3" y="16"/>
                  <a:pt x="3" y="16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5"/>
                  <a:pt x="10" y="25"/>
                </a:cubicBezTo>
                <a:cubicBezTo>
                  <a:pt x="10" y="25"/>
                  <a:pt x="10" y="25"/>
                  <a:pt x="10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18">
            <a:extLst>
              <a:ext uri="{FF2B5EF4-FFF2-40B4-BE49-F238E27FC236}">
                <a16:creationId xmlns:a16="http://schemas.microsoft.com/office/drawing/2014/main" id="{8A5EEA2E-57CE-661E-9EF3-292A26564D72}"/>
              </a:ext>
            </a:extLst>
          </p:cNvPr>
          <p:cNvSpPr>
            <a:spLocks/>
          </p:cNvSpPr>
          <p:nvPr/>
        </p:nvSpPr>
        <p:spPr bwMode="auto">
          <a:xfrm>
            <a:off x="5099051" y="6694488"/>
            <a:ext cx="68263" cy="50800"/>
          </a:xfrm>
          <a:custGeom>
            <a:avLst/>
            <a:gdLst>
              <a:gd name="T0" fmla="*/ 23 w 23"/>
              <a:gd name="T1" fmla="*/ 4 h 17"/>
              <a:gd name="T2" fmla="*/ 20 w 23"/>
              <a:gd name="T3" fmla="*/ 0 h 17"/>
              <a:gd name="T4" fmla="*/ 16 w 23"/>
              <a:gd name="T5" fmla="*/ 0 h 17"/>
              <a:gd name="T6" fmla="*/ 14 w 23"/>
              <a:gd name="T7" fmla="*/ 1 h 17"/>
              <a:gd name="T8" fmla="*/ 12 w 23"/>
              <a:gd name="T9" fmla="*/ 2 h 17"/>
              <a:gd name="T10" fmla="*/ 9 w 23"/>
              <a:gd name="T11" fmla="*/ 0 h 17"/>
              <a:gd name="T12" fmla="*/ 5 w 23"/>
              <a:gd name="T13" fmla="*/ 0 h 17"/>
              <a:gd name="T14" fmla="*/ 2 w 23"/>
              <a:gd name="T15" fmla="*/ 1 h 17"/>
              <a:gd name="T16" fmla="*/ 2 w 23"/>
              <a:gd name="T17" fmla="*/ 0 h 17"/>
              <a:gd name="T18" fmla="*/ 1 w 23"/>
              <a:gd name="T19" fmla="*/ 0 h 17"/>
              <a:gd name="T20" fmla="*/ 0 w 23"/>
              <a:gd name="T21" fmla="*/ 0 h 17"/>
              <a:gd name="T22" fmla="*/ 0 w 23"/>
              <a:gd name="T23" fmla="*/ 1 h 17"/>
              <a:gd name="T24" fmla="*/ 0 w 23"/>
              <a:gd name="T25" fmla="*/ 17 h 17"/>
              <a:gd name="T26" fmla="*/ 0 w 23"/>
              <a:gd name="T27" fmla="*/ 17 h 17"/>
              <a:gd name="T28" fmla="*/ 2 w 23"/>
              <a:gd name="T29" fmla="*/ 17 h 17"/>
              <a:gd name="T30" fmla="*/ 3 w 23"/>
              <a:gd name="T31" fmla="*/ 17 h 17"/>
              <a:gd name="T32" fmla="*/ 3 w 23"/>
              <a:gd name="T33" fmla="*/ 5 h 17"/>
              <a:gd name="T34" fmla="*/ 7 w 23"/>
              <a:gd name="T35" fmla="*/ 2 h 17"/>
              <a:gd name="T36" fmla="*/ 9 w 23"/>
              <a:gd name="T37" fmla="*/ 4 h 17"/>
              <a:gd name="T38" fmla="*/ 10 w 23"/>
              <a:gd name="T39" fmla="*/ 7 h 17"/>
              <a:gd name="T40" fmla="*/ 10 w 23"/>
              <a:gd name="T41" fmla="*/ 17 h 17"/>
              <a:gd name="T42" fmla="*/ 11 w 23"/>
              <a:gd name="T43" fmla="*/ 17 h 17"/>
              <a:gd name="T44" fmla="*/ 12 w 23"/>
              <a:gd name="T45" fmla="*/ 17 h 17"/>
              <a:gd name="T46" fmla="*/ 13 w 23"/>
              <a:gd name="T47" fmla="*/ 17 h 17"/>
              <a:gd name="T48" fmla="*/ 13 w 23"/>
              <a:gd name="T49" fmla="*/ 5 h 17"/>
              <a:gd name="T50" fmla="*/ 17 w 23"/>
              <a:gd name="T51" fmla="*/ 2 h 17"/>
              <a:gd name="T52" fmla="*/ 20 w 23"/>
              <a:gd name="T53" fmla="*/ 4 h 17"/>
              <a:gd name="T54" fmla="*/ 20 w 23"/>
              <a:gd name="T55" fmla="*/ 7 h 17"/>
              <a:gd name="T56" fmla="*/ 20 w 23"/>
              <a:gd name="T57" fmla="*/ 17 h 17"/>
              <a:gd name="T58" fmla="*/ 21 w 23"/>
              <a:gd name="T59" fmla="*/ 17 h 17"/>
              <a:gd name="T60" fmla="*/ 22 w 23"/>
              <a:gd name="T61" fmla="*/ 17 h 17"/>
              <a:gd name="T62" fmla="*/ 23 w 23"/>
              <a:gd name="T63" fmla="*/ 17 h 17"/>
              <a:gd name="T64" fmla="*/ 23 w 23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7">
                <a:moveTo>
                  <a:pt x="23" y="6"/>
                </a:moveTo>
                <a:cubicBezTo>
                  <a:pt x="23" y="6"/>
                  <a:pt x="23" y="5"/>
                  <a:pt x="23" y="4"/>
                </a:cubicBezTo>
                <a:cubicBezTo>
                  <a:pt x="23" y="3"/>
                  <a:pt x="22" y="2"/>
                  <a:pt x="22" y="2"/>
                </a:cubicBezTo>
                <a:cubicBezTo>
                  <a:pt x="22" y="1"/>
                  <a:pt x="21" y="1"/>
                  <a:pt x="20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7" y="0"/>
                  <a:pt x="17" y="0"/>
                  <a:pt x="16" y="0"/>
                </a:cubicBezTo>
                <a:cubicBezTo>
                  <a:pt x="16" y="0"/>
                  <a:pt x="16" y="0"/>
                  <a:pt x="15" y="0"/>
                </a:cubicBezTo>
                <a:cubicBezTo>
                  <a:pt x="15" y="1"/>
                  <a:pt x="14" y="1"/>
                  <a:pt x="14" y="1"/>
                </a:cubicBezTo>
                <a:cubicBezTo>
                  <a:pt x="13" y="2"/>
                  <a:pt x="13" y="2"/>
                  <a:pt x="12" y="3"/>
                </a:cubicBezTo>
                <a:cubicBezTo>
                  <a:pt x="12" y="2"/>
                  <a:pt x="12" y="2"/>
                  <a:pt x="12" y="2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2"/>
                  <a:pt x="2" y="3"/>
                </a:cubicBezTo>
                <a:cubicBezTo>
                  <a:pt x="2" y="1"/>
                  <a:pt x="2" y="1"/>
                  <a:pt x="2" y="1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3" y="4"/>
                  <a:pt x="4" y="4"/>
                  <a:pt x="5" y="3"/>
                </a:cubicBezTo>
                <a:cubicBezTo>
                  <a:pt x="5" y="3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4" y="4"/>
                  <a:pt x="15" y="3"/>
                </a:cubicBezTo>
                <a:cubicBezTo>
                  <a:pt x="16" y="3"/>
                  <a:pt x="16" y="2"/>
                  <a:pt x="17" y="2"/>
                </a:cubicBezTo>
                <a:cubicBezTo>
                  <a:pt x="18" y="2"/>
                  <a:pt x="18" y="2"/>
                  <a:pt x="19" y="3"/>
                </a:cubicBezTo>
                <a:cubicBezTo>
                  <a:pt x="19" y="3"/>
                  <a:pt x="19" y="3"/>
                  <a:pt x="20" y="4"/>
                </a:cubicBezTo>
                <a:cubicBezTo>
                  <a:pt x="20" y="4"/>
                  <a:pt x="20" y="4"/>
                  <a:pt x="20" y="5"/>
                </a:cubicBezTo>
                <a:cubicBezTo>
                  <a:pt x="20" y="6"/>
                  <a:pt x="20" y="6"/>
                  <a:pt x="20" y="7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6"/>
                </a:cubicBezTo>
                <a:cubicBezTo>
                  <a:pt x="23" y="6"/>
                  <a:pt x="23" y="6"/>
                  <a:pt x="23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19">
            <a:extLst>
              <a:ext uri="{FF2B5EF4-FFF2-40B4-BE49-F238E27FC236}">
                <a16:creationId xmlns:a16="http://schemas.microsoft.com/office/drawing/2014/main" id="{DE8EF5A9-7DA0-18F1-2ECD-36F948FF58A6}"/>
              </a:ext>
            </a:extLst>
          </p:cNvPr>
          <p:cNvSpPr>
            <a:spLocks/>
          </p:cNvSpPr>
          <p:nvPr/>
        </p:nvSpPr>
        <p:spPr bwMode="auto">
          <a:xfrm>
            <a:off x="4308476" y="6276975"/>
            <a:ext cx="142875" cy="141288"/>
          </a:xfrm>
          <a:custGeom>
            <a:avLst/>
            <a:gdLst>
              <a:gd name="T0" fmla="*/ 36 w 48"/>
              <a:gd name="T1" fmla="*/ 4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4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4"/>
                </a:moveTo>
                <a:cubicBezTo>
                  <a:pt x="44" y="8"/>
                  <a:pt x="48" y="15"/>
                  <a:pt x="48" y="24"/>
                </a:cubicBezTo>
                <a:cubicBezTo>
                  <a:pt x="48" y="37"/>
                  <a:pt x="38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4"/>
                </a:cubicBezTo>
                <a:cubicBezTo>
                  <a:pt x="14" y="3"/>
                  <a:pt x="15" y="2"/>
                  <a:pt x="17" y="1"/>
                </a:cubicBezTo>
                <a:cubicBezTo>
                  <a:pt x="19" y="1"/>
                  <a:pt x="22" y="0"/>
                  <a:pt x="24" y="0"/>
                </a:cubicBezTo>
                <a:cubicBezTo>
                  <a:pt x="29" y="0"/>
                  <a:pt x="33" y="1"/>
                  <a:pt x="36" y="4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120">
            <a:extLst>
              <a:ext uri="{FF2B5EF4-FFF2-40B4-BE49-F238E27FC236}">
                <a16:creationId xmlns:a16="http://schemas.microsoft.com/office/drawing/2014/main" id="{B5AE1909-BB3D-5BA9-CE41-197D42E0A45B}"/>
              </a:ext>
            </a:extLst>
          </p:cNvPr>
          <p:cNvSpPr>
            <a:spLocks/>
          </p:cNvSpPr>
          <p:nvPr/>
        </p:nvSpPr>
        <p:spPr bwMode="auto">
          <a:xfrm>
            <a:off x="4343401" y="6181725"/>
            <a:ext cx="71438" cy="106363"/>
          </a:xfrm>
          <a:custGeom>
            <a:avLst/>
            <a:gdLst>
              <a:gd name="T0" fmla="*/ 0 w 24"/>
              <a:gd name="T1" fmla="*/ 36 h 36"/>
              <a:gd name="T2" fmla="*/ 5 w 24"/>
              <a:gd name="T3" fmla="*/ 33 h 36"/>
              <a:gd name="T4" fmla="*/ 12 w 24"/>
              <a:gd name="T5" fmla="*/ 32 h 36"/>
              <a:gd name="T6" fmla="*/ 24 w 24"/>
              <a:gd name="T7" fmla="*/ 36 h 36"/>
              <a:gd name="T8" fmla="*/ 12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2" y="35"/>
                  <a:pt x="3" y="34"/>
                  <a:pt x="5" y="33"/>
                </a:cubicBezTo>
                <a:cubicBezTo>
                  <a:pt x="7" y="33"/>
                  <a:pt x="10" y="32"/>
                  <a:pt x="12" y="32"/>
                </a:cubicBezTo>
                <a:cubicBezTo>
                  <a:pt x="17" y="32"/>
                  <a:pt x="21" y="33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21">
            <a:extLst>
              <a:ext uri="{FF2B5EF4-FFF2-40B4-BE49-F238E27FC236}">
                <a16:creationId xmlns:a16="http://schemas.microsoft.com/office/drawing/2014/main" id="{823F2064-F8A0-3B43-D8F7-28D1017E3EDC}"/>
              </a:ext>
            </a:extLst>
          </p:cNvPr>
          <p:cNvSpPr>
            <a:spLocks/>
          </p:cNvSpPr>
          <p:nvPr/>
        </p:nvSpPr>
        <p:spPr bwMode="auto">
          <a:xfrm>
            <a:off x="4379913" y="6181725"/>
            <a:ext cx="34925" cy="106363"/>
          </a:xfrm>
          <a:custGeom>
            <a:avLst/>
            <a:gdLst>
              <a:gd name="T0" fmla="*/ 0 w 12"/>
              <a:gd name="T1" fmla="*/ 32 h 36"/>
              <a:gd name="T2" fmla="*/ 12 w 12"/>
              <a:gd name="T3" fmla="*/ 36 h 36"/>
              <a:gd name="T4" fmla="*/ 0 w 12"/>
              <a:gd name="T5" fmla="*/ 0 h 36"/>
              <a:gd name="T6" fmla="*/ 0 w 12"/>
              <a:gd name="T7" fmla="*/ 3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0" y="32"/>
                </a:moveTo>
                <a:cubicBezTo>
                  <a:pt x="5" y="32"/>
                  <a:pt x="9" y="33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22">
            <a:extLst>
              <a:ext uri="{FF2B5EF4-FFF2-40B4-BE49-F238E27FC236}">
                <a16:creationId xmlns:a16="http://schemas.microsoft.com/office/drawing/2014/main" id="{0C4C4408-1BC5-0809-5C7C-D32B67415532}"/>
              </a:ext>
            </a:extLst>
          </p:cNvPr>
          <p:cNvSpPr>
            <a:spLocks/>
          </p:cNvSpPr>
          <p:nvPr/>
        </p:nvSpPr>
        <p:spPr bwMode="auto">
          <a:xfrm>
            <a:off x="4213226" y="6311900"/>
            <a:ext cx="106363" cy="71438"/>
          </a:xfrm>
          <a:custGeom>
            <a:avLst/>
            <a:gdLst>
              <a:gd name="T0" fmla="*/ 36 w 36"/>
              <a:gd name="T1" fmla="*/ 24 h 24"/>
              <a:gd name="T2" fmla="*/ 34 w 36"/>
              <a:gd name="T3" fmla="*/ 19 h 24"/>
              <a:gd name="T4" fmla="*/ 32 w 36"/>
              <a:gd name="T5" fmla="*/ 12 h 24"/>
              <a:gd name="T6" fmla="*/ 36 w 36"/>
              <a:gd name="T7" fmla="*/ 0 h 24"/>
              <a:gd name="T8" fmla="*/ 0 w 36"/>
              <a:gd name="T9" fmla="*/ 12 h 24"/>
              <a:gd name="T10" fmla="*/ 36 w 36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4" y="19"/>
                </a:cubicBezTo>
                <a:cubicBezTo>
                  <a:pt x="33" y="17"/>
                  <a:pt x="32" y="15"/>
                  <a:pt x="32" y="12"/>
                </a:cubicBez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23">
            <a:extLst>
              <a:ext uri="{FF2B5EF4-FFF2-40B4-BE49-F238E27FC236}">
                <a16:creationId xmlns:a16="http://schemas.microsoft.com/office/drawing/2014/main" id="{05BD55BA-3E54-4313-5E15-04F98A56864C}"/>
              </a:ext>
            </a:extLst>
          </p:cNvPr>
          <p:cNvSpPr>
            <a:spLocks/>
          </p:cNvSpPr>
          <p:nvPr/>
        </p:nvSpPr>
        <p:spPr bwMode="auto">
          <a:xfrm>
            <a:off x="4213226" y="6311900"/>
            <a:ext cx="106363" cy="34925"/>
          </a:xfrm>
          <a:custGeom>
            <a:avLst/>
            <a:gdLst>
              <a:gd name="T0" fmla="*/ 32 w 36"/>
              <a:gd name="T1" fmla="*/ 12 h 12"/>
              <a:gd name="T2" fmla="*/ 36 w 36"/>
              <a:gd name="T3" fmla="*/ 0 h 12"/>
              <a:gd name="T4" fmla="*/ 0 w 36"/>
              <a:gd name="T5" fmla="*/ 12 h 12"/>
              <a:gd name="T6" fmla="*/ 32 w 36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2" y="12"/>
                </a:moveTo>
                <a:cubicBezTo>
                  <a:pt x="32" y="8"/>
                  <a:pt x="34" y="4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124">
            <a:extLst>
              <a:ext uri="{FF2B5EF4-FFF2-40B4-BE49-F238E27FC236}">
                <a16:creationId xmlns:a16="http://schemas.microsoft.com/office/drawing/2014/main" id="{B4C9DD61-0FB1-1B7E-C4D5-4B69B7C467BE}"/>
              </a:ext>
            </a:extLst>
          </p:cNvPr>
          <p:cNvSpPr>
            <a:spLocks/>
          </p:cNvSpPr>
          <p:nvPr/>
        </p:nvSpPr>
        <p:spPr bwMode="auto">
          <a:xfrm>
            <a:off x="4343401" y="6410325"/>
            <a:ext cx="71438" cy="106363"/>
          </a:xfrm>
          <a:custGeom>
            <a:avLst/>
            <a:gdLst>
              <a:gd name="T0" fmla="*/ 24 w 24"/>
              <a:gd name="T1" fmla="*/ 0 h 36"/>
              <a:gd name="T2" fmla="*/ 20 w 24"/>
              <a:gd name="T3" fmla="*/ 2 h 36"/>
              <a:gd name="T4" fmla="*/ 12 w 24"/>
              <a:gd name="T5" fmla="*/ 3 h 36"/>
              <a:gd name="T6" fmla="*/ 0 w 24"/>
              <a:gd name="T7" fmla="*/ 0 h 36"/>
              <a:gd name="T8" fmla="*/ 13 w 24"/>
              <a:gd name="T9" fmla="*/ 36 h 36"/>
              <a:gd name="T10" fmla="*/ 24 w 24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24" y="0"/>
                </a:moveTo>
                <a:cubicBezTo>
                  <a:pt x="23" y="1"/>
                  <a:pt x="21" y="1"/>
                  <a:pt x="20" y="2"/>
                </a:cubicBezTo>
                <a:cubicBezTo>
                  <a:pt x="17" y="3"/>
                  <a:pt x="15" y="3"/>
                  <a:pt x="12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4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125">
            <a:extLst>
              <a:ext uri="{FF2B5EF4-FFF2-40B4-BE49-F238E27FC236}">
                <a16:creationId xmlns:a16="http://schemas.microsoft.com/office/drawing/2014/main" id="{D54DE786-C4E8-4638-B4B0-16C71056D265}"/>
              </a:ext>
            </a:extLst>
          </p:cNvPr>
          <p:cNvSpPr>
            <a:spLocks/>
          </p:cNvSpPr>
          <p:nvPr/>
        </p:nvSpPr>
        <p:spPr bwMode="auto">
          <a:xfrm>
            <a:off x="4343401" y="6410325"/>
            <a:ext cx="39688" cy="106363"/>
          </a:xfrm>
          <a:custGeom>
            <a:avLst/>
            <a:gdLst>
              <a:gd name="T0" fmla="*/ 12 w 13"/>
              <a:gd name="T1" fmla="*/ 3 h 36"/>
              <a:gd name="T2" fmla="*/ 0 w 13"/>
              <a:gd name="T3" fmla="*/ 0 h 36"/>
              <a:gd name="T4" fmla="*/ 13 w 13"/>
              <a:gd name="T5" fmla="*/ 36 h 36"/>
              <a:gd name="T6" fmla="*/ 13 w 13"/>
              <a:gd name="T7" fmla="*/ 3 h 36"/>
              <a:gd name="T8" fmla="*/ 12 w 13"/>
              <a:gd name="T9" fmla="*/ 3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6">
                <a:moveTo>
                  <a:pt x="12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lnTo>
                  <a:pt x="12" y="3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126">
            <a:extLst>
              <a:ext uri="{FF2B5EF4-FFF2-40B4-BE49-F238E27FC236}">
                <a16:creationId xmlns:a16="http://schemas.microsoft.com/office/drawing/2014/main" id="{C9A069A5-B8CE-E775-A809-7DFBC7AC732D}"/>
              </a:ext>
            </a:extLst>
          </p:cNvPr>
          <p:cNvSpPr>
            <a:spLocks/>
          </p:cNvSpPr>
          <p:nvPr/>
        </p:nvSpPr>
        <p:spPr bwMode="auto">
          <a:xfrm>
            <a:off x="4441826" y="6311900"/>
            <a:ext cx="106363" cy="71438"/>
          </a:xfrm>
          <a:custGeom>
            <a:avLst/>
            <a:gdLst>
              <a:gd name="T0" fmla="*/ 0 w 36"/>
              <a:gd name="T1" fmla="*/ 0 h 24"/>
              <a:gd name="T2" fmla="*/ 2 w 36"/>
              <a:gd name="T3" fmla="*/ 5 h 24"/>
              <a:gd name="T4" fmla="*/ 3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2"/>
                  <a:pt x="2" y="3"/>
                  <a:pt x="2" y="5"/>
                </a:cubicBezTo>
                <a:cubicBezTo>
                  <a:pt x="3" y="7"/>
                  <a:pt x="3" y="10"/>
                  <a:pt x="3" y="12"/>
                </a:cubicBezTo>
                <a:cubicBezTo>
                  <a:pt x="3" y="17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127">
            <a:extLst>
              <a:ext uri="{FF2B5EF4-FFF2-40B4-BE49-F238E27FC236}">
                <a16:creationId xmlns:a16="http://schemas.microsoft.com/office/drawing/2014/main" id="{ABCE75A4-42C7-B9BF-DE4E-C49169E75E89}"/>
              </a:ext>
            </a:extLst>
          </p:cNvPr>
          <p:cNvSpPr>
            <a:spLocks/>
          </p:cNvSpPr>
          <p:nvPr/>
        </p:nvSpPr>
        <p:spPr bwMode="auto">
          <a:xfrm>
            <a:off x="4441826" y="6346825"/>
            <a:ext cx="106363" cy="36513"/>
          </a:xfrm>
          <a:custGeom>
            <a:avLst/>
            <a:gdLst>
              <a:gd name="T0" fmla="*/ 3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3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5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128">
            <a:extLst>
              <a:ext uri="{FF2B5EF4-FFF2-40B4-BE49-F238E27FC236}">
                <a16:creationId xmlns:a16="http://schemas.microsoft.com/office/drawing/2014/main" id="{61707A04-E8B8-F095-8BA6-C8F7BC1C0C4F}"/>
              </a:ext>
            </a:extLst>
          </p:cNvPr>
          <p:cNvSpPr>
            <a:spLocks/>
          </p:cNvSpPr>
          <p:nvPr/>
        </p:nvSpPr>
        <p:spPr bwMode="auto">
          <a:xfrm>
            <a:off x="4356101" y="6103938"/>
            <a:ext cx="50800" cy="57150"/>
          </a:xfrm>
          <a:custGeom>
            <a:avLst/>
            <a:gdLst>
              <a:gd name="T0" fmla="*/ 17 w 17"/>
              <a:gd name="T1" fmla="*/ 1 h 19"/>
              <a:gd name="T2" fmla="*/ 15 w 17"/>
              <a:gd name="T3" fmla="*/ 4 h 19"/>
              <a:gd name="T4" fmla="*/ 15 w 17"/>
              <a:gd name="T5" fmla="*/ 19 h 19"/>
              <a:gd name="T6" fmla="*/ 14 w 17"/>
              <a:gd name="T7" fmla="*/ 19 h 19"/>
              <a:gd name="T8" fmla="*/ 3 w 17"/>
              <a:gd name="T9" fmla="*/ 3 h 19"/>
              <a:gd name="T10" fmla="*/ 3 w 17"/>
              <a:gd name="T11" fmla="*/ 3 h 19"/>
              <a:gd name="T12" fmla="*/ 3 w 17"/>
              <a:gd name="T13" fmla="*/ 14 h 19"/>
              <a:gd name="T14" fmla="*/ 6 w 17"/>
              <a:gd name="T15" fmla="*/ 18 h 19"/>
              <a:gd name="T16" fmla="*/ 6 w 17"/>
              <a:gd name="T17" fmla="*/ 18 h 19"/>
              <a:gd name="T18" fmla="*/ 0 w 17"/>
              <a:gd name="T19" fmla="*/ 18 h 19"/>
              <a:gd name="T20" fmla="*/ 0 w 17"/>
              <a:gd name="T21" fmla="*/ 18 h 19"/>
              <a:gd name="T22" fmla="*/ 2 w 17"/>
              <a:gd name="T23" fmla="*/ 14 h 19"/>
              <a:gd name="T24" fmla="*/ 2 w 17"/>
              <a:gd name="T25" fmla="*/ 2 h 19"/>
              <a:gd name="T26" fmla="*/ 0 w 17"/>
              <a:gd name="T27" fmla="*/ 1 h 19"/>
              <a:gd name="T28" fmla="*/ 0 w 17"/>
              <a:gd name="T29" fmla="*/ 0 h 19"/>
              <a:gd name="T30" fmla="*/ 4 w 17"/>
              <a:gd name="T31" fmla="*/ 0 h 19"/>
              <a:gd name="T32" fmla="*/ 14 w 17"/>
              <a:gd name="T33" fmla="*/ 13 h 19"/>
              <a:gd name="T34" fmla="*/ 14 w 17"/>
              <a:gd name="T35" fmla="*/ 13 h 19"/>
              <a:gd name="T36" fmla="*/ 14 w 17"/>
              <a:gd name="T37" fmla="*/ 4 h 19"/>
              <a:gd name="T38" fmla="*/ 11 w 17"/>
              <a:gd name="T39" fmla="*/ 1 h 19"/>
              <a:gd name="T40" fmla="*/ 11 w 17"/>
              <a:gd name="T41" fmla="*/ 0 h 19"/>
              <a:gd name="T42" fmla="*/ 17 w 17"/>
              <a:gd name="T43" fmla="*/ 0 h 19"/>
              <a:gd name="T44" fmla="*/ 17 w 17"/>
              <a:gd name="T45" fmla="*/ 1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5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1" y="1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620715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65</Words>
  <Application>Microsoft Office PowerPoint</Application>
  <PresentationFormat>Widescreen</PresentationFormat>
  <Paragraphs>65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2024-01-10T09:54:07Z</dcterms:created>
  <dcterms:modified xsi:type="dcterms:W3CDTF">2024-01-10T09:55:14Z</dcterms:modified>
</cp:coreProperties>
</file>

<file path=docProps/thumbnail.jpeg>
</file>