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9F09299-44A5-5F04-E5AE-3B12D2E40D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BE08C43C-FF1A-E301-A0FC-3DD491620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F084285-0C12-46EA-9E33-94D89889E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7BA20FA-E42D-E763-CD53-EDBD1723B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35C7284-D8C0-9319-2C36-566DA20BD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7511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BBAAE33-4638-C621-2A18-16178E892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1D92977-1B0D-C7F4-FBB8-9A3039660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0756FAF-7713-3B1B-866A-9EC1A6064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01491E7-F79D-6977-9E15-2FF454AFE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BBD851E-981D-44DD-195A-AC91D41A8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274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0ACB3E3B-8AFA-FC1C-5B26-637E6FC719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9747985-DD92-1108-C75A-062D299A4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04C41B8-9BDB-2EC0-C0E5-A9FF15CAD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4FD003A-57B9-CCDB-432C-E64402373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017216C-F3B4-2F67-E3F0-FB4C0DA79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347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B1FE8A6-551D-145D-438E-5821B4914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BE30211-9460-8D62-BB50-B6356BB21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11CB06E-299D-AF47-3918-87865ACA6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DEAA3E9-8EA0-2347-085C-9291C1B12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F651008-124B-CDBD-DAD2-B0A414ED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100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CFB2E10-89CB-1B77-E8E1-E329553D7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1B3104CE-29F0-5D91-3C55-218E622B3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689AAB3-0A7D-6A08-B010-939AAA272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72315E0-DF2D-B6DB-C061-4C8507AF6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98A9D1D-3CF9-BE53-2FFC-A80025A15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055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7FE10C4-1EC5-8201-498C-76A69EF5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AD8BDE1-6CF2-0815-D3BB-FEA53D19F7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D82FFB00-529E-07AD-ED82-9AFA46ADE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0A48854-F297-DE90-F92C-60AF06EC9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238118A-729F-12DD-BCB2-AA95F977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CAD33EB-383F-83B2-0F49-5C8E3C83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213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978D376-3612-4923-08B6-A5C09EFC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32E57E3-3C45-F3C1-9F08-E1533D9C4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F6DD9666-5D30-8334-53C4-4E97E34B4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338ECBE1-E3F1-DE45-DC15-A554CBF407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5E003727-9895-7353-3256-794242851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F9C88818-BB93-8C92-C2CF-CF01DEEF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A0A2A7D7-3766-60E5-7825-719735F3E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2FC8055A-3881-EE2B-AB23-B1FDE422E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3484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40BC40A-D5E5-F256-53E3-B90245CC8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4EA09B88-F8AB-C799-4460-684F2F65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016DCBA-D809-8094-88C8-9A366C04A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4FE5CE14-EA34-3E55-51A4-36705F63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20774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7D963996-FD85-3841-E19B-5AD390187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0D06DFF3-E665-02F4-D848-852487D95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90501AC-E338-07C8-44CC-EC636A948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5236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3CA32C2-4FAE-8D71-B240-B0A6648DB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83EAD22-2464-D6BE-468F-F369ACC56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C918E59-FEC3-FE2A-808A-2EB4C624F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AFFBF62-2E50-15DB-CC1F-7FBAFF981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DA14838-692A-A840-A8EC-8FF050673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4810312-7A5D-D791-A407-5C7AAAB7B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650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8C5D52E-FF5A-1F74-00F2-0A5D1D4E2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D17B35FA-E73E-301E-71AA-7FDD9F101B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17E0F5B3-3CAA-0E32-7F52-15245FFFFA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DEBD9F7-303F-8261-DD47-8B4A12F2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A78A0934-C5D5-E798-F7DB-26213BDDF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F59E19D-B707-C5C1-870C-6D4214402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22415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AE23D74D-2CF0-5C21-AA2E-54D8F0650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42A6C53-B7E7-C635-CA67-E9891BFF0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5F93883E-1E16-3251-EB79-AAB6173314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954A7-23F1-4D9D-B700-7B31F7CE93ED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8400C25-FA17-1D2F-8FB6-44917E77F3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35BFBB2-5AB9-CAB3-D957-B853F9B156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F3981-FCA8-4869-9D02-131FF9720D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965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90B2F6A2-C225-2DB6-A924-9FA13925EBD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021013" y="0"/>
            <a:ext cx="6149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B14FE9EA-2896-A650-DD55-A586D5D18F55}"/>
              </a:ext>
            </a:extLst>
          </p:cNvPr>
          <p:cNvSpPr>
            <a:spLocks/>
          </p:cNvSpPr>
          <p:nvPr/>
        </p:nvSpPr>
        <p:spPr bwMode="auto">
          <a:xfrm>
            <a:off x="4864101" y="3344863"/>
            <a:ext cx="1562100" cy="1546225"/>
          </a:xfrm>
          <a:custGeom>
            <a:avLst/>
            <a:gdLst>
              <a:gd name="T0" fmla="*/ 920 w 984"/>
              <a:gd name="T1" fmla="*/ 850 h 974"/>
              <a:gd name="T2" fmla="*/ 819 w 984"/>
              <a:gd name="T3" fmla="*/ 974 h 974"/>
              <a:gd name="T4" fmla="*/ 790 w 984"/>
              <a:gd name="T5" fmla="*/ 938 h 974"/>
              <a:gd name="T6" fmla="*/ 738 w 984"/>
              <a:gd name="T7" fmla="*/ 882 h 974"/>
              <a:gd name="T8" fmla="*/ 714 w 984"/>
              <a:gd name="T9" fmla="*/ 855 h 974"/>
              <a:gd name="T10" fmla="*/ 684 w 984"/>
              <a:gd name="T11" fmla="*/ 733 h 974"/>
              <a:gd name="T12" fmla="*/ 649 w 984"/>
              <a:gd name="T13" fmla="*/ 677 h 974"/>
              <a:gd name="T14" fmla="*/ 559 w 984"/>
              <a:gd name="T15" fmla="*/ 683 h 974"/>
              <a:gd name="T16" fmla="*/ 490 w 984"/>
              <a:gd name="T17" fmla="*/ 831 h 974"/>
              <a:gd name="T18" fmla="*/ 456 w 984"/>
              <a:gd name="T19" fmla="*/ 882 h 974"/>
              <a:gd name="T20" fmla="*/ 405 w 984"/>
              <a:gd name="T21" fmla="*/ 844 h 974"/>
              <a:gd name="T22" fmla="*/ 418 w 984"/>
              <a:gd name="T23" fmla="*/ 759 h 974"/>
              <a:gd name="T24" fmla="*/ 413 w 984"/>
              <a:gd name="T25" fmla="*/ 664 h 974"/>
              <a:gd name="T26" fmla="*/ 410 w 984"/>
              <a:gd name="T27" fmla="*/ 600 h 974"/>
              <a:gd name="T28" fmla="*/ 408 w 984"/>
              <a:gd name="T29" fmla="*/ 590 h 974"/>
              <a:gd name="T30" fmla="*/ 377 w 984"/>
              <a:gd name="T31" fmla="*/ 590 h 974"/>
              <a:gd name="T32" fmla="*/ 353 w 984"/>
              <a:gd name="T33" fmla="*/ 611 h 974"/>
              <a:gd name="T34" fmla="*/ 331 w 984"/>
              <a:gd name="T35" fmla="*/ 646 h 974"/>
              <a:gd name="T36" fmla="*/ 302 w 984"/>
              <a:gd name="T37" fmla="*/ 717 h 974"/>
              <a:gd name="T38" fmla="*/ 236 w 984"/>
              <a:gd name="T39" fmla="*/ 723 h 974"/>
              <a:gd name="T40" fmla="*/ 204 w 984"/>
              <a:gd name="T41" fmla="*/ 693 h 974"/>
              <a:gd name="T42" fmla="*/ 177 w 984"/>
              <a:gd name="T43" fmla="*/ 664 h 974"/>
              <a:gd name="T44" fmla="*/ 172 w 984"/>
              <a:gd name="T45" fmla="*/ 585 h 974"/>
              <a:gd name="T46" fmla="*/ 172 w 984"/>
              <a:gd name="T47" fmla="*/ 579 h 974"/>
              <a:gd name="T48" fmla="*/ 121 w 984"/>
              <a:gd name="T49" fmla="*/ 454 h 974"/>
              <a:gd name="T50" fmla="*/ 0 w 984"/>
              <a:gd name="T51" fmla="*/ 395 h 974"/>
              <a:gd name="T52" fmla="*/ 9 w 984"/>
              <a:gd name="T53" fmla="*/ 252 h 974"/>
              <a:gd name="T54" fmla="*/ 36 w 984"/>
              <a:gd name="T55" fmla="*/ 204 h 974"/>
              <a:gd name="T56" fmla="*/ 74 w 984"/>
              <a:gd name="T57" fmla="*/ 130 h 974"/>
              <a:gd name="T58" fmla="*/ 79 w 984"/>
              <a:gd name="T59" fmla="*/ 119 h 974"/>
              <a:gd name="T60" fmla="*/ 182 w 984"/>
              <a:gd name="T61" fmla="*/ 120 h 974"/>
              <a:gd name="T62" fmla="*/ 201 w 984"/>
              <a:gd name="T63" fmla="*/ 56 h 974"/>
              <a:gd name="T64" fmla="*/ 318 w 984"/>
              <a:gd name="T65" fmla="*/ 125 h 974"/>
              <a:gd name="T66" fmla="*/ 373 w 984"/>
              <a:gd name="T67" fmla="*/ 80 h 974"/>
              <a:gd name="T68" fmla="*/ 406 w 984"/>
              <a:gd name="T69" fmla="*/ 51 h 974"/>
              <a:gd name="T70" fmla="*/ 421 w 984"/>
              <a:gd name="T71" fmla="*/ 39 h 974"/>
              <a:gd name="T72" fmla="*/ 464 w 984"/>
              <a:gd name="T73" fmla="*/ 128 h 974"/>
              <a:gd name="T74" fmla="*/ 467 w 984"/>
              <a:gd name="T75" fmla="*/ 138 h 974"/>
              <a:gd name="T76" fmla="*/ 485 w 984"/>
              <a:gd name="T77" fmla="*/ 173 h 974"/>
              <a:gd name="T78" fmla="*/ 472 w 984"/>
              <a:gd name="T79" fmla="*/ 106 h 974"/>
              <a:gd name="T80" fmla="*/ 464 w 984"/>
              <a:gd name="T81" fmla="*/ 58 h 974"/>
              <a:gd name="T82" fmla="*/ 568 w 984"/>
              <a:gd name="T83" fmla="*/ 0 h 974"/>
              <a:gd name="T84" fmla="*/ 684 w 984"/>
              <a:gd name="T85" fmla="*/ 100 h 974"/>
              <a:gd name="T86" fmla="*/ 690 w 984"/>
              <a:gd name="T87" fmla="*/ 106 h 974"/>
              <a:gd name="T88" fmla="*/ 690 w 984"/>
              <a:gd name="T89" fmla="*/ 111 h 974"/>
              <a:gd name="T90" fmla="*/ 751 w 984"/>
              <a:gd name="T91" fmla="*/ 276 h 974"/>
              <a:gd name="T92" fmla="*/ 759 w 984"/>
              <a:gd name="T93" fmla="*/ 297 h 974"/>
              <a:gd name="T94" fmla="*/ 913 w 984"/>
              <a:gd name="T95" fmla="*/ 262 h 974"/>
              <a:gd name="T96" fmla="*/ 915 w 984"/>
              <a:gd name="T97" fmla="*/ 263 h 974"/>
              <a:gd name="T98" fmla="*/ 937 w 984"/>
              <a:gd name="T99" fmla="*/ 303 h 974"/>
              <a:gd name="T100" fmla="*/ 944 w 984"/>
              <a:gd name="T101" fmla="*/ 316 h 974"/>
              <a:gd name="T102" fmla="*/ 984 w 984"/>
              <a:gd name="T103" fmla="*/ 385 h 974"/>
              <a:gd name="T104" fmla="*/ 982 w 984"/>
              <a:gd name="T105" fmla="*/ 387 h 974"/>
              <a:gd name="T106" fmla="*/ 977 w 984"/>
              <a:gd name="T107" fmla="*/ 393 h 974"/>
              <a:gd name="T108" fmla="*/ 940 w 984"/>
              <a:gd name="T109" fmla="*/ 438 h 974"/>
              <a:gd name="T110" fmla="*/ 921 w 984"/>
              <a:gd name="T111" fmla="*/ 462 h 974"/>
              <a:gd name="T112" fmla="*/ 839 w 984"/>
              <a:gd name="T113" fmla="*/ 565 h 974"/>
              <a:gd name="T114" fmla="*/ 835 w 984"/>
              <a:gd name="T115" fmla="*/ 569 h 974"/>
              <a:gd name="T116" fmla="*/ 891 w 984"/>
              <a:gd name="T117" fmla="*/ 755 h 974"/>
              <a:gd name="T118" fmla="*/ 920 w 984"/>
              <a:gd name="T119" fmla="*/ 850 h 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4" h="974">
                <a:moveTo>
                  <a:pt x="920" y="850"/>
                </a:moveTo>
                <a:lnTo>
                  <a:pt x="819" y="974"/>
                </a:lnTo>
                <a:lnTo>
                  <a:pt x="790" y="938"/>
                </a:lnTo>
                <a:lnTo>
                  <a:pt x="738" y="882"/>
                </a:lnTo>
                <a:lnTo>
                  <a:pt x="714" y="855"/>
                </a:lnTo>
                <a:lnTo>
                  <a:pt x="684" y="733"/>
                </a:lnTo>
                <a:lnTo>
                  <a:pt x="649" y="677"/>
                </a:lnTo>
                <a:lnTo>
                  <a:pt x="559" y="683"/>
                </a:lnTo>
                <a:lnTo>
                  <a:pt x="490" y="831"/>
                </a:lnTo>
                <a:lnTo>
                  <a:pt x="456" y="882"/>
                </a:lnTo>
                <a:lnTo>
                  <a:pt x="405" y="844"/>
                </a:lnTo>
                <a:lnTo>
                  <a:pt x="418" y="759"/>
                </a:lnTo>
                <a:lnTo>
                  <a:pt x="413" y="664"/>
                </a:lnTo>
                <a:lnTo>
                  <a:pt x="410" y="600"/>
                </a:lnTo>
                <a:lnTo>
                  <a:pt x="408" y="590"/>
                </a:lnTo>
                <a:lnTo>
                  <a:pt x="377" y="590"/>
                </a:lnTo>
                <a:lnTo>
                  <a:pt x="353" y="611"/>
                </a:lnTo>
                <a:lnTo>
                  <a:pt x="331" y="646"/>
                </a:lnTo>
                <a:lnTo>
                  <a:pt x="302" y="717"/>
                </a:lnTo>
                <a:lnTo>
                  <a:pt x="236" y="723"/>
                </a:lnTo>
                <a:lnTo>
                  <a:pt x="204" y="693"/>
                </a:lnTo>
                <a:lnTo>
                  <a:pt x="177" y="664"/>
                </a:lnTo>
                <a:lnTo>
                  <a:pt x="172" y="585"/>
                </a:lnTo>
                <a:lnTo>
                  <a:pt x="172" y="579"/>
                </a:lnTo>
                <a:lnTo>
                  <a:pt x="121" y="454"/>
                </a:lnTo>
                <a:lnTo>
                  <a:pt x="0" y="395"/>
                </a:lnTo>
                <a:lnTo>
                  <a:pt x="9" y="252"/>
                </a:lnTo>
                <a:lnTo>
                  <a:pt x="36" y="204"/>
                </a:lnTo>
                <a:lnTo>
                  <a:pt x="74" y="130"/>
                </a:lnTo>
                <a:lnTo>
                  <a:pt x="79" y="119"/>
                </a:lnTo>
                <a:lnTo>
                  <a:pt x="182" y="120"/>
                </a:lnTo>
                <a:lnTo>
                  <a:pt x="201" y="56"/>
                </a:lnTo>
                <a:lnTo>
                  <a:pt x="318" y="125"/>
                </a:lnTo>
                <a:lnTo>
                  <a:pt x="373" y="80"/>
                </a:lnTo>
                <a:lnTo>
                  <a:pt x="406" y="51"/>
                </a:lnTo>
                <a:lnTo>
                  <a:pt x="421" y="39"/>
                </a:lnTo>
                <a:lnTo>
                  <a:pt x="464" y="128"/>
                </a:lnTo>
                <a:lnTo>
                  <a:pt x="467" y="138"/>
                </a:lnTo>
                <a:lnTo>
                  <a:pt x="485" y="173"/>
                </a:lnTo>
                <a:lnTo>
                  <a:pt x="472" y="106"/>
                </a:lnTo>
                <a:lnTo>
                  <a:pt x="464" y="58"/>
                </a:lnTo>
                <a:lnTo>
                  <a:pt x="568" y="0"/>
                </a:lnTo>
                <a:lnTo>
                  <a:pt x="684" y="100"/>
                </a:lnTo>
                <a:lnTo>
                  <a:pt x="690" y="106"/>
                </a:lnTo>
                <a:lnTo>
                  <a:pt x="690" y="111"/>
                </a:lnTo>
                <a:lnTo>
                  <a:pt x="751" y="276"/>
                </a:lnTo>
                <a:lnTo>
                  <a:pt x="759" y="297"/>
                </a:lnTo>
                <a:lnTo>
                  <a:pt x="913" y="262"/>
                </a:lnTo>
                <a:lnTo>
                  <a:pt x="915" y="263"/>
                </a:lnTo>
                <a:lnTo>
                  <a:pt x="937" y="303"/>
                </a:lnTo>
                <a:lnTo>
                  <a:pt x="944" y="316"/>
                </a:lnTo>
                <a:lnTo>
                  <a:pt x="984" y="385"/>
                </a:lnTo>
                <a:lnTo>
                  <a:pt x="982" y="387"/>
                </a:lnTo>
                <a:lnTo>
                  <a:pt x="977" y="393"/>
                </a:lnTo>
                <a:lnTo>
                  <a:pt x="940" y="438"/>
                </a:lnTo>
                <a:lnTo>
                  <a:pt x="921" y="462"/>
                </a:lnTo>
                <a:lnTo>
                  <a:pt x="839" y="565"/>
                </a:lnTo>
                <a:lnTo>
                  <a:pt x="835" y="569"/>
                </a:lnTo>
                <a:lnTo>
                  <a:pt x="891" y="755"/>
                </a:lnTo>
                <a:lnTo>
                  <a:pt x="920" y="85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64DAF48B-75E7-D2C1-8798-128AFD93A1A9}"/>
              </a:ext>
            </a:extLst>
          </p:cNvPr>
          <p:cNvSpPr>
            <a:spLocks/>
          </p:cNvSpPr>
          <p:nvPr/>
        </p:nvSpPr>
        <p:spPr bwMode="auto">
          <a:xfrm>
            <a:off x="6734176" y="2222500"/>
            <a:ext cx="1547813" cy="1863725"/>
          </a:xfrm>
          <a:custGeom>
            <a:avLst/>
            <a:gdLst>
              <a:gd name="T0" fmla="*/ 893 w 975"/>
              <a:gd name="T1" fmla="*/ 83 h 1174"/>
              <a:gd name="T2" fmla="*/ 975 w 975"/>
              <a:gd name="T3" fmla="*/ 455 h 1174"/>
              <a:gd name="T4" fmla="*/ 893 w 975"/>
              <a:gd name="T5" fmla="*/ 718 h 1174"/>
              <a:gd name="T6" fmla="*/ 927 w 975"/>
              <a:gd name="T7" fmla="*/ 791 h 1174"/>
              <a:gd name="T8" fmla="*/ 948 w 975"/>
              <a:gd name="T9" fmla="*/ 912 h 1174"/>
              <a:gd name="T10" fmla="*/ 861 w 975"/>
              <a:gd name="T11" fmla="*/ 1082 h 1174"/>
              <a:gd name="T12" fmla="*/ 836 w 975"/>
              <a:gd name="T13" fmla="*/ 1102 h 1174"/>
              <a:gd name="T14" fmla="*/ 786 w 975"/>
              <a:gd name="T15" fmla="*/ 1134 h 1174"/>
              <a:gd name="T16" fmla="*/ 672 w 975"/>
              <a:gd name="T17" fmla="*/ 1084 h 1174"/>
              <a:gd name="T18" fmla="*/ 598 w 975"/>
              <a:gd name="T19" fmla="*/ 1147 h 1174"/>
              <a:gd name="T20" fmla="*/ 581 w 975"/>
              <a:gd name="T21" fmla="*/ 1151 h 1174"/>
              <a:gd name="T22" fmla="*/ 483 w 975"/>
              <a:gd name="T23" fmla="*/ 1174 h 1174"/>
              <a:gd name="T24" fmla="*/ 430 w 975"/>
              <a:gd name="T25" fmla="*/ 1110 h 1174"/>
              <a:gd name="T26" fmla="*/ 337 w 975"/>
              <a:gd name="T27" fmla="*/ 1062 h 1174"/>
              <a:gd name="T28" fmla="*/ 244 w 975"/>
              <a:gd name="T29" fmla="*/ 746 h 1174"/>
              <a:gd name="T30" fmla="*/ 237 w 975"/>
              <a:gd name="T31" fmla="*/ 698 h 1174"/>
              <a:gd name="T32" fmla="*/ 191 w 975"/>
              <a:gd name="T33" fmla="*/ 640 h 1174"/>
              <a:gd name="T34" fmla="*/ 188 w 975"/>
              <a:gd name="T35" fmla="*/ 627 h 1174"/>
              <a:gd name="T36" fmla="*/ 184 w 975"/>
              <a:gd name="T37" fmla="*/ 608 h 1174"/>
              <a:gd name="T38" fmla="*/ 143 w 975"/>
              <a:gd name="T39" fmla="*/ 431 h 1174"/>
              <a:gd name="T40" fmla="*/ 51 w 975"/>
              <a:gd name="T41" fmla="*/ 367 h 1174"/>
              <a:gd name="T42" fmla="*/ 37 w 975"/>
              <a:gd name="T43" fmla="*/ 358 h 1174"/>
              <a:gd name="T44" fmla="*/ 0 w 975"/>
              <a:gd name="T45" fmla="*/ 338 h 1174"/>
              <a:gd name="T46" fmla="*/ 0 w 975"/>
              <a:gd name="T47" fmla="*/ 337 h 1174"/>
              <a:gd name="T48" fmla="*/ 1 w 975"/>
              <a:gd name="T49" fmla="*/ 333 h 1174"/>
              <a:gd name="T50" fmla="*/ 120 w 975"/>
              <a:gd name="T51" fmla="*/ 21 h 1174"/>
              <a:gd name="T52" fmla="*/ 250 w 975"/>
              <a:gd name="T53" fmla="*/ 46 h 1174"/>
              <a:gd name="T54" fmla="*/ 308 w 975"/>
              <a:gd name="T55" fmla="*/ 141 h 1174"/>
              <a:gd name="T56" fmla="*/ 343 w 975"/>
              <a:gd name="T57" fmla="*/ 71 h 1174"/>
              <a:gd name="T58" fmla="*/ 375 w 975"/>
              <a:gd name="T59" fmla="*/ 8 h 1174"/>
              <a:gd name="T60" fmla="*/ 425 w 975"/>
              <a:gd name="T61" fmla="*/ 42 h 1174"/>
              <a:gd name="T62" fmla="*/ 467 w 975"/>
              <a:gd name="T63" fmla="*/ 79 h 1174"/>
              <a:gd name="T64" fmla="*/ 484 w 975"/>
              <a:gd name="T65" fmla="*/ 53 h 1174"/>
              <a:gd name="T66" fmla="*/ 510 w 975"/>
              <a:gd name="T67" fmla="*/ 19 h 1174"/>
              <a:gd name="T68" fmla="*/ 544 w 975"/>
              <a:gd name="T69" fmla="*/ 6 h 1174"/>
              <a:gd name="T70" fmla="*/ 557 w 975"/>
              <a:gd name="T71" fmla="*/ 0 h 1174"/>
              <a:gd name="T72" fmla="*/ 893 w 975"/>
              <a:gd name="T73" fmla="*/ 83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5" h="1174">
                <a:moveTo>
                  <a:pt x="893" y="83"/>
                </a:moveTo>
                <a:lnTo>
                  <a:pt x="975" y="455"/>
                </a:lnTo>
                <a:lnTo>
                  <a:pt x="893" y="718"/>
                </a:lnTo>
                <a:lnTo>
                  <a:pt x="927" y="791"/>
                </a:lnTo>
                <a:lnTo>
                  <a:pt x="948" y="912"/>
                </a:lnTo>
                <a:lnTo>
                  <a:pt x="861" y="1082"/>
                </a:lnTo>
                <a:lnTo>
                  <a:pt x="836" y="1102"/>
                </a:lnTo>
                <a:lnTo>
                  <a:pt x="786" y="1134"/>
                </a:lnTo>
                <a:lnTo>
                  <a:pt x="672" y="1084"/>
                </a:lnTo>
                <a:lnTo>
                  <a:pt x="598" y="1147"/>
                </a:lnTo>
                <a:lnTo>
                  <a:pt x="581" y="1151"/>
                </a:lnTo>
                <a:lnTo>
                  <a:pt x="483" y="1174"/>
                </a:lnTo>
                <a:lnTo>
                  <a:pt x="430" y="1110"/>
                </a:lnTo>
                <a:lnTo>
                  <a:pt x="337" y="1062"/>
                </a:lnTo>
                <a:lnTo>
                  <a:pt x="244" y="746"/>
                </a:lnTo>
                <a:lnTo>
                  <a:pt x="237" y="698"/>
                </a:lnTo>
                <a:lnTo>
                  <a:pt x="191" y="640"/>
                </a:lnTo>
                <a:lnTo>
                  <a:pt x="188" y="627"/>
                </a:lnTo>
                <a:lnTo>
                  <a:pt x="184" y="608"/>
                </a:lnTo>
                <a:lnTo>
                  <a:pt x="143" y="431"/>
                </a:lnTo>
                <a:lnTo>
                  <a:pt x="51" y="367"/>
                </a:lnTo>
                <a:lnTo>
                  <a:pt x="37" y="358"/>
                </a:lnTo>
                <a:lnTo>
                  <a:pt x="0" y="338"/>
                </a:lnTo>
                <a:lnTo>
                  <a:pt x="0" y="337"/>
                </a:lnTo>
                <a:lnTo>
                  <a:pt x="1" y="333"/>
                </a:lnTo>
                <a:lnTo>
                  <a:pt x="120" y="21"/>
                </a:lnTo>
                <a:lnTo>
                  <a:pt x="250" y="46"/>
                </a:lnTo>
                <a:lnTo>
                  <a:pt x="308" y="141"/>
                </a:lnTo>
                <a:lnTo>
                  <a:pt x="343" y="71"/>
                </a:lnTo>
                <a:lnTo>
                  <a:pt x="375" y="8"/>
                </a:lnTo>
                <a:lnTo>
                  <a:pt x="425" y="42"/>
                </a:lnTo>
                <a:lnTo>
                  <a:pt x="467" y="79"/>
                </a:lnTo>
                <a:lnTo>
                  <a:pt x="484" y="53"/>
                </a:lnTo>
                <a:lnTo>
                  <a:pt x="510" y="19"/>
                </a:lnTo>
                <a:lnTo>
                  <a:pt x="544" y="6"/>
                </a:lnTo>
                <a:lnTo>
                  <a:pt x="557" y="0"/>
                </a:lnTo>
                <a:lnTo>
                  <a:pt x="893" y="83"/>
                </a:lnTo>
                <a:close/>
              </a:path>
            </a:pathLst>
          </a:custGeom>
          <a:solidFill>
            <a:srgbClr val="CFE5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BB1DE191-F2A6-9760-B128-330E7837D7F0}"/>
              </a:ext>
            </a:extLst>
          </p:cNvPr>
          <p:cNvSpPr>
            <a:spLocks/>
          </p:cNvSpPr>
          <p:nvPr/>
        </p:nvSpPr>
        <p:spPr bwMode="auto">
          <a:xfrm>
            <a:off x="6731001" y="2219325"/>
            <a:ext cx="1554163" cy="1868488"/>
          </a:xfrm>
          <a:custGeom>
            <a:avLst/>
            <a:gdLst>
              <a:gd name="T0" fmla="*/ 302 w 610"/>
              <a:gd name="T1" fmla="*/ 734 h 734"/>
              <a:gd name="T2" fmla="*/ 301 w 610"/>
              <a:gd name="T3" fmla="*/ 733 h 734"/>
              <a:gd name="T4" fmla="*/ 268 w 610"/>
              <a:gd name="T5" fmla="*/ 694 h 734"/>
              <a:gd name="T6" fmla="*/ 211 w 610"/>
              <a:gd name="T7" fmla="*/ 663 h 734"/>
              <a:gd name="T8" fmla="*/ 210 w 610"/>
              <a:gd name="T9" fmla="*/ 663 h 734"/>
              <a:gd name="T10" fmla="*/ 152 w 610"/>
              <a:gd name="T11" fmla="*/ 466 h 734"/>
              <a:gd name="T12" fmla="*/ 148 w 610"/>
              <a:gd name="T13" fmla="*/ 436 h 734"/>
              <a:gd name="T14" fmla="*/ 119 w 610"/>
              <a:gd name="T15" fmla="*/ 400 h 734"/>
              <a:gd name="T16" fmla="*/ 119 w 610"/>
              <a:gd name="T17" fmla="*/ 400 h 734"/>
              <a:gd name="T18" fmla="*/ 117 w 610"/>
              <a:gd name="T19" fmla="*/ 392 h 734"/>
              <a:gd name="T20" fmla="*/ 115 w 610"/>
              <a:gd name="T21" fmla="*/ 381 h 734"/>
              <a:gd name="T22" fmla="*/ 89 w 610"/>
              <a:gd name="T23" fmla="*/ 271 h 734"/>
              <a:gd name="T24" fmla="*/ 33 w 610"/>
              <a:gd name="T25" fmla="*/ 230 h 734"/>
              <a:gd name="T26" fmla="*/ 23 w 610"/>
              <a:gd name="T27" fmla="*/ 225 h 734"/>
              <a:gd name="T28" fmla="*/ 0 w 610"/>
              <a:gd name="T29" fmla="*/ 213 h 734"/>
              <a:gd name="T30" fmla="*/ 0 w 610"/>
              <a:gd name="T31" fmla="*/ 212 h 734"/>
              <a:gd name="T32" fmla="*/ 0 w 610"/>
              <a:gd name="T33" fmla="*/ 211 h 734"/>
              <a:gd name="T34" fmla="*/ 0 w 610"/>
              <a:gd name="T35" fmla="*/ 211 h 734"/>
              <a:gd name="T36" fmla="*/ 1 w 610"/>
              <a:gd name="T37" fmla="*/ 208 h 734"/>
              <a:gd name="T38" fmla="*/ 75 w 610"/>
              <a:gd name="T39" fmla="*/ 13 h 734"/>
              <a:gd name="T40" fmla="*/ 76 w 610"/>
              <a:gd name="T41" fmla="*/ 13 h 734"/>
              <a:gd name="T42" fmla="*/ 157 w 610"/>
              <a:gd name="T43" fmla="*/ 29 h 734"/>
              <a:gd name="T44" fmla="*/ 158 w 610"/>
              <a:gd name="T45" fmla="*/ 29 h 734"/>
              <a:gd name="T46" fmla="*/ 193 w 610"/>
              <a:gd name="T47" fmla="*/ 87 h 734"/>
              <a:gd name="T48" fmla="*/ 214 w 610"/>
              <a:gd name="T49" fmla="*/ 45 h 734"/>
              <a:gd name="T50" fmla="*/ 234 w 610"/>
              <a:gd name="T51" fmla="*/ 6 h 734"/>
              <a:gd name="T52" fmla="*/ 235 w 610"/>
              <a:gd name="T53" fmla="*/ 5 h 734"/>
              <a:gd name="T54" fmla="*/ 236 w 610"/>
              <a:gd name="T55" fmla="*/ 5 h 734"/>
              <a:gd name="T56" fmla="*/ 266 w 610"/>
              <a:gd name="T57" fmla="*/ 26 h 734"/>
              <a:gd name="T58" fmla="*/ 291 w 610"/>
              <a:gd name="T59" fmla="*/ 49 h 734"/>
              <a:gd name="T60" fmla="*/ 302 w 610"/>
              <a:gd name="T61" fmla="*/ 33 h 734"/>
              <a:gd name="T62" fmla="*/ 318 w 610"/>
              <a:gd name="T63" fmla="*/ 12 h 734"/>
              <a:gd name="T64" fmla="*/ 318 w 610"/>
              <a:gd name="T65" fmla="*/ 12 h 734"/>
              <a:gd name="T66" fmla="*/ 339 w 610"/>
              <a:gd name="T67" fmla="*/ 4 h 734"/>
              <a:gd name="T68" fmla="*/ 348 w 610"/>
              <a:gd name="T69" fmla="*/ 0 h 734"/>
              <a:gd name="T70" fmla="*/ 348 w 610"/>
              <a:gd name="T71" fmla="*/ 0 h 734"/>
              <a:gd name="T72" fmla="*/ 559 w 610"/>
              <a:gd name="T73" fmla="*/ 52 h 734"/>
              <a:gd name="T74" fmla="*/ 559 w 610"/>
              <a:gd name="T75" fmla="*/ 53 h 734"/>
              <a:gd name="T76" fmla="*/ 610 w 610"/>
              <a:gd name="T77" fmla="*/ 285 h 734"/>
              <a:gd name="T78" fmla="*/ 610 w 610"/>
              <a:gd name="T79" fmla="*/ 286 h 734"/>
              <a:gd name="T80" fmla="*/ 559 w 610"/>
              <a:gd name="T81" fmla="*/ 448 h 734"/>
              <a:gd name="T82" fmla="*/ 580 w 610"/>
              <a:gd name="T83" fmla="*/ 493 h 734"/>
              <a:gd name="T84" fmla="*/ 580 w 610"/>
              <a:gd name="T85" fmla="*/ 493 h 734"/>
              <a:gd name="T86" fmla="*/ 593 w 610"/>
              <a:gd name="T87" fmla="*/ 570 h 734"/>
              <a:gd name="T88" fmla="*/ 593 w 610"/>
              <a:gd name="T89" fmla="*/ 571 h 734"/>
              <a:gd name="T90" fmla="*/ 539 w 610"/>
              <a:gd name="T91" fmla="*/ 676 h 734"/>
              <a:gd name="T92" fmla="*/ 539 w 610"/>
              <a:gd name="T93" fmla="*/ 677 h 734"/>
              <a:gd name="T94" fmla="*/ 523 w 610"/>
              <a:gd name="T95" fmla="*/ 688 h 734"/>
              <a:gd name="T96" fmla="*/ 492 w 610"/>
              <a:gd name="T97" fmla="*/ 709 h 734"/>
              <a:gd name="T98" fmla="*/ 491 w 610"/>
              <a:gd name="T99" fmla="*/ 709 h 734"/>
              <a:gd name="T100" fmla="*/ 420 w 610"/>
              <a:gd name="T101" fmla="*/ 678 h 734"/>
              <a:gd name="T102" fmla="*/ 375 w 610"/>
              <a:gd name="T103" fmla="*/ 717 h 734"/>
              <a:gd name="T104" fmla="*/ 374 w 610"/>
              <a:gd name="T105" fmla="*/ 717 h 734"/>
              <a:gd name="T106" fmla="*/ 363 w 610"/>
              <a:gd name="T107" fmla="*/ 720 h 734"/>
              <a:gd name="T108" fmla="*/ 302 w 610"/>
              <a:gd name="T109" fmla="*/ 734 h 734"/>
              <a:gd name="T110" fmla="*/ 302 w 610"/>
              <a:gd name="T111" fmla="*/ 734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0" h="734">
                <a:moveTo>
                  <a:pt x="302" y="734"/>
                </a:moveTo>
                <a:cubicBezTo>
                  <a:pt x="302" y="734"/>
                  <a:pt x="302" y="734"/>
                  <a:pt x="301" y="733"/>
                </a:cubicBezTo>
                <a:cubicBezTo>
                  <a:pt x="268" y="694"/>
                  <a:pt x="268" y="694"/>
                  <a:pt x="268" y="694"/>
                </a:cubicBezTo>
                <a:cubicBezTo>
                  <a:pt x="211" y="663"/>
                  <a:pt x="211" y="663"/>
                  <a:pt x="211" y="663"/>
                </a:cubicBezTo>
                <a:cubicBezTo>
                  <a:pt x="210" y="663"/>
                  <a:pt x="210" y="663"/>
                  <a:pt x="210" y="663"/>
                </a:cubicBezTo>
                <a:cubicBezTo>
                  <a:pt x="152" y="466"/>
                  <a:pt x="152" y="466"/>
                  <a:pt x="152" y="466"/>
                </a:cubicBezTo>
                <a:cubicBezTo>
                  <a:pt x="148" y="436"/>
                  <a:pt x="148" y="436"/>
                  <a:pt x="148" y="436"/>
                </a:cubicBezTo>
                <a:cubicBezTo>
                  <a:pt x="119" y="400"/>
                  <a:pt x="119" y="400"/>
                  <a:pt x="119" y="400"/>
                </a:cubicBezTo>
                <a:cubicBezTo>
                  <a:pt x="119" y="400"/>
                  <a:pt x="119" y="400"/>
                  <a:pt x="119" y="400"/>
                </a:cubicBezTo>
                <a:cubicBezTo>
                  <a:pt x="117" y="392"/>
                  <a:pt x="117" y="392"/>
                  <a:pt x="117" y="392"/>
                </a:cubicBezTo>
                <a:cubicBezTo>
                  <a:pt x="115" y="381"/>
                  <a:pt x="115" y="381"/>
                  <a:pt x="115" y="381"/>
                </a:cubicBezTo>
                <a:cubicBezTo>
                  <a:pt x="89" y="271"/>
                  <a:pt x="89" y="271"/>
                  <a:pt x="89" y="271"/>
                </a:cubicBezTo>
                <a:cubicBezTo>
                  <a:pt x="33" y="230"/>
                  <a:pt x="33" y="230"/>
                  <a:pt x="33" y="230"/>
                </a:cubicBezTo>
                <a:cubicBezTo>
                  <a:pt x="23" y="225"/>
                  <a:pt x="23" y="225"/>
                  <a:pt x="23" y="225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13"/>
                  <a:pt x="0" y="213"/>
                  <a:pt x="0" y="212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1"/>
                  <a:pt x="0" y="211"/>
                  <a:pt x="0" y="211"/>
                </a:cubicBezTo>
                <a:cubicBezTo>
                  <a:pt x="1" y="208"/>
                  <a:pt x="1" y="208"/>
                  <a:pt x="1" y="208"/>
                </a:cubicBezTo>
                <a:cubicBezTo>
                  <a:pt x="75" y="13"/>
                  <a:pt x="75" y="13"/>
                  <a:pt x="75" y="13"/>
                </a:cubicBezTo>
                <a:cubicBezTo>
                  <a:pt x="75" y="13"/>
                  <a:pt x="75" y="13"/>
                  <a:pt x="76" y="13"/>
                </a:cubicBezTo>
                <a:cubicBezTo>
                  <a:pt x="157" y="29"/>
                  <a:pt x="157" y="29"/>
                  <a:pt x="157" y="29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93" y="87"/>
                  <a:pt x="193" y="87"/>
                  <a:pt x="193" y="87"/>
                </a:cubicBezTo>
                <a:cubicBezTo>
                  <a:pt x="214" y="45"/>
                  <a:pt x="214" y="45"/>
                  <a:pt x="214" y="45"/>
                </a:cubicBezTo>
                <a:cubicBezTo>
                  <a:pt x="234" y="6"/>
                  <a:pt x="234" y="6"/>
                  <a:pt x="234" y="6"/>
                </a:cubicBezTo>
                <a:cubicBezTo>
                  <a:pt x="234" y="5"/>
                  <a:pt x="234" y="5"/>
                  <a:pt x="235" y="5"/>
                </a:cubicBezTo>
                <a:cubicBezTo>
                  <a:pt x="235" y="5"/>
                  <a:pt x="235" y="5"/>
                  <a:pt x="236" y="5"/>
                </a:cubicBezTo>
                <a:cubicBezTo>
                  <a:pt x="266" y="26"/>
                  <a:pt x="266" y="26"/>
                  <a:pt x="266" y="26"/>
                </a:cubicBezTo>
                <a:cubicBezTo>
                  <a:pt x="291" y="49"/>
                  <a:pt x="291" y="49"/>
                  <a:pt x="291" y="49"/>
                </a:cubicBezTo>
                <a:cubicBezTo>
                  <a:pt x="302" y="33"/>
                  <a:pt x="302" y="33"/>
                  <a:pt x="302" y="33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39" y="4"/>
                  <a:pt x="339" y="4"/>
                  <a:pt x="339" y="4"/>
                </a:cubicBezTo>
                <a:cubicBezTo>
                  <a:pt x="348" y="0"/>
                  <a:pt x="348" y="0"/>
                  <a:pt x="348" y="0"/>
                </a:cubicBezTo>
                <a:cubicBezTo>
                  <a:pt x="348" y="0"/>
                  <a:pt x="348" y="0"/>
                  <a:pt x="348" y="0"/>
                </a:cubicBezTo>
                <a:cubicBezTo>
                  <a:pt x="559" y="52"/>
                  <a:pt x="559" y="52"/>
                  <a:pt x="559" y="52"/>
                </a:cubicBezTo>
                <a:cubicBezTo>
                  <a:pt x="559" y="52"/>
                  <a:pt x="559" y="52"/>
                  <a:pt x="559" y="53"/>
                </a:cubicBezTo>
                <a:cubicBezTo>
                  <a:pt x="610" y="285"/>
                  <a:pt x="610" y="285"/>
                  <a:pt x="610" y="285"/>
                </a:cubicBezTo>
                <a:cubicBezTo>
                  <a:pt x="610" y="285"/>
                  <a:pt x="610" y="285"/>
                  <a:pt x="610" y="286"/>
                </a:cubicBezTo>
                <a:cubicBezTo>
                  <a:pt x="559" y="448"/>
                  <a:pt x="559" y="448"/>
                  <a:pt x="559" y="448"/>
                </a:cubicBezTo>
                <a:cubicBezTo>
                  <a:pt x="580" y="493"/>
                  <a:pt x="580" y="493"/>
                  <a:pt x="580" y="493"/>
                </a:cubicBezTo>
                <a:cubicBezTo>
                  <a:pt x="580" y="493"/>
                  <a:pt x="580" y="493"/>
                  <a:pt x="580" y="493"/>
                </a:cubicBezTo>
                <a:cubicBezTo>
                  <a:pt x="593" y="570"/>
                  <a:pt x="593" y="570"/>
                  <a:pt x="593" y="570"/>
                </a:cubicBezTo>
                <a:cubicBezTo>
                  <a:pt x="593" y="570"/>
                  <a:pt x="593" y="571"/>
                  <a:pt x="593" y="571"/>
                </a:cubicBezTo>
                <a:cubicBezTo>
                  <a:pt x="539" y="676"/>
                  <a:pt x="539" y="676"/>
                  <a:pt x="539" y="676"/>
                </a:cubicBezTo>
                <a:cubicBezTo>
                  <a:pt x="539" y="677"/>
                  <a:pt x="539" y="677"/>
                  <a:pt x="539" y="677"/>
                </a:cubicBezTo>
                <a:cubicBezTo>
                  <a:pt x="523" y="688"/>
                  <a:pt x="523" y="688"/>
                  <a:pt x="523" y="688"/>
                </a:cubicBezTo>
                <a:cubicBezTo>
                  <a:pt x="492" y="709"/>
                  <a:pt x="492" y="709"/>
                  <a:pt x="492" y="709"/>
                </a:cubicBezTo>
                <a:cubicBezTo>
                  <a:pt x="492" y="709"/>
                  <a:pt x="491" y="709"/>
                  <a:pt x="491" y="709"/>
                </a:cubicBezTo>
                <a:cubicBezTo>
                  <a:pt x="420" y="678"/>
                  <a:pt x="420" y="678"/>
                  <a:pt x="420" y="678"/>
                </a:cubicBezTo>
                <a:cubicBezTo>
                  <a:pt x="375" y="717"/>
                  <a:pt x="375" y="717"/>
                  <a:pt x="375" y="717"/>
                </a:cubicBezTo>
                <a:cubicBezTo>
                  <a:pt x="375" y="717"/>
                  <a:pt x="375" y="717"/>
                  <a:pt x="374" y="717"/>
                </a:cubicBezTo>
                <a:cubicBezTo>
                  <a:pt x="363" y="720"/>
                  <a:pt x="363" y="720"/>
                  <a:pt x="363" y="720"/>
                </a:cubicBezTo>
                <a:cubicBezTo>
                  <a:pt x="302" y="734"/>
                  <a:pt x="302" y="734"/>
                  <a:pt x="302" y="734"/>
                </a:cubicBezTo>
                <a:cubicBezTo>
                  <a:pt x="302" y="734"/>
                  <a:pt x="302" y="734"/>
                  <a:pt x="302" y="734"/>
                </a:cubicBez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DBEF12CC-C73F-26CD-E137-3FB942B7E2AB}"/>
              </a:ext>
            </a:extLst>
          </p:cNvPr>
          <p:cNvSpPr>
            <a:spLocks noEditPoints="1"/>
          </p:cNvSpPr>
          <p:nvPr/>
        </p:nvSpPr>
        <p:spPr bwMode="auto">
          <a:xfrm>
            <a:off x="4402138" y="1876425"/>
            <a:ext cx="908050" cy="1509713"/>
          </a:xfrm>
          <a:custGeom>
            <a:avLst/>
            <a:gdLst>
              <a:gd name="T0" fmla="*/ 310 w 357"/>
              <a:gd name="T1" fmla="*/ 42 h 593"/>
              <a:gd name="T2" fmla="*/ 302 w 357"/>
              <a:gd name="T3" fmla="*/ 117 h 593"/>
              <a:gd name="T4" fmla="*/ 301 w 357"/>
              <a:gd name="T5" fmla="*/ 135 h 593"/>
              <a:gd name="T6" fmla="*/ 287 w 357"/>
              <a:gd name="T7" fmla="*/ 270 h 593"/>
              <a:gd name="T8" fmla="*/ 357 w 357"/>
              <a:gd name="T9" fmla="*/ 341 h 593"/>
              <a:gd name="T10" fmla="*/ 225 w 357"/>
              <a:gd name="T11" fmla="*/ 535 h 593"/>
              <a:gd name="T12" fmla="*/ 207 w 357"/>
              <a:gd name="T13" fmla="*/ 507 h 593"/>
              <a:gd name="T14" fmla="*/ 132 w 357"/>
              <a:gd name="T15" fmla="*/ 593 h 593"/>
              <a:gd name="T16" fmla="*/ 110 w 357"/>
              <a:gd name="T17" fmla="*/ 574 h 593"/>
              <a:gd name="T18" fmla="*/ 92 w 357"/>
              <a:gd name="T19" fmla="*/ 491 h 593"/>
              <a:gd name="T20" fmla="*/ 92 w 357"/>
              <a:gd name="T21" fmla="*/ 363 h 593"/>
              <a:gd name="T22" fmla="*/ 110 w 357"/>
              <a:gd name="T23" fmla="*/ 272 h 593"/>
              <a:gd name="T24" fmla="*/ 110 w 357"/>
              <a:gd name="T25" fmla="*/ 270 h 593"/>
              <a:gd name="T26" fmla="*/ 119 w 357"/>
              <a:gd name="T27" fmla="*/ 254 h 593"/>
              <a:gd name="T28" fmla="*/ 136 w 357"/>
              <a:gd name="T29" fmla="*/ 224 h 593"/>
              <a:gd name="T30" fmla="*/ 137 w 357"/>
              <a:gd name="T31" fmla="*/ 224 h 593"/>
              <a:gd name="T32" fmla="*/ 141 w 357"/>
              <a:gd name="T33" fmla="*/ 210 h 593"/>
              <a:gd name="T34" fmla="*/ 173 w 357"/>
              <a:gd name="T35" fmla="*/ 117 h 593"/>
              <a:gd name="T36" fmla="*/ 182 w 357"/>
              <a:gd name="T37" fmla="*/ 87 h 593"/>
              <a:gd name="T38" fmla="*/ 181 w 357"/>
              <a:gd name="T39" fmla="*/ 75 h 593"/>
              <a:gd name="T40" fmla="*/ 180 w 357"/>
              <a:gd name="T41" fmla="*/ 52 h 593"/>
              <a:gd name="T42" fmla="*/ 190 w 357"/>
              <a:gd name="T43" fmla="*/ 51 h 593"/>
              <a:gd name="T44" fmla="*/ 205 w 357"/>
              <a:gd name="T45" fmla="*/ 50 h 593"/>
              <a:gd name="T46" fmla="*/ 209 w 357"/>
              <a:gd name="T47" fmla="*/ 61 h 593"/>
              <a:gd name="T48" fmla="*/ 227 w 357"/>
              <a:gd name="T49" fmla="*/ 105 h 593"/>
              <a:gd name="T50" fmla="*/ 228 w 357"/>
              <a:gd name="T51" fmla="*/ 106 h 593"/>
              <a:gd name="T52" fmla="*/ 254 w 357"/>
              <a:gd name="T53" fmla="*/ 81 h 593"/>
              <a:gd name="T54" fmla="*/ 310 w 357"/>
              <a:gd name="T55" fmla="*/ 42 h 593"/>
              <a:gd name="T56" fmla="*/ 96 w 357"/>
              <a:gd name="T57" fmla="*/ 231 h 593"/>
              <a:gd name="T58" fmla="*/ 0 w 357"/>
              <a:gd name="T59" fmla="*/ 249 h 593"/>
              <a:gd name="T60" fmla="*/ 57 w 357"/>
              <a:gd name="T61" fmla="*/ 117 h 593"/>
              <a:gd name="T62" fmla="*/ 107 w 357"/>
              <a:gd name="T63" fmla="*/ 0 h 593"/>
              <a:gd name="T64" fmla="*/ 144 w 357"/>
              <a:gd name="T65" fmla="*/ 55 h 593"/>
              <a:gd name="T66" fmla="*/ 128 w 357"/>
              <a:gd name="T67" fmla="*/ 117 h 593"/>
              <a:gd name="T68" fmla="*/ 96 w 357"/>
              <a:gd name="T69" fmla="*/ 231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7" h="593">
                <a:moveTo>
                  <a:pt x="310" y="42"/>
                </a:moveTo>
                <a:cubicBezTo>
                  <a:pt x="302" y="117"/>
                  <a:pt x="302" y="117"/>
                  <a:pt x="302" y="117"/>
                </a:cubicBezTo>
                <a:cubicBezTo>
                  <a:pt x="301" y="135"/>
                  <a:pt x="301" y="135"/>
                  <a:pt x="301" y="135"/>
                </a:cubicBezTo>
                <a:cubicBezTo>
                  <a:pt x="287" y="270"/>
                  <a:pt x="287" y="270"/>
                  <a:pt x="287" y="270"/>
                </a:cubicBezTo>
                <a:cubicBezTo>
                  <a:pt x="357" y="341"/>
                  <a:pt x="357" y="341"/>
                  <a:pt x="357" y="341"/>
                </a:cubicBezTo>
                <a:cubicBezTo>
                  <a:pt x="225" y="535"/>
                  <a:pt x="225" y="535"/>
                  <a:pt x="225" y="535"/>
                </a:cubicBezTo>
                <a:cubicBezTo>
                  <a:pt x="207" y="507"/>
                  <a:pt x="207" y="507"/>
                  <a:pt x="207" y="507"/>
                </a:cubicBezTo>
                <a:cubicBezTo>
                  <a:pt x="132" y="593"/>
                  <a:pt x="132" y="593"/>
                  <a:pt x="132" y="593"/>
                </a:cubicBezTo>
                <a:cubicBezTo>
                  <a:pt x="110" y="574"/>
                  <a:pt x="110" y="574"/>
                  <a:pt x="110" y="574"/>
                </a:cubicBezTo>
                <a:cubicBezTo>
                  <a:pt x="92" y="491"/>
                  <a:pt x="92" y="491"/>
                  <a:pt x="92" y="491"/>
                </a:cubicBezTo>
                <a:cubicBezTo>
                  <a:pt x="95" y="452"/>
                  <a:pt x="89" y="402"/>
                  <a:pt x="92" y="363"/>
                </a:cubicBezTo>
                <a:cubicBezTo>
                  <a:pt x="95" y="329"/>
                  <a:pt x="107" y="306"/>
                  <a:pt x="110" y="272"/>
                </a:cubicBezTo>
                <a:cubicBezTo>
                  <a:pt x="110" y="272"/>
                  <a:pt x="110" y="271"/>
                  <a:pt x="110" y="270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141" y="210"/>
                  <a:pt x="141" y="210"/>
                  <a:pt x="141" y="21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1" y="75"/>
                  <a:pt x="181" y="75"/>
                  <a:pt x="181" y="75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90" y="51"/>
                  <a:pt x="190" y="51"/>
                  <a:pt x="190" y="51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227" y="105"/>
                  <a:pt x="227" y="105"/>
                  <a:pt x="227" y="105"/>
                </a:cubicBezTo>
                <a:cubicBezTo>
                  <a:pt x="228" y="106"/>
                  <a:pt x="228" y="106"/>
                  <a:pt x="228" y="106"/>
                </a:cubicBezTo>
                <a:cubicBezTo>
                  <a:pt x="254" y="81"/>
                  <a:pt x="254" y="81"/>
                  <a:pt x="254" y="81"/>
                </a:cubicBezTo>
                <a:lnTo>
                  <a:pt x="310" y="42"/>
                </a:lnTo>
                <a:close/>
                <a:moveTo>
                  <a:pt x="96" y="231"/>
                </a:moveTo>
                <a:cubicBezTo>
                  <a:pt x="0" y="249"/>
                  <a:pt x="0" y="249"/>
                  <a:pt x="0" y="249"/>
                </a:cubicBezTo>
                <a:cubicBezTo>
                  <a:pt x="57" y="117"/>
                  <a:pt x="57" y="117"/>
                  <a:pt x="57" y="117"/>
                </a:cubicBezTo>
                <a:cubicBezTo>
                  <a:pt x="107" y="0"/>
                  <a:pt x="107" y="0"/>
                  <a:pt x="107" y="0"/>
                </a:cubicBezTo>
                <a:cubicBezTo>
                  <a:pt x="144" y="55"/>
                  <a:pt x="144" y="55"/>
                  <a:pt x="144" y="55"/>
                </a:cubicBezTo>
                <a:cubicBezTo>
                  <a:pt x="128" y="117"/>
                  <a:pt x="128" y="117"/>
                  <a:pt x="128" y="117"/>
                </a:cubicBezTo>
                <a:lnTo>
                  <a:pt x="96" y="23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9FDC0D87-CCA0-BB11-3442-07D76829D973}"/>
              </a:ext>
            </a:extLst>
          </p:cNvPr>
          <p:cNvSpPr>
            <a:spLocks/>
          </p:cNvSpPr>
          <p:nvPr/>
        </p:nvSpPr>
        <p:spPr bwMode="auto">
          <a:xfrm>
            <a:off x="5132388" y="1687513"/>
            <a:ext cx="1411288" cy="1147763"/>
          </a:xfrm>
          <a:custGeom>
            <a:avLst/>
            <a:gdLst>
              <a:gd name="T0" fmla="*/ 560 w 889"/>
              <a:gd name="T1" fmla="*/ 3 h 723"/>
              <a:gd name="T2" fmla="*/ 534 w 889"/>
              <a:gd name="T3" fmla="*/ 84 h 723"/>
              <a:gd name="T4" fmla="*/ 532 w 889"/>
              <a:gd name="T5" fmla="*/ 98 h 723"/>
              <a:gd name="T6" fmla="*/ 524 w 889"/>
              <a:gd name="T7" fmla="*/ 170 h 723"/>
              <a:gd name="T8" fmla="*/ 717 w 889"/>
              <a:gd name="T9" fmla="*/ 185 h 723"/>
              <a:gd name="T10" fmla="*/ 728 w 889"/>
              <a:gd name="T11" fmla="*/ 230 h 723"/>
              <a:gd name="T12" fmla="*/ 731 w 889"/>
              <a:gd name="T13" fmla="*/ 258 h 723"/>
              <a:gd name="T14" fmla="*/ 752 w 889"/>
              <a:gd name="T15" fmla="*/ 306 h 723"/>
              <a:gd name="T16" fmla="*/ 871 w 889"/>
              <a:gd name="T17" fmla="*/ 574 h 723"/>
              <a:gd name="T18" fmla="*/ 882 w 889"/>
              <a:gd name="T19" fmla="*/ 605 h 723"/>
              <a:gd name="T20" fmla="*/ 889 w 889"/>
              <a:gd name="T21" fmla="*/ 624 h 723"/>
              <a:gd name="T22" fmla="*/ 746 w 889"/>
              <a:gd name="T23" fmla="*/ 723 h 723"/>
              <a:gd name="T24" fmla="*/ 484 w 889"/>
              <a:gd name="T25" fmla="*/ 695 h 723"/>
              <a:gd name="T26" fmla="*/ 265 w 889"/>
              <a:gd name="T27" fmla="*/ 603 h 723"/>
              <a:gd name="T28" fmla="*/ 237 w 889"/>
              <a:gd name="T29" fmla="*/ 709 h 723"/>
              <a:gd name="T30" fmla="*/ 112 w 889"/>
              <a:gd name="T31" fmla="*/ 666 h 723"/>
              <a:gd name="T32" fmla="*/ 0 w 889"/>
              <a:gd name="T33" fmla="*/ 552 h 723"/>
              <a:gd name="T34" fmla="*/ 22 w 889"/>
              <a:gd name="T35" fmla="*/ 335 h 723"/>
              <a:gd name="T36" fmla="*/ 24 w 889"/>
              <a:gd name="T37" fmla="*/ 306 h 723"/>
              <a:gd name="T38" fmla="*/ 37 w 889"/>
              <a:gd name="T39" fmla="*/ 186 h 723"/>
              <a:gd name="T40" fmla="*/ 48 w 889"/>
              <a:gd name="T41" fmla="*/ 64 h 723"/>
              <a:gd name="T42" fmla="*/ 93 w 889"/>
              <a:gd name="T43" fmla="*/ 103 h 723"/>
              <a:gd name="T44" fmla="*/ 164 w 889"/>
              <a:gd name="T45" fmla="*/ 0 h 723"/>
              <a:gd name="T46" fmla="*/ 212 w 889"/>
              <a:gd name="T47" fmla="*/ 16 h 723"/>
              <a:gd name="T48" fmla="*/ 226 w 889"/>
              <a:gd name="T49" fmla="*/ 23 h 723"/>
              <a:gd name="T50" fmla="*/ 301 w 889"/>
              <a:gd name="T51" fmla="*/ 31 h 723"/>
              <a:gd name="T52" fmla="*/ 337 w 889"/>
              <a:gd name="T53" fmla="*/ 21 h 723"/>
              <a:gd name="T54" fmla="*/ 560 w 889"/>
              <a:gd name="T55" fmla="*/ 3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89" h="723">
                <a:moveTo>
                  <a:pt x="560" y="3"/>
                </a:moveTo>
                <a:lnTo>
                  <a:pt x="534" y="84"/>
                </a:lnTo>
                <a:lnTo>
                  <a:pt x="532" y="98"/>
                </a:lnTo>
                <a:lnTo>
                  <a:pt x="524" y="170"/>
                </a:lnTo>
                <a:lnTo>
                  <a:pt x="717" y="185"/>
                </a:lnTo>
                <a:lnTo>
                  <a:pt x="728" y="230"/>
                </a:lnTo>
                <a:lnTo>
                  <a:pt x="731" y="258"/>
                </a:lnTo>
                <a:lnTo>
                  <a:pt x="752" y="306"/>
                </a:lnTo>
                <a:lnTo>
                  <a:pt x="871" y="574"/>
                </a:lnTo>
                <a:lnTo>
                  <a:pt x="882" y="605"/>
                </a:lnTo>
                <a:lnTo>
                  <a:pt x="889" y="624"/>
                </a:lnTo>
                <a:lnTo>
                  <a:pt x="746" y="723"/>
                </a:lnTo>
                <a:lnTo>
                  <a:pt x="484" y="695"/>
                </a:lnTo>
                <a:lnTo>
                  <a:pt x="265" y="603"/>
                </a:lnTo>
                <a:lnTo>
                  <a:pt x="237" y="709"/>
                </a:lnTo>
                <a:lnTo>
                  <a:pt x="112" y="666"/>
                </a:lnTo>
                <a:lnTo>
                  <a:pt x="0" y="552"/>
                </a:lnTo>
                <a:lnTo>
                  <a:pt x="22" y="335"/>
                </a:lnTo>
                <a:lnTo>
                  <a:pt x="24" y="306"/>
                </a:lnTo>
                <a:lnTo>
                  <a:pt x="37" y="186"/>
                </a:lnTo>
                <a:lnTo>
                  <a:pt x="48" y="64"/>
                </a:lnTo>
                <a:lnTo>
                  <a:pt x="93" y="103"/>
                </a:lnTo>
                <a:lnTo>
                  <a:pt x="164" y="0"/>
                </a:lnTo>
                <a:lnTo>
                  <a:pt x="212" y="16"/>
                </a:lnTo>
                <a:lnTo>
                  <a:pt x="226" y="23"/>
                </a:lnTo>
                <a:lnTo>
                  <a:pt x="301" y="31"/>
                </a:lnTo>
                <a:lnTo>
                  <a:pt x="337" y="21"/>
                </a:lnTo>
                <a:lnTo>
                  <a:pt x="560" y="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ED2F036B-EBFA-3E24-BEE7-B887190E4A34}"/>
              </a:ext>
            </a:extLst>
          </p:cNvPr>
          <p:cNvSpPr>
            <a:spLocks/>
          </p:cNvSpPr>
          <p:nvPr/>
        </p:nvSpPr>
        <p:spPr bwMode="auto">
          <a:xfrm>
            <a:off x="6270626" y="1665288"/>
            <a:ext cx="696913" cy="1182688"/>
          </a:xfrm>
          <a:custGeom>
            <a:avLst/>
            <a:gdLst>
              <a:gd name="T0" fmla="*/ 322 w 439"/>
              <a:gd name="T1" fmla="*/ 48 h 745"/>
              <a:gd name="T2" fmla="*/ 439 w 439"/>
              <a:gd name="T3" fmla="*/ 268 h 745"/>
              <a:gd name="T4" fmla="*/ 425 w 439"/>
              <a:gd name="T5" fmla="*/ 320 h 745"/>
              <a:gd name="T6" fmla="*/ 412 w 439"/>
              <a:gd name="T7" fmla="*/ 372 h 745"/>
              <a:gd name="T8" fmla="*/ 293 w 439"/>
              <a:gd name="T9" fmla="*/ 684 h 745"/>
              <a:gd name="T10" fmla="*/ 292 w 439"/>
              <a:gd name="T11" fmla="*/ 688 h 745"/>
              <a:gd name="T12" fmla="*/ 252 w 439"/>
              <a:gd name="T13" fmla="*/ 717 h 745"/>
              <a:gd name="T14" fmla="*/ 210 w 439"/>
              <a:gd name="T15" fmla="*/ 745 h 745"/>
              <a:gd name="T16" fmla="*/ 172 w 439"/>
              <a:gd name="T17" fmla="*/ 638 h 745"/>
              <a:gd name="T18" fmla="*/ 165 w 439"/>
              <a:gd name="T19" fmla="*/ 619 h 745"/>
              <a:gd name="T20" fmla="*/ 154 w 439"/>
              <a:gd name="T21" fmla="*/ 588 h 745"/>
              <a:gd name="T22" fmla="*/ 35 w 439"/>
              <a:gd name="T23" fmla="*/ 320 h 745"/>
              <a:gd name="T24" fmla="*/ 14 w 439"/>
              <a:gd name="T25" fmla="*/ 272 h 745"/>
              <a:gd name="T26" fmla="*/ 11 w 439"/>
              <a:gd name="T27" fmla="*/ 244 h 745"/>
              <a:gd name="T28" fmla="*/ 0 w 439"/>
              <a:gd name="T29" fmla="*/ 199 h 745"/>
              <a:gd name="T30" fmla="*/ 18 w 439"/>
              <a:gd name="T31" fmla="*/ 183 h 745"/>
              <a:gd name="T32" fmla="*/ 117 w 439"/>
              <a:gd name="T33" fmla="*/ 83 h 745"/>
              <a:gd name="T34" fmla="*/ 204 w 439"/>
              <a:gd name="T35" fmla="*/ 0 h 745"/>
              <a:gd name="T36" fmla="*/ 205 w 439"/>
              <a:gd name="T37" fmla="*/ 1 h 745"/>
              <a:gd name="T38" fmla="*/ 322 w 439"/>
              <a:gd name="T39" fmla="*/ 48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9" h="745">
                <a:moveTo>
                  <a:pt x="322" y="48"/>
                </a:moveTo>
                <a:lnTo>
                  <a:pt x="439" y="268"/>
                </a:lnTo>
                <a:lnTo>
                  <a:pt x="425" y="320"/>
                </a:lnTo>
                <a:lnTo>
                  <a:pt x="412" y="372"/>
                </a:lnTo>
                <a:lnTo>
                  <a:pt x="293" y="684"/>
                </a:lnTo>
                <a:lnTo>
                  <a:pt x="292" y="688"/>
                </a:lnTo>
                <a:lnTo>
                  <a:pt x="252" y="717"/>
                </a:lnTo>
                <a:lnTo>
                  <a:pt x="210" y="745"/>
                </a:lnTo>
                <a:lnTo>
                  <a:pt x="172" y="638"/>
                </a:lnTo>
                <a:lnTo>
                  <a:pt x="165" y="619"/>
                </a:lnTo>
                <a:lnTo>
                  <a:pt x="154" y="588"/>
                </a:lnTo>
                <a:lnTo>
                  <a:pt x="35" y="320"/>
                </a:lnTo>
                <a:lnTo>
                  <a:pt x="14" y="272"/>
                </a:lnTo>
                <a:lnTo>
                  <a:pt x="11" y="244"/>
                </a:lnTo>
                <a:lnTo>
                  <a:pt x="0" y="199"/>
                </a:lnTo>
                <a:lnTo>
                  <a:pt x="18" y="183"/>
                </a:lnTo>
                <a:lnTo>
                  <a:pt x="117" y="83"/>
                </a:lnTo>
                <a:lnTo>
                  <a:pt x="204" y="0"/>
                </a:lnTo>
                <a:lnTo>
                  <a:pt x="205" y="1"/>
                </a:lnTo>
                <a:lnTo>
                  <a:pt x="322" y="4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D98DAC29-D140-2DE5-A70C-9EDA641C9BC7}"/>
              </a:ext>
            </a:extLst>
          </p:cNvPr>
          <p:cNvSpPr>
            <a:spLocks/>
          </p:cNvSpPr>
          <p:nvPr/>
        </p:nvSpPr>
        <p:spPr bwMode="auto">
          <a:xfrm>
            <a:off x="7981951" y="793750"/>
            <a:ext cx="1160463" cy="2905125"/>
          </a:xfrm>
          <a:custGeom>
            <a:avLst/>
            <a:gdLst>
              <a:gd name="T0" fmla="*/ 403 w 731"/>
              <a:gd name="T1" fmla="*/ 26 h 1830"/>
              <a:gd name="T2" fmla="*/ 573 w 731"/>
              <a:gd name="T3" fmla="*/ 90 h 1830"/>
              <a:gd name="T4" fmla="*/ 573 w 731"/>
              <a:gd name="T5" fmla="*/ 97 h 1830"/>
              <a:gd name="T6" fmla="*/ 553 w 731"/>
              <a:gd name="T7" fmla="*/ 265 h 1830"/>
              <a:gd name="T8" fmla="*/ 547 w 731"/>
              <a:gd name="T9" fmla="*/ 273 h 1830"/>
              <a:gd name="T10" fmla="*/ 528 w 731"/>
              <a:gd name="T11" fmla="*/ 300 h 1830"/>
              <a:gd name="T12" fmla="*/ 500 w 731"/>
              <a:gd name="T13" fmla="*/ 335 h 1830"/>
              <a:gd name="T14" fmla="*/ 491 w 731"/>
              <a:gd name="T15" fmla="*/ 376 h 1830"/>
              <a:gd name="T16" fmla="*/ 480 w 731"/>
              <a:gd name="T17" fmla="*/ 425 h 1830"/>
              <a:gd name="T18" fmla="*/ 492 w 731"/>
              <a:gd name="T19" fmla="*/ 499 h 1830"/>
              <a:gd name="T20" fmla="*/ 504 w 731"/>
              <a:gd name="T21" fmla="*/ 552 h 1830"/>
              <a:gd name="T22" fmla="*/ 526 w 731"/>
              <a:gd name="T23" fmla="*/ 667 h 1830"/>
              <a:gd name="T24" fmla="*/ 552 w 731"/>
              <a:gd name="T25" fmla="*/ 804 h 1830"/>
              <a:gd name="T26" fmla="*/ 579 w 731"/>
              <a:gd name="T27" fmla="*/ 869 h 1830"/>
              <a:gd name="T28" fmla="*/ 592 w 731"/>
              <a:gd name="T29" fmla="*/ 902 h 1830"/>
              <a:gd name="T30" fmla="*/ 605 w 731"/>
              <a:gd name="T31" fmla="*/ 959 h 1830"/>
              <a:gd name="T32" fmla="*/ 616 w 731"/>
              <a:gd name="T33" fmla="*/ 1060 h 1830"/>
              <a:gd name="T34" fmla="*/ 611 w 731"/>
              <a:gd name="T35" fmla="*/ 1201 h 1830"/>
              <a:gd name="T36" fmla="*/ 640 w 731"/>
              <a:gd name="T37" fmla="*/ 1272 h 1830"/>
              <a:gd name="T38" fmla="*/ 645 w 731"/>
              <a:gd name="T39" fmla="*/ 1351 h 1830"/>
              <a:gd name="T40" fmla="*/ 646 w 731"/>
              <a:gd name="T41" fmla="*/ 1405 h 1830"/>
              <a:gd name="T42" fmla="*/ 674 w 731"/>
              <a:gd name="T43" fmla="*/ 1464 h 1830"/>
              <a:gd name="T44" fmla="*/ 669 w 731"/>
              <a:gd name="T45" fmla="*/ 1479 h 1830"/>
              <a:gd name="T46" fmla="*/ 709 w 731"/>
              <a:gd name="T47" fmla="*/ 1564 h 1830"/>
              <a:gd name="T48" fmla="*/ 725 w 731"/>
              <a:gd name="T49" fmla="*/ 1609 h 1830"/>
              <a:gd name="T50" fmla="*/ 728 w 731"/>
              <a:gd name="T51" fmla="*/ 1665 h 1830"/>
              <a:gd name="T52" fmla="*/ 731 w 731"/>
              <a:gd name="T53" fmla="*/ 1766 h 1830"/>
              <a:gd name="T54" fmla="*/ 727 w 731"/>
              <a:gd name="T55" fmla="*/ 1798 h 1830"/>
              <a:gd name="T56" fmla="*/ 728 w 731"/>
              <a:gd name="T57" fmla="*/ 1830 h 1830"/>
              <a:gd name="T58" fmla="*/ 581 w 731"/>
              <a:gd name="T59" fmla="*/ 1655 h 1830"/>
              <a:gd name="T60" fmla="*/ 481 w 731"/>
              <a:gd name="T61" fmla="*/ 1649 h 1830"/>
              <a:gd name="T62" fmla="*/ 438 w 731"/>
              <a:gd name="T63" fmla="*/ 1646 h 1830"/>
              <a:gd name="T64" fmla="*/ 430 w 731"/>
              <a:gd name="T65" fmla="*/ 1644 h 1830"/>
              <a:gd name="T66" fmla="*/ 375 w 731"/>
              <a:gd name="T67" fmla="*/ 1633 h 1830"/>
              <a:gd name="T68" fmla="*/ 305 w 731"/>
              <a:gd name="T69" fmla="*/ 1618 h 1830"/>
              <a:gd name="T70" fmla="*/ 249 w 731"/>
              <a:gd name="T71" fmla="*/ 1721 h 1830"/>
              <a:gd name="T72" fmla="*/ 220 w 731"/>
              <a:gd name="T73" fmla="*/ 1719 h 1830"/>
              <a:gd name="T74" fmla="*/ 176 w 731"/>
              <a:gd name="T75" fmla="*/ 1716 h 1830"/>
              <a:gd name="T76" fmla="*/ 141 w 731"/>
              <a:gd name="T77" fmla="*/ 1691 h 1830"/>
              <a:gd name="T78" fmla="*/ 107 w 731"/>
              <a:gd name="T79" fmla="*/ 1618 h 1830"/>
              <a:gd name="T80" fmla="*/ 189 w 731"/>
              <a:gd name="T81" fmla="*/ 1355 h 1830"/>
              <a:gd name="T82" fmla="*/ 107 w 731"/>
              <a:gd name="T83" fmla="*/ 983 h 1830"/>
              <a:gd name="T84" fmla="*/ 78 w 731"/>
              <a:gd name="T85" fmla="*/ 869 h 1830"/>
              <a:gd name="T86" fmla="*/ 69 w 731"/>
              <a:gd name="T87" fmla="*/ 837 h 1830"/>
              <a:gd name="T88" fmla="*/ 95 w 731"/>
              <a:gd name="T89" fmla="*/ 648 h 1830"/>
              <a:gd name="T90" fmla="*/ 107 w 731"/>
              <a:gd name="T91" fmla="*/ 542 h 1830"/>
              <a:gd name="T92" fmla="*/ 0 w 731"/>
              <a:gd name="T93" fmla="*/ 382 h 1830"/>
              <a:gd name="T94" fmla="*/ 69 w 731"/>
              <a:gd name="T95" fmla="*/ 347 h 1830"/>
              <a:gd name="T96" fmla="*/ 131 w 731"/>
              <a:gd name="T97" fmla="*/ 273 h 1830"/>
              <a:gd name="T98" fmla="*/ 135 w 731"/>
              <a:gd name="T99" fmla="*/ 271 h 1830"/>
              <a:gd name="T100" fmla="*/ 107 w 731"/>
              <a:gd name="T101" fmla="*/ 170 h 1830"/>
              <a:gd name="T102" fmla="*/ 136 w 731"/>
              <a:gd name="T103" fmla="*/ 161 h 1830"/>
              <a:gd name="T104" fmla="*/ 204 w 731"/>
              <a:gd name="T105" fmla="*/ 141 h 1830"/>
              <a:gd name="T106" fmla="*/ 250 w 731"/>
              <a:gd name="T107" fmla="*/ 125 h 1830"/>
              <a:gd name="T108" fmla="*/ 337 w 731"/>
              <a:gd name="T109" fmla="*/ 0 h 1830"/>
              <a:gd name="T110" fmla="*/ 403 w 731"/>
              <a:gd name="T111" fmla="*/ 26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1" h="1830">
                <a:moveTo>
                  <a:pt x="403" y="26"/>
                </a:moveTo>
                <a:lnTo>
                  <a:pt x="573" y="90"/>
                </a:lnTo>
                <a:lnTo>
                  <a:pt x="573" y="97"/>
                </a:lnTo>
                <a:lnTo>
                  <a:pt x="553" y="265"/>
                </a:lnTo>
                <a:lnTo>
                  <a:pt x="547" y="273"/>
                </a:lnTo>
                <a:lnTo>
                  <a:pt x="528" y="300"/>
                </a:lnTo>
                <a:lnTo>
                  <a:pt x="500" y="335"/>
                </a:lnTo>
                <a:lnTo>
                  <a:pt x="491" y="376"/>
                </a:lnTo>
                <a:lnTo>
                  <a:pt x="480" y="425"/>
                </a:lnTo>
                <a:lnTo>
                  <a:pt x="492" y="499"/>
                </a:lnTo>
                <a:lnTo>
                  <a:pt x="504" y="552"/>
                </a:lnTo>
                <a:lnTo>
                  <a:pt x="526" y="667"/>
                </a:lnTo>
                <a:lnTo>
                  <a:pt x="552" y="804"/>
                </a:lnTo>
                <a:lnTo>
                  <a:pt x="579" y="869"/>
                </a:lnTo>
                <a:lnTo>
                  <a:pt x="592" y="902"/>
                </a:lnTo>
                <a:lnTo>
                  <a:pt x="605" y="959"/>
                </a:lnTo>
                <a:lnTo>
                  <a:pt x="616" y="1060"/>
                </a:lnTo>
                <a:lnTo>
                  <a:pt x="611" y="1201"/>
                </a:lnTo>
                <a:lnTo>
                  <a:pt x="640" y="1272"/>
                </a:lnTo>
                <a:lnTo>
                  <a:pt x="645" y="1351"/>
                </a:lnTo>
                <a:lnTo>
                  <a:pt x="646" y="1405"/>
                </a:lnTo>
                <a:lnTo>
                  <a:pt x="674" y="1464"/>
                </a:lnTo>
                <a:lnTo>
                  <a:pt x="669" y="1479"/>
                </a:lnTo>
                <a:lnTo>
                  <a:pt x="709" y="1564"/>
                </a:lnTo>
                <a:lnTo>
                  <a:pt x="725" y="1609"/>
                </a:lnTo>
                <a:lnTo>
                  <a:pt x="728" y="1665"/>
                </a:lnTo>
                <a:lnTo>
                  <a:pt x="731" y="1766"/>
                </a:lnTo>
                <a:lnTo>
                  <a:pt x="727" y="1798"/>
                </a:lnTo>
                <a:lnTo>
                  <a:pt x="728" y="1830"/>
                </a:lnTo>
                <a:lnTo>
                  <a:pt x="581" y="1655"/>
                </a:lnTo>
                <a:lnTo>
                  <a:pt x="481" y="1649"/>
                </a:lnTo>
                <a:lnTo>
                  <a:pt x="438" y="1646"/>
                </a:lnTo>
                <a:lnTo>
                  <a:pt x="430" y="1644"/>
                </a:lnTo>
                <a:lnTo>
                  <a:pt x="375" y="1633"/>
                </a:lnTo>
                <a:lnTo>
                  <a:pt x="305" y="1618"/>
                </a:lnTo>
                <a:lnTo>
                  <a:pt x="249" y="1721"/>
                </a:lnTo>
                <a:lnTo>
                  <a:pt x="220" y="1719"/>
                </a:lnTo>
                <a:lnTo>
                  <a:pt x="176" y="1716"/>
                </a:lnTo>
                <a:lnTo>
                  <a:pt x="141" y="1691"/>
                </a:lnTo>
                <a:lnTo>
                  <a:pt x="107" y="1618"/>
                </a:lnTo>
                <a:lnTo>
                  <a:pt x="189" y="1355"/>
                </a:lnTo>
                <a:lnTo>
                  <a:pt x="107" y="983"/>
                </a:lnTo>
                <a:lnTo>
                  <a:pt x="78" y="869"/>
                </a:lnTo>
                <a:lnTo>
                  <a:pt x="69" y="837"/>
                </a:lnTo>
                <a:lnTo>
                  <a:pt x="95" y="648"/>
                </a:lnTo>
                <a:lnTo>
                  <a:pt x="107" y="542"/>
                </a:lnTo>
                <a:lnTo>
                  <a:pt x="0" y="382"/>
                </a:lnTo>
                <a:lnTo>
                  <a:pt x="69" y="347"/>
                </a:lnTo>
                <a:lnTo>
                  <a:pt x="131" y="273"/>
                </a:lnTo>
                <a:lnTo>
                  <a:pt x="135" y="271"/>
                </a:lnTo>
                <a:lnTo>
                  <a:pt x="107" y="170"/>
                </a:lnTo>
                <a:lnTo>
                  <a:pt x="136" y="161"/>
                </a:lnTo>
                <a:lnTo>
                  <a:pt x="204" y="141"/>
                </a:lnTo>
                <a:lnTo>
                  <a:pt x="250" y="125"/>
                </a:lnTo>
                <a:lnTo>
                  <a:pt x="337" y="0"/>
                </a:lnTo>
                <a:lnTo>
                  <a:pt x="403" y="2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FF815B9C-4811-F958-895E-B681278CE87A}"/>
              </a:ext>
            </a:extLst>
          </p:cNvPr>
          <p:cNvSpPr>
            <a:spLocks/>
          </p:cNvSpPr>
          <p:nvPr/>
        </p:nvSpPr>
        <p:spPr bwMode="auto">
          <a:xfrm>
            <a:off x="4973638" y="2644775"/>
            <a:ext cx="927100" cy="974725"/>
          </a:xfrm>
          <a:custGeom>
            <a:avLst/>
            <a:gdLst>
              <a:gd name="T0" fmla="*/ 584 w 584"/>
              <a:gd name="T1" fmla="*/ 92 h 614"/>
              <a:gd name="T2" fmla="*/ 573 w 584"/>
              <a:gd name="T3" fmla="*/ 220 h 614"/>
              <a:gd name="T4" fmla="*/ 549 w 584"/>
              <a:gd name="T5" fmla="*/ 278 h 614"/>
              <a:gd name="T6" fmla="*/ 519 w 584"/>
              <a:gd name="T7" fmla="*/ 356 h 614"/>
              <a:gd name="T8" fmla="*/ 515 w 584"/>
              <a:gd name="T9" fmla="*/ 367 h 614"/>
              <a:gd name="T10" fmla="*/ 519 w 584"/>
              <a:gd name="T11" fmla="*/ 375 h 614"/>
              <a:gd name="T12" fmla="*/ 519 w 584"/>
              <a:gd name="T13" fmla="*/ 387 h 614"/>
              <a:gd name="T14" fmla="*/ 509 w 584"/>
              <a:gd name="T15" fmla="*/ 412 h 614"/>
              <a:gd name="T16" fmla="*/ 506 w 584"/>
              <a:gd name="T17" fmla="*/ 419 h 614"/>
              <a:gd name="T18" fmla="*/ 499 w 584"/>
              <a:gd name="T19" fmla="*/ 441 h 614"/>
              <a:gd name="T20" fmla="*/ 395 w 584"/>
              <a:gd name="T21" fmla="*/ 499 h 614"/>
              <a:gd name="T22" fmla="*/ 403 w 584"/>
              <a:gd name="T23" fmla="*/ 547 h 614"/>
              <a:gd name="T24" fmla="*/ 416 w 584"/>
              <a:gd name="T25" fmla="*/ 614 h 614"/>
              <a:gd name="T26" fmla="*/ 398 w 584"/>
              <a:gd name="T27" fmla="*/ 579 h 614"/>
              <a:gd name="T28" fmla="*/ 395 w 584"/>
              <a:gd name="T29" fmla="*/ 569 h 614"/>
              <a:gd name="T30" fmla="*/ 352 w 584"/>
              <a:gd name="T31" fmla="*/ 480 h 614"/>
              <a:gd name="T32" fmla="*/ 337 w 584"/>
              <a:gd name="T33" fmla="*/ 492 h 614"/>
              <a:gd name="T34" fmla="*/ 304 w 584"/>
              <a:gd name="T35" fmla="*/ 521 h 614"/>
              <a:gd name="T36" fmla="*/ 249 w 584"/>
              <a:gd name="T37" fmla="*/ 566 h 614"/>
              <a:gd name="T38" fmla="*/ 132 w 584"/>
              <a:gd name="T39" fmla="*/ 497 h 614"/>
              <a:gd name="T40" fmla="*/ 113 w 584"/>
              <a:gd name="T41" fmla="*/ 561 h 614"/>
              <a:gd name="T42" fmla="*/ 10 w 584"/>
              <a:gd name="T43" fmla="*/ 560 h 614"/>
              <a:gd name="T44" fmla="*/ 31 w 584"/>
              <a:gd name="T45" fmla="*/ 523 h 614"/>
              <a:gd name="T46" fmla="*/ 121 w 584"/>
              <a:gd name="T47" fmla="*/ 423 h 614"/>
              <a:gd name="T48" fmla="*/ 61 w 584"/>
              <a:gd name="T49" fmla="*/ 415 h 614"/>
              <a:gd name="T50" fmla="*/ 26 w 584"/>
              <a:gd name="T51" fmla="*/ 411 h 614"/>
              <a:gd name="T52" fmla="*/ 0 w 584"/>
              <a:gd name="T53" fmla="*/ 374 h 614"/>
              <a:gd name="T54" fmla="*/ 98 w 584"/>
              <a:gd name="T55" fmla="*/ 228 h 614"/>
              <a:gd name="T56" fmla="*/ 142 w 584"/>
              <a:gd name="T57" fmla="*/ 165 h 614"/>
              <a:gd name="T58" fmla="*/ 162 w 584"/>
              <a:gd name="T59" fmla="*/ 133 h 614"/>
              <a:gd name="T60" fmla="*/ 212 w 584"/>
              <a:gd name="T61" fmla="*/ 63 h 614"/>
              <a:gd name="T62" fmla="*/ 337 w 584"/>
              <a:gd name="T63" fmla="*/ 106 h 614"/>
              <a:gd name="T64" fmla="*/ 365 w 584"/>
              <a:gd name="T65" fmla="*/ 0 h 614"/>
              <a:gd name="T66" fmla="*/ 584 w 584"/>
              <a:gd name="T67" fmla="*/ 9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4" h="614">
                <a:moveTo>
                  <a:pt x="584" y="92"/>
                </a:moveTo>
                <a:lnTo>
                  <a:pt x="573" y="220"/>
                </a:lnTo>
                <a:lnTo>
                  <a:pt x="549" y="278"/>
                </a:lnTo>
                <a:lnTo>
                  <a:pt x="519" y="356"/>
                </a:lnTo>
                <a:lnTo>
                  <a:pt x="515" y="367"/>
                </a:lnTo>
                <a:lnTo>
                  <a:pt x="519" y="375"/>
                </a:lnTo>
                <a:lnTo>
                  <a:pt x="519" y="387"/>
                </a:lnTo>
                <a:lnTo>
                  <a:pt x="509" y="412"/>
                </a:lnTo>
                <a:lnTo>
                  <a:pt x="506" y="419"/>
                </a:lnTo>
                <a:lnTo>
                  <a:pt x="499" y="441"/>
                </a:lnTo>
                <a:lnTo>
                  <a:pt x="395" y="499"/>
                </a:lnTo>
                <a:lnTo>
                  <a:pt x="403" y="547"/>
                </a:lnTo>
                <a:lnTo>
                  <a:pt x="416" y="614"/>
                </a:lnTo>
                <a:lnTo>
                  <a:pt x="398" y="579"/>
                </a:lnTo>
                <a:lnTo>
                  <a:pt x="395" y="569"/>
                </a:lnTo>
                <a:lnTo>
                  <a:pt x="352" y="480"/>
                </a:lnTo>
                <a:lnTo>
                  <a:pt x="337" y="492"/>
                </a:lnTo>
                <a:lnTo>
                  <a:pt x="304" y="521"/>
                </a:lnTo>
                <a:lnTo>
                  <a:pt x="249" y="566"/>
                </a:lnTo>
                <a:lnTo>
                  <a:pt x="132" y="497"/>
                </a:lnTo>
                <a:lnTo>
                  <a:pt x="113" y="561"/>
                </a:lnTo>
                <a:lnTo>
                  <a:pt x="10" y="560"/>
                </a:lnTo>
                <a:lnTo>
                  <a:pt x="31" y="523"/>
                </a:lnTo>
                <a:lnTo>
                  <a:pt x="121" y="423"/>
                </a:lnTo>
                <a:lnTo>
                  <a:pt x="61" y="415"/>
                </a:lnTo>
                <a:lnTo>
                  <a:pt x="26" y="411"/>
                </a:lnTo>
                <a:lnTo>
                  <a:pt x="0" y="374"/>
                </a:lnTo>
                <a:lnTo>
                  <a:pt x="98" y="228"/>
                </a:lnTo>
                <a:lnTo>
                  <a:pt x="142" y="165"/>
                </a:lnTo>
                <a:lnTo>
                  <a:pt x="162" y="133"/>
                </a:lnTo>
                <a:lnTo>
                  <a:pt x="212" y="63"/>
                </a:lnTo>
                <a:lnTo>
                  <a:pt x="337" y="106"/>
                </a:lnTo>
                <a:lnTo>
                  <a:pt x="365" y="0"/>
                </a:lnTo>
                <a:lnTo>
                  <a:pt x="584" y="9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85568E0D-D0B4-C0C4-5887-D1B1EF7F7268}"/>
              </a:ext>
            </a:extLst>
          </p:cNvPr>
          <p:cNvSpPr>
            <a:spLocks/>
          </p:cNvSpPr>
          <p:nvPr/>
        </p:nvSpPr>
        <p:spPr bwMode="auto">
          <a:xfrm>
            <a:off x="6662738" y="3908425"/>
            <a:ext cx="1947863" cy="2924175"/>
          </a:xfrm>
          <a:custGeom>
            <a:avLst/>
            <a:gdLst>
              <a:gd name="T0" fmla="*/ 962 w 1227"/>
              <a:gd name="T1" fmla="*/ 287 h 1842"/>
              <a:gd name="T2" fmla="*/ 1036 w 1227"/>
              <a:gd name="T3" fmla="*/ 580 h 1842"/>
              <a:gd name="T4" fmla="*/ 1054 w 1227"/>
              <a:gd name="T5" fmla="*/ 636 h 1842"/>
              <a:gd name="T6" fmla="*/ 1129 w 1227"/>
              <a:gd name="T7" fmla="*/ 1005 h 1842"/>
              <a:gd name="T8" fmla="*/ 1209 w 1227"/>
              <a:gd name="T9" fmla="*/ 1204 h 1842"/>
              <a:gd name="T10" fmla="*/ 1181 w 1227"/>
              <a:gd name="T11" fmla="*/ 1281 h 1842"/>
              <a:gd name="T12" fmla="*/ 1165 w 1227"/>
              <a:gd name="T13" fmla="*/ 1316 h 1842"/>
              <a:gd name="T14" fmla="*/ 1150 w 1227"/>
              <a:gd name="T15" fmla="*/ 1322 h 1842"/>
              <a:gd name="T16" fmla="*/ 1169 w 1227"/>
              <a:gd name="T17" fmla="*/ 1347 h 1842"/>
              <a:gd name="T18" fmla="*/ 1165 w 1227"/>
              <a:gd name="T19" fmla="*/ 1385 h 1842"/>
              <a:gd name="T20" fmla="*/ 1157 w 1227"/>
              <a:gd name="T21" fmla="*/ 1481 h 1842"/>
              <a:gd name="T22" fmla="*/ 1113 w 1227"/>
              <a:gd name="T23" fmla="*/ 1550 h 1842"/>
              <a:gd name="T24" fmla="*/ 1105 w 1227"/>
              <a:gd name="T25" fmla="*/ 1584 h 1842"/>
              <a:gd name="T26" fmla="*/ 1089 w 1227"/>
              <a:gd name="T27" fmla="*/ 1584 h 1842"/>
              <a:gd name="T28" fmla="*/ 1073 w 1227"/>
              <a:gd name="T29" fmla="*/ 1597 h 1842"/>
              <a:gd name="T30" fmla="*/ 1052 w 1227"/>
              <a:gd name="T31" fmla="*/ 1717 h 1842"/>
              <a:gd name="T32" fmla="*/ 998 w 1227"/>
              <a:gd name="T33" fmla="*/ 1707 h 1842"/>
              <a:gd name="T34" fmla="*/ 988 w 1227"/>
              <a:gd name="T35" fmla="*/ 1719 h 1842"/>
              <a:gd name="T36" fmla="*/ 967 w 1227"/>
              <a:gd name="T37" fmla="*/ 1735 h 1842"/>
              <a:gd name="T38" fmla="*/ 938 w 1227"/>
              <a:gd name="T39" fmla="*/ 1752 h 1842"/>
              <a:gd name="T40" fmla="*/ 906 w 1227"/>
              <a:gd name="T41" fmla="*/ 1776 h 1842"/>
              <a:gd name="T42" fmla="*/ 890 w 1227"/>
              <a:gd name="T43" fmla="*/ 1776 h 1842"/>
              <a:gd name="T44" fmla="*/ 866 w 1227"/>
              <a:gd name="T45" fmla="*/ 1751 h 1842"/>
              <a:gd name="T46" fmla="*/ 841 w 1227"/>
              <a:gd name="T47" fmla="*/ 1784 h 1842"/>
              <a:gd name="T48" fmla="*/ 807 w 1227"/>
              <a:gd name="T49" fmla="*/ 1739 h 1842"/>
              <a:gd name="T50" fmla="*/ 772 w 1227"/>
              <a:gd name="T51" fmla="*/ 1797 h 1842"/>
              <a:gd name="T52" fmla="*/ 762 w 1227"/>
              <a:gd name="T53" fmla="*/ 1840 h 1842"/>
              <a:gd name="T54" fmla="*/ 759 w 1227"/>
              <a:gd name="T55" fmla="*/ 1842 h 1842"/>
              <a:gd name="T56" fmla="*/ 754 w 1227"/>
              <a:gd name="T57" fmla="*/ 1834 h 1842"/>
              <a:gd name="T58" fmla="*/ 715 w 1227"/>
              <a:gd name="T59" fmla="*/ 1829 h 1842"/>
              <a:gd name="T60" fmla="*/ 672 w 1227"/>
              <a:gd name="T61" fmla="*/ 1778 h 1842"/>
              <a:gd name="T62" fmla="*/ 653 w 1227"/>
              <a:gd name="T63" fmla="*/ 1778 h 1842"/>
              <a:gd name="T64" fmla="*/ 630 w 1227"/>
              <a:gd name="T65" fmla="*/ 1767 h 1842"/>
              <a:gd name="T66" fmla="*/ 568 w 1227"/>
              <a:gd name="T67" fmla="*/ 1778 h 1842"/>
              <a:gd name="T68" fmla="*/ 571 w 1227"/>
              <a:gd name="T69" fmla="*/ 1643 h 1842"/>
              <a:gd name="T70" fmla="*/ 593 w 1227"/>
              <a:gd name="T71" fmla="*/ 1528 h 1842"/>
              <a:gd name="T72" fmla="*/ 590 w 1227"/>
              <a:gd name="T73" fmla="*/ 1472 h 1842"/>
              <a:gd name="T74" fmla="*/ 590 w 1227"/>
              <a:gd name="T75" fmla="*/ 1339 h 1842"/>
              <a:gd name="T76" fmla="*/ 590 w 1227"/>
              <a:gd name="T77" fmla="*/ 1313 h 1842"/>
              <a:gd name="T78" fmla="*/ 595 w 1227"/>
              <a:gd name="T79" fmla="*/ 1303 h 1842"/>
              <a:gd name="T80" fmla="*/ 600 w 1227"/>
              <a:gd name="T81" fmla="*/ 1302 h 1842"/>
              <a:gd name="T82" fmla="*/ 613 w 1227"/>
              <a:gd name="T83" fmla="*/ 1319 h 1842"/>
              <a:gd name="T84" fmla="*/ 654 w 1227"/>
              <a:gd name="T85" fmla="*/ 1306 h 1842"/>
              <a:gd name="T86" fmla="*/ 643 w 1227"/>
              <a:gd name="T87" fmla="*/ 1262 h 1842"/>
              <a:gd name="T88" fmla="*/ 545 w 1227"/>
              <a:gd name="T89" fmla="*/ 1035 h 1842"/>
              <a:gd name="T90" fmla="*/ 525 w 1227"/>
              <a:gd name="T91" fmla="*/ 989 h 1842"/>
              <a:gd name="T92" fmla="*/ 448 w 1227"/>
              <a:gd name="T93" fmla="*/ 758 h 1842"/>
              <a:gd name="T94" fmla="*/ 443 w 1227"/>
              <a:gd name="T95" fmla="*/ 675 h 1842"/>
              <a:gd name="T96" fmla="*/ 253 w 1227"/>
              <a:gd name="T97" fmla="*/ 695 h 1842"/>
              <a:gd name="T98" fmla="*/ 122 w 1227"/>
              <a:gd name="T99" fmla="*/ 740 h 1842"/>
              <a:gd name="T100" fmla="*/ 107 w 1227"/>
              <a:gd name="T101" fmla="*/ 744 h 1842"/>
              <a:gd name="T102" fmla="*/ 63 w 1227"/>
              <a:gd name="T103" fmla="*/ 780 h 1842"/>
              <a:gd name="T104" fmla="*/ 0 w 1227"/>
              <a:gd name="T105" fmla="*/ 768 h 1842"/>
              <a:gd name="T106" fmla="*/ 90 w 1227"/>
              <a:gd name="T107" fmla="*/ 553 h 1842"/>
              <a:gd name="T108" fmla="*/ 96 w 1227"/>
              <a:gd name="T109" fmla="*/ 522 h 1842"/>
              <a:gd name="T110" fmla="*/ 122 w 1227"/>
              <a:gd name="T111" fmla="*/ 400 h 1842"/>
              <a:gd name="T112" fmla="*/ 382 w 1227"/>
              <a:gd name="T113" fmla="*/ 0 h 1842"/>
              <a:gd name="T114" fmla="*/ 528 w 1227"/>
              <a:gd name="T115" fmla="*/ 112 h 1842"/>
              <a:gd name="T116" fmla="*/ 643 w 1227"/>
              <a:gd name="T117" fmla="*/ 85 h 1842"/>
              <a:gd name="T118" fmla="*/ 831 w 1227"/>
              <a:gd name="T119" fmla="*/ 72 h 1842"/>
              <a:gd name="T120" fmla="*/ 906 w 1227"/>
              <a:gd name="T121" fmla="*/ 20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7" h="1842">
                <a:moveTo>
                  <a:pt x="906" y="20"/>
                </a:moveTo>
                <a:lnTo>
                  <a:pt x="962" y="287"/>
                </a:lnTo>
                <a:lnTo>
                  <a:pt x="964" y="349"/>
                </a:lnTo>
                <a:lnTo>
                  <a:pt x="1036" y="580"/>
                </a:lnTo>
                <a:lnTo>
                  <a:pt x="1039" y="591"/>
                </a:lnTo>
                <a:lnTo>
                  <a:pt x="1054" y="636"/>
                </a:lnTo>
                <a:lnTo>
                  <a:pt x="1155" y="797"/>
                </a:lnTo>
                <a:lnTo>
                  <a:pt x="1129" y="1005"/>
                </a:lnTo>
                <a:lnTo>
                  <a:pt x="1227" y="1117"/>
                </a:lnTo>
                <a:lnTo>
                  <a:pt x="1209" y="1204"/>
                </a:lnTo>
                <a:lnTo>
                  <a:pt x="1205" y="1223"/>
                </a:lnTo>
                <a:lnTo>
                  <a:pt x="1181" y="1281"/>
                </a:lnTo>
                <a:lnTo>
                  <a:pt x="1173" y="1305"/>
                </a:lnTo>
                <a:lnTo>
                  <a:pt x="1165" y="1316"/>
                </a:lnTo>
                <a:lnTo>
                  <a:pt x="1153" y="1321"/>
                </a:lnTo>
                <a:lnTo>
                  <a:pt x="1150" y="1322"/>
                </a:lnTo>
                <a:lnTo>
                  <a:pt x="1152" y="1335"/>
                </a:lnTo>
                <a:lnTo>
                  <a:pt x="1169" y="1347"/>
                </a:lnTo>
                <a:lnTo>
                  <a:pt x="1171" y="1382"/>
                </a:lnTo>
                <a:lnTo>
                  <a:pt x="1165" y="1385"/>
                </a:lnTo>
                <a:lnTo>
                  <a:pt x="1152" y="1404"/>
                </a:lnTo>
                <a:lnTo>
                  <a:pt x="1157" y="1481"/>
                </a:lnTo>
                <a:lnTo>
                  <a:pt x="1134" y="1510"/>
                </a:lnTo>
                <a:lnTo>
                  <a:pt x="1113" y="1550"/>
                </a:lnTo>
                <a:lnTo>
                  <a:pt x="1118" y="1582"/>
                </a:lnTo>
                <a:lnTo>
                  <a:pt x="1105" y="1584"/>
                </a:lnTo>
                <a:lnTo>
                  <a:pt x="1091" y="1582"/>
                </a:lnTo>
                <a:lnTo>
                  <a:pt x="1089" y="1584"/>
                </a:lnTo>
                <a:lnTo>
                  <a:pt x="1088" y="1585"/>
                </a:lnTo>
                <a:lnTo>
                  <a:pt x="1073" y="1597"/>
                </a:lnTo>
                <a:lnTo>
                  <a:pt x="1073" y="1618"/>
                </a:lnTo>
                <a:lnTo>
                  <a:pt x="1052" y="1717"/>
                </a:lnTo>
                <a:lnTo>
                  <a:pt x="1003" y="1703"/>
                </a:lnTo>
                <a:lnTo>
                  <a:pt x="998" y="1707"/>
                </a:lnTo>
                <a:lnTo>
                  <a:pt x="993" y="1714"/>
                </a:lnTo>
                <a:lnTo>
                  <a:pt x="988" y="1719"/>
                </a:lnTo>
                <a:lnTo>
                  <a:pt x="978" y="1725"/>
                </a:lnTo>
                <a:lnTo>
                  <a:pt x="967" y="1735"/>
                </a:lnTo>
                <a:lnTo>
                  <a:pt x="956" y="1739"/>
                </a:lnTo>
                <a:lnTo>
                  <a:pt x="938" y="1752"/>
                </a:lnTo>
                <a:lnTo>
                  <a:pt x="932" y="1757"/>
                </a:lnTo>
                <a:lnTo>
                  <a:pt x="906" y="1776"/>
                </a:lnTo>
                <a:lnTo>
                  <a:pt x="898" y="1784"/>
                </a:lnTo>
                <a:lnTo>
                  <a:pt x="890" y="1776"/>
                </a:lnTo>
                <a:lnTo>
                  <a:pt x="884" y="1765"/>
                </a:lnTo>
                <a:lnTo>
                  <a:pt x="866" y="1751"/>
                </a:lnTo>
                <a:lnTo>
                  <a:pt x="852" y="1796"/>
                </a:lnTo>
                <a:lnTo>
                  <a:pt x="841" y="1784"/>
                </a:lnTo>
                <a:lnTo>
                  <a:pt x="818" y="1744"/>
                </a:lnTo>
                <a:lnTo>
                  <a:pt x="807" y="1739"/>
                </a:lnTo>
                <a:lnTo>
                  <a:pt x="784" y="1763"/>
                </a:lnTo>
                <a:lnTo>
                  <a:pt x="772" y="1797"/>
                </a:lnTo>
                <a:lnTo>
                  <a:pt x="767" y="1828"/>
                </a:lnTo>
                <a:lnTo>
                  <a:pt x="762" y="1840"/>
                </a:lnTo>
                <a:lnTo>
                  <a:pt x="760" y="1840"/>
                </a:lnTo>
                <a:lnTo>
                  <a:pt x="759" y="1842"/>
                </a:lnTo>
                <a:lnTo>
                  <a:pt x="757" y="1836"/>
                </a:lnTo>
                <a:lnTo>
                  <a:pt x="754" y="1834"/>
                </a:lnTo>
                <a:lnTo>
                  <a:pt x="735" y="1842"/>
                </a:lnTo>
                <a:lnTo>
                  <a:pt x="715" y="1829"/>
                </a:lnTo>
                <a:lnTo>
                  <a:pt x="704" y="1812"/>
                </a:lnTo>
                <a:lnTo>
                  <a:pt x="672" y="1778"/>
                </a:lnTo>
                <a:lnTo>
                  <a:pt x="669" y="1780"/>
                </a:lnTo>
                <a:lnTo>
                  <a:pt x="653" y="1778"/>
                </a:lnTo>
                <a:lnTo>
                  <a:pt x="646" y="1771"/>
                </a:lnTo>
                <a:lnTo>
                  <a:pt x="630" y="1767"/>
                </a:lnTo>
                <a:lnTo>
                  <a:pt x="576" y="1773"/>
                </a:lnTo>
                <a:lnTo>
                  <a:pt x="568" y="1778"/>
                </a:lnTo>
                <a:lnTo>
                  <a:pt x="565" y="1770"/>
                </a:lnTo>
                <a:lnTo>
                  <a:pt x="571" y="1643"/>
                </a:lnTo>
                <a:lnTo>
                  <a:pt x="593" y="1565"/>
                </a:lnTo>
                <a:lnTo>
                  <a:pt x="593" y="1528"/>
                </a:lnTo>
                <a:lnTo>
                  <a:pt x="592" y="1510"/>
                </a:lnTo>
                <a:lnTo>
                  <a:pt x="590" y="1472"/>
                </a:lnTo>
                <a:lnTo>
                  <a:pt x="600" y="1375"/>
                </a:lnTo>
                <a:lnTo>
                  <a:pt x="590" y="1339"/>
                </a:lnTo>
                <a:lnTo>
                  <a:pt x="584" y="1314"/>
                </a:lnTo>
                <a:lnTo>
                  <a:pt x="590" y="1313"/>
                </a:lnTo>
                <a:lnTo>
                  <a:pt x="593" y="1305"/>
                </a:lnTo>
                <a:lnTo>
                  <a:pt x="595" y="1303"/>
                </a:lnTo>
                <a:lnTo>
                  <a:pt x="598" y="1303"/>
                </a:lnTo>
                <a:lnTo>
                  <a:pt x="600" y="1302"/>
                </a:lnTo>
                <a:lnTo>
                  <a:pt x="603" y="1298"/>
                </a:lnTo>
                <a:lnTo>
                  <a:pt x="613" y="1319"/>
                </a:lnTo>
                <a:lnTo>
                  <a:pt x="635" y="1331"/>
                </a:lnTo>
                <a:lnTo>
                  <a:pt x="654" y="1306"/>
                </a:lnTo>
                <a:lnTo>
                  <a:pt x="646" y="1268"/>
                </a:lnTo>
                <a:lnTo>
                  <a:pt x="643" y="1262"/>
                </a:lnTo>
                <a:lnTo>
                  <a:pt x="603" y="1154"/>
                </a:lnTo>
                <a:lnTo>
                  <a:pt x="545" y="1035"/>
                </a:lnTo>
                <a:lnTo>
                  <a:pt x="531" y="1005"/>
                </a:lnTo>
                <a:lnTo>
                  <a:pt x="525" y="989"/>
                </a:lnTo>
                <a:lnTo>
                  <a:pt x="492" y="890"/>
                </a:lnTo>
                <a:lnTo>
                  <a:pt x="448" y="758"/>
                </a:lnTo>
                <a:lnTo>
                  <a:pt x="451" y="715"/>
                </a:lnTo>
                <a:lnTo>
                  <a:pt x="443" y="675"/>
                </a:lnTo>
                <a:lnTo>
                  <a:pt x="343" y="657"/>
                </a:lnTo>
                <a:lnTo>
                  <a:pt x="253" y="695"/>
                </a:lnTo>
                <a:lnTo>
                  <a:pt x="205" y="718"/>
                </a:lnTo>
                <a:lnTo>
                  <a:pt x="122" y="740"/>
                </a:lnTo>
                <a:lnTo>
                  <a:pt x="117" y="742"/>
                </a:lnTo>
                <a:lnTo>
                  <a:pt x="107" y="744"/>
                </a:lnTo>
                <a:lnTo>
                  <a:pt x="83" y="771"/>
                </a:lnTo>
                <a:lnTo>
                  <a:pt x="63" y="780"/>
                </a:lnTo>
                <a:lnTo>
                  <a:pt x="32" y="788"/>
                </a:lnTo>
                <a:lnTo>
                  <a:pt x="0" y="768"/>
                </a:lnTo>
                <a:lnTo>
                  <a:pt x="8" y="647"/>
                </a:lnTo>
                <a:lnTo>
                  <a:pt x="90" y="553"/>
                </a:lnTo>
                <a:lnTo>
                  <a:pt x="95" y="527"/>
                </a:lnTo>
                <a:lnTo>
                  <a:pt x="96" y="522"/>
                </a:lnTo>
                <a:lnTo>
                  <a:pt x="115" y="428"/>
                </a:lnTo>
                <a:lnTo>
                  <a:pt x="122" y="400"/>
                </a:lnTo>
                <a:lnTo>
                  <a:pt x="127" y="391"/>
                </a:lnTo>
                <a:lnTo>
                  <a:pt x="382" y="0"/>
                </a:lnTo>
                <a:lnTo>
                  <a:pt x="475" y="48"/>
                </a:lnTo>
                <a:lnTo>
                  <a:pt x="528" y="112"/>
                </a:lnTo>
                <a:lnTo>
                  <a:pt x="626" y="89"/>
                </a:lnTo>
                <a:lnTo>
                  <a:pt x="643" y="85"/>
                </a:lnTo>
                <a:lnTo>
                  <a:pt x="717" y="22"/>
                </a:lnTo>
                <a:lnTo>
                  <a:pt x="831" y="72"/>
                </a:lnTo>
                <a:lnTo>
                  <a:pt x="881" y="40"/>
                </a:lnTo>
                <a:lnTo>
                  <a:pt x="906" y="2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E2718D2E-96B5-CE5E-687A-6E45B664B382}"/>
              </a:ext>
            </a:extLst>
          </p:cNvPr>
          <p:cNvSpPr>
            <a:spLocks noEditPoints="1"/>
          </p:cNvSpPr>
          <p:nvPr/>
        </p:nvSpPr>
        <p:spPr bwMode="auto">
          <a:xfrm>
            <a:off x="5229226" y="4803775"/>
            <a:ext cx="998538" cy="839788"/>
          </a:xfrm>
          <a:custGeom>
            <a:avLst/>
            <a:gdLst>
              <a:gd name="T0" fmla="*/ 479 w 629"/>
              <a:gd name="T1" fmla="*/ 197 h 529"/>
              <a:gd name="T2" fmla="*/ 499 w 629"/>
              <a:gd name="T3" fmla="*/ 277 h 529"/>
              <a:gd name="T4" fmla="*/ 550 w 629"/>
              <a:gd name="T5" fmla="*/ 273 h 529"/>
              <a:gd name="T6" fmla="*/ 569 w 629"/>
              <a:gd name="T7" fmla="*/ 220 h 529"/>
              <a:gd name="T8" fmla="*/ 571 w 629"/>
              <a:gd name="T9" fmla="*/ 216 h 529"/>
              <a:gd name="T10" fmla="*/ 577 w 629"/>
              <a:gd name="T11" fmla="*/ 223 h 529"/>
              <a:gd name="T12" fmla="*/ 601 w 629"/>
              <a:gd name="T13" fmla="*/ 239 h 529"/>
              <a:gd name="T14" fmla="*/ 629 w 629"/>
              <a:gd name="T15" fmla="*/ 260 h 529"/>
              <a:gd name="T16" fmla="*/ 611 w 629"/>
              <a:gd name="T17" fmla="*/ 285 h 529"/>
              <a:gd name="T18" fmla="*/ 531 w 629"/>
              <a:gd name="T19" fmla="*/ 393 h 529"/>
              <a:gd name="T20" fmla="*/ 507 w 629"/>
              <a:gd name="T21" fmla="*/ 447 h 529"/>
              <a:gd name="T22" fmla="*/ 449 w 629"/>
              <a:gd name="T23" fmla="*/ 529 h 529"/>
              <a:gd name="T24" fmla="*/ 439 w 629"/>
              <a:gd name="T25" fmla="*/ 528 h 529"/>
              <a:gd name="T26" fmla="*/ 386 w 629"/>
              <a:gd name="T27" fmla="*/ 518 h 529"/>
              <a:gd name="T28" fmla="*/ 380 w 629"/>
              <a:gd name="T29" fmla="*/ 516 h 529"/>
              <a:gd name="T30" fmla="*/ 377 w 629"/>
              <a:gd name="T31" fmla="*/ 510 h 529"/>
              <a:gd name="T32" fmla="*/ 364 w 629"/>
              <a:gd name="T33" fmla="*/ 475 h 529"/>
              <a:gd name="T34" fmla="*/ 362 w 629"/>
              <a:gd name="T35" fmla="*/ 471 h 529"/>
              <a:gd name="T36" fmla="*/ 358 w 629"/>
              <a:gd name="T37" fmla="*/ 455 h 529"/>
              <a:gd name="T38" fmla="*/ 354 w 629"/>
              <a:gd name="T39" fmla="*/ 446 h 529"/>
              <a:gd name="T40" fmla="*/ 353 w 629"/>
              <a:gd name="T41" fmla="*/ 362 h 529"/>
              <a:gd name="T42" fmla="*/ 353 w 629"/>
              <a:gd name="T43" fmla="*/ 345 h 529"/>
              <a:gd name="T44" fmla="*/ 351 w 629"/>
              <a:gd name="T45" fmla="*/ 237 h 529"/>
              <a:gd name="T46" fmla="*/ 457 w 629"/>
              <a:gd name="T47" fmla="*/ 183 h 529"/>
              <a:gd name="T48" fmla="*/ 473 w 629"/>
              <a:gd name="T49" fmla="*/ 173 h 529"/>
              <a:gd name="T50" fmla="*/ 479 w 629"/>
              <a:gd name="T51" fmla="*/ 197 h 529"/>
              <a:gd name="T52" fmla="*/ 281 w 629"/>
              <a:gd name="T53" fmla="*/ 401 h 529"/>
              <a:gd name="T54" fmla="*/ 282 w 629"/>
              <a:gd name="T55" fmla="*/ 439 h 529"/>
              <a:gd name="T56" fmla="*/ 266 w 629"/>
              <a:gd name="T57" fmla="*/ 428 h 529"/>
              <a:gd name="T58" fmla="*/ 258 w 629"/>
              <a:gd name="T59" fmla="*/ 423 h 529"/>
              <a:gd name="T60" fmla="*/ 18 w 629"/>
              <a:gd name="T61" fmla="*/ 247 h 529"/>
              <a:gd name="T62" fmla="*/ 0 w 629"/>
              <a:gd name="T63" fmla="*/ 107 h 529"/>
              <a:gd name="T64" fmla="*/ 0 w 629"/>
              <a:gd name="T65" fmla="*/ 93 h 529"/>
              <a:gd name="T66" fmla="*/ 3 w 629"/>
              <a:gd name="T67" fmla="*/ 88 h 529"/>
              <a:gd name="T68" fmla="*/ 67 w 629"/>
              <a:gd name="T69" fmla="*/ 0 h 529"/>
              <a:gd name="T70" fmla="*/ 80 w 629"/>
              <a:gd name="T71" fmla="*/ 11 h 529"/>
              <a:gd name="T72" fmla="*/ 250 w 629"/>
              <a:gd name="T73" fmla="*/ 125 h 529"/>
              <a:gd name="T74" fmla="*/ 274 w 629"/>
              <a:gd name="T75" fmla="*/ 216 h 529"/>
              <a:gd name="T76" fmla="*/ 281 w 629"/>
              <a:gd name="T77" fmla="*/ 401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9" h="529">
                <a:moveTo>
                  <a:pt x="479" y="197"/>
                </a:moveTo>
                <a:lnTo>
                  <a:pt x="499" y="277"/>
                </a:lnTo>
                <a:lnTo>
                  <a:pt x="550" y="273"/>
                </a:lnTo>
                <a:lnTo>
                  <a:pt x="569" y="220"/>
                </a:lnTo>
                <a:lnTo>
                  <a:pt x="571" y="216"/>
                </a:lnTo>
                <a:lnTo>
                  <a:pt x="577" y="223"/>
                </a:lnTo>
                <a:lnTo>
                  <a:pt x="601" y="239"/>
                </a:lnTo>
                <a:lnTo>
                  <a:pt x="629" y="260"/>
                </a:lnTo>
                <a:lnTo>
                  <a:pt x="611" y="285"/>
                </a:lnTo>
                <a:lnTo>
                  <a:pt x="531" y="393"/>
                </a:lnTo>
                <a:lnTo>
                  <a:pt x="507" y="447"/>
                </a:lnTo>
                <a:lnTo>
                  <a:pt x="449" y="529"/>
                </a:lnTo>
                <a:lnTo>
                  <a:pt x="439" y="528"/>
                </a:lnTo>
                <a:lnTo>
                  <a:pt x="386" y="518"/>
                </a:lnTo>
                <a:lnTo>
                  <a:pt x="380" y="516"/>
                </a:lnTo>
                <a:lnTo>
                  <a:pt x="377" y="510"/>
                </a:lnTo>
                <a:lnTo>
                  <a:pt x="364" y="475"/>
                </a:lnTo>
                <a:lnTo>
                  <a:pt x="362" y="471"/>
                </a:lnTo>
                <a:lnTo>
                  <a:pt x="358" y="455"/>
                </a:lnTo>
                <a:lnTo>
                  <a:pt x="354" y="446"/>
                </a:lnTo>
                <a:lnTo>
                  <a:pt x="353" y="362"/>
                </a:lnTo>
                <a:lnTo>
                  <a:pt x="353" y="345"/>
                </a:lnTo>
                <a:lnTo>
                  <a:pt x="351" y="237"/>
                </a:lnTo>
                <a:lnTo>
                  <a:pt x="457" y="183"/>
                </a:lnTo>
                <a:lnTo>
                  <a:pt x="473" y="173"/>
                </a:lnTo>
                <a:lnTo>
                  <a:pt x="479" y="197"/>
                </a:lnTo>
                <a:close/>
                <a:moveTo>
                  <a:pt x="281" y="401"/>
                </a:moveTo>
                <a:lnTo>
                  <a:pt x="282" y="439"/>
                </a:lnTo>
                <a:lnTo>
                  <a:pt x="266" y="428"/>
                </a:lnTo>
                <a:lnTo>
                  <a:pt x="258" y="423"/>
                </a:lnTo>
                <a:lnTo>
                  <a:pt x="18" y="247"/>
                </a:lnTo>
                <a:lnTo>
                  <a:pt x="0" y="107"/>
                </a:lnTo>
                <a:lnTo>
                  <a:pt x="0" y="93"/>
                </a:lnTo>
                <a:lnTo>
                  <a:pt x="3" y="88"/>
                </a:lnTo>
                <a:lnTo>
                  <a:pt x="67" y="0"/>
                </a:lnTo>
                <a:lnTo>
                  <a:pt x="80" y="11"/>
                </a:lnTo>
                <a:lnTo>
                  <a:pt x="250" y="125"/>
                </a:lnTo>
                <a:lnTo>
                  <a:pt x="274" y="216"/>
                </a:lnTo>
                <a:lnTo>
                  <a:pt x="281" y="40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7F0D321C-5088-7167-F059-5DF796A86A06}"/>
              </a:ext>
            </a:extLst>
          </p:cNvPr>
          <p:cNvSpPr>
            <a:spLocks/>
          </p:cNvSpPr>
          <p:nvPr/>
        </p:nvSpPr>
        <p:spPr bwMode="auto">
          <a:xfrm>
            <a:off x="5208588" y="12700"/>
            <a:ext cx="2943225" cy="2433638"/>
          </a:xfrm>
          <a:custGeom>
            <a:avLst/>
            <a:gdLst>
              <a:gd name="T0" fmla="*/ 1816 w 1854"/>
              <a:gd name="T1" fmla="*/ 1329 h 1533"/>
              <a:gd name="T2" fmla="*/ 1854 w 1854"/>
              <a:gd name="T3" fmla="*/ 1034 h 1533"/>
              <a:gd name="T4" fmla="*/ 1716 w 1854"/>
              <a:gd name="T5" fmla="*/ 845 h 1533"/>
              <a:gd name="T6" fmla="*/ 1718 w 1854"/>
              <a:gd name="T7" fmla="*/ 725 h 1533"/>
              <a:gd name="T8" fmla="*/ 1724 w 1854"/>
              <a:gd name="T9" fmla="*/ 568 h 1533"/>
              <a:gd name="T10" fmla="*/ 1509 w 1854"/>
              <a:gd name="T11" fmla="*/ 391 h 1533"/>
              <a:gd name="T12" fmla="*/ 1429 w 1854"/>
              <a:gd name="T13" fmla="*/ 87 h 1533"/>
              <a:gd name="T14" fmla="*/ 1312 w 1854"/>
              <a:gd name="T15" fmla="*/ 53 h 1533"/>
              <a:gd name="T16" fmla="*/ 1266 w 1854"/>
              <a:gd name="T17" fmla="*/ 34 h 1533"/>
              <a:gd name="T18" fmla="*/ 1206 w 1854"/>
              <a:gd name="T19" fmla="*/ 16 h 1533"/>
              <a:gd name="T20" fmla="*/ 1137 w 1854"/>
              <a:gd name="T21" fmla="*/ 414 h 1533"/>
              <a:gd name="T22" fmla="*/ 1075 w 1854"/>
              <a:gd name="T23" fmla="*/ 409 h 1533"/>
              <a:gd name="T24" fmla="*/ 906 w 1854"/>
              <a:gd name="T25" fmla="*/ 306 h 1533"/>
              <a:gd name="T26" fmla="*/ 837 w 1854"/>
              <a:gd name="T27" fmla="*/ 300 h 1533"/>
              <a:gd name="T28" fmla="*/ 675 w 1854"/>
              <a:gd name="T29" fmla="*/ 345 h 1533"/>
              <a:gd name="T30" fmla="*/ 470 w 1854"/>
              <a:gd name="T31" fmla="*/ 388 h 1533"/>
              <a:gd name="T32" fmla="*/ 521 w 1854"/>
              <a:gd name="T33" fmla="*/ 483 h 1533"/>
              <a:gd name="T34" fmla="*/ 473 w 1854"/>
              <a:gd name="T35" fmla="*/ 601 h 1533"/>
              <a:gd name="T36" fmla="*/ 414 w 1854"/>
              <a:gd name="T37" fmla="*/ 603 h 1533"/>
              <a:gd name="T38" fmla="*/ 380 w 1854"/>
              <a:gd name="T39" fmla="*/ 630 h 1533"/>
              <a:gd name="T40" fmla="*/ 271 w 1854"/>
              <a:gd name="T41" fmla="*/ 677 h 1533"/>
              <a:gd name="T42" fmla="*/ 289 w 1854"/>
              <a:gd name="T43" fmla="*/ 706 h 1533"/>
              <a:gd name="T44" fmla="*/ 239 w 1854"/>
              <a:gd name="T45" fmla="*/ 749 h 1533"/>
              <a:gd name="T46" fmla="*/ 236 w 1854"/>
              <a:gd name="T47" fmla="*/ 787 h 1533"/>
              <a:gd name="T48" fmla="*/ 162 w 1854"/>
              <a:gd name="T49" fmla="*/ 839 h 1533"/>
              <a:gd name="T50" fmla="*/ 152 w 1854"/>
              <a:gd name="T51" fmla="*/ 912 h 1533"/>
              <a:gd name="T52" fmla="*/ 31 w 1854"/>
              <a:gd name="T53" fmla="*/ 949 h 1533"/>
              <a:gd name="T54" fmla="*/ 11 w 1854"/>
              <a:gd name="T55" fmla="*/ 1081 h 1533"/>
              <a:gd name="T56" fmla="*/ 45 w 1854"/>
              <a:gd name="T57" fmla="*/ 1158 h 1533"/>
              <a:gd name="T58" fmla="*/ 164 w 1854"/>
              <a:gd name="T59" fmla="*/ 1071 h 1533"/>
              <a:gd name="T60" fmla="*/ 253 w 1854"/>
              <a:gd name="T61" fmla="*/ 1086 h 1533"/>
              <a:gd name="T62" fmla="*/ 512 w 1854"/>
              <a:gd name="T63" fmla="*/ 1058 h 1533"/>
              <a:gd name="T64" fmla="*/ 484 w 1854"/>
              <a:gd name="T65" fmla="*/ 1153 h 1533"/>
              <a:gd name="T66" fmla="*/ 669 w 1854"/>
              <a:gd name="T67" fmla="*/ 1240 h 1533"/>
              <a:gd name="T68" fmla="*/ 786 w 1854"/>
              <a:gd name="T69" fmla="*/ 1124 h 1533"/>
              <a:gd name="T70" fmla="*/ 874 w 1854"/>
              <a:gd name="T71" fmla="*/ 1042 h 1533"/>
              <a:gd name="T72" fmla="*/ 1108 w 1854"/>
              <a:gd name="T73" fmla="*/ 1309 h 1533"/>
              <a:gd name="T74" fmla="*/ 1081 w 1854"/>
              <a:gd name="T75" fmla="*/ 1413 h 1533"/>
              <a:gd name="T76" fmla="*/ 1269 w 1854"/>
              <a:gd name="T77" fmla="*/ 1533 h 1533"/>
              <a:gd name="T78" fmla="*/ 1336 w 1854"/>
              <a:gd name="T79" fmla="*/ 1400 h 1533"/>
              <a:gd name="T80" fmla="*/ 1428 w 1854"/>
              <a:gd name="T81" fmla="*/ 1471 h 1533"/>
              <a:gd name="T82" fmla="*/ 1471 w 1854"/>
              <a:gd name="T83" fmla="*/ 1411 h 1533"/>
              <a:gd name="T84" fmla="*/ 1518 w 1854"/>
              <a:gd name="T85" fmla="*/ 1392 h 1533"/>
              <a:gd name="T86" fmla="*/ 1825 w 1854"/>
              <a:gd name="T87" fmla="*/ 1361 h 1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54" h="1533">
                <a:moveTo>
                  <a:pt x="1825" y="1361"/>
                </a:moveTo>
                <a:lnTo>
                  <a:pt x="1816" y="1329"/>
                </a:lnTo>
                <a:lnTo>
                  <a:pt x="1842" y="1140"/>
                </a:lnTo>
                <a:lnTo>
                  <a:pt x="1854" y="1034"/>
                </a:lnTo>
                <a:lnTo>
                  <a:pt x="1747" y="874"/>
                </a:lnTo>
                <a:lnTo>
                  <a:pt x="1716" y="845"/>
                </a:lnTo>
                <a:lnTo>
                  <a:pt x="1718" y="726"/>
                </a:lnTo>
                <a:lnTo>
                  <a:pt x="1718" y="725"/>
                </a:lnTo>
                <a:lnTo>
                  <a:pt x="1782" y="723"/>
                </a:lnTo>
                <a:lnTo>
                  <a:pt x="1724" y="568"/>
                </a:lnTo>
                <a:lnTo>
                  <a:pt x="1545" y="425"/>
                </a:lnTo>
                <a:lnTo>
                  <a:pt x="1509" y="391"/>
                </a:lnTo>
                <a:lnTo>
                  <a:pt x="1471" y="358"/>
                </a:lnTo>
                <a:lnTo>
                  <a:pt x="1429" y="87"/>
                </a:lnTo>
                <a:lnTo>
                  <a:pt x="1328" y="58"/>
                </a:lnTo>
                <a:lnTo>
                  <a:pt x="1312" y="53"/>
                </a:lnTo>
                <a:lnTo>
                  <a:pt x="1309" y="51"/>
                </a:lnTo>
                <a:lnTo>
                  <a:pt x="1266" y="34"/>
                </a:lnTo>
                <a:lnTo>
                  <a:pt x="1219" y="0"/>
                </a:lnTo>
                <a:lnTo>
                  <a:pt x="1206" y="16"/>
                </a:lnTo>
                <a:lnTo>
                  <a:pt x="1174" y="61"/>
                </a:lnTo>
                <a:lnTo>
                  <a:pt x="1137" y="414"/>
                </a:lnTo>
                <a:lnTo>
                  <a:pt x="1092" y="411"/>
                </a:lnTo>
                <a:lnTo>
                  <a:pt x="1075" y="409"/>
                </a:lnTo>
                <a:lnTo>
                  <a:pt x="951" y="395"/>
                </a:lnTo>
                <a:lnTo>
                  <a:pt x="906" y="306"/>
                </a:lnTo>
                <a:lnTo>
                  <a:pt x="839" y="354"/>
                </a:lnTo>
                <a:lnTo>
                  <a:pt x="837" y="300"/>
                </a:lnTo>
                <a:lnTo>
                  <a:pt x="757" y="310"/>
                </a:lnTo>
                <a:lnTo>
                  <a:pt x="675" y="345"/>
                </a:lnTo>
                <a:lnTo>
                  <a:pt x="563" y="273"/>
                </a:lnTo>
                <a:lnTo>
                  <a:pt x="470" y="388"/>
                </a:lnTo>
                <a:lnTo>
                  <a:pt x="504" y="449"/>
                </a:lnTo>
                <a:lnTo>
                  <a:pt x="521" y="483"/>
                </a:lnTo>
                <a:lnTo>
                  <a:pt x="499" y="539"/>
                </a:lnTo>
                <a:lnTo>
                  <a:pt x="473" y="601"/>
                </a:lnTo>
                <a:lnTo>
                  <a:pt x="452" y="531"/>
                </a:lnTo>
                <a:lnTo>
                  <a:pt x="414" y="603"/>
                </a:lnTo>
                <a:lnTo>
                  <a:pt x="401" y="621"/>
                </a:lnTo>
                <a:lnTo>
                  <a:pt x="380" y="630"/>
                </a:lnTo>
                <a:lnTo>
                  <a:pt x="274" y="669"/>
                </a:lnTo>
                <a:lnTo>
                  <a:pt x="271" y="677"/>
                </a:lnTo>
                <a:lnTo>
                  <a:pt x="279" y="693"/>
                </a:lnTo>
                <a:lnTo>
                  <a:pt x="289" y="706"/>
                </a:lnTo>
                <a:lnTo>
                  <a:pt x="234" y="733"/>
                </a:lnTo>
                <a:lnTo>
                  <a:pt x="239" y="749"/>
                </a:lnTo>
                <a:lnTo>
                  <a:pt x="242" y="770"/>
                </a:lnTo>
                <a:lnTo>
                  <a:pt x="236" y="787"/>
                </a:lnTo>
                <a:lnTo>
                  <a:pt x="213" y="792"/>
                </a:lnTo>
                <a:lnTo>
                  <a:pt x="162" y="839"/>
                </a:lnTo>
                <a:lnTo>
                  <a:pt x="197" y="861"/>
                </a:lnTo>
                <a:lnTo>
                  <a:pt x="152" y="912"/>
                </a:lnTo>
                <a:lnTo>
                  <a:pt x="138" y="916"/>
                </a:lnTo>
                <a:lnTo>
                  <a:pt x="31" y="949"/>
                </a:lnTo>
                <a:lnTo>
                  <a:pt x="14" y="1010"/>
                </a:lnTo>
                <a:lnTo>
                  <a:pt x="11" y="1081"/>
                </a:lnTo>
                <a:lnTo>
                  <a:pt x="0" y="1119"/>
                </a:lnTo>
                <a:lnTo>
                  <a:pt x="45" y="1158"/>
                </a:lnTo>
                <a:lnTo>
                  <a:pt x="116" y="1055"/>
                </a:lnTo>
                <a:lnTo>
                  <a:pt x="164" y="1071"/>
                </a:lnTo>
                <a:lnTo>
                  <a:pt x="178" y="1078"/>
                </a:lnTo>
                <a:lnTo>
                  <a:pt x="253" y="1086"/>
                </a:lnTo>
                <a:lnTo>
                  <a:pt x="289" y="1076"/>
                </a:lnTo>
                <a:lnTo>
                  <a:pt x="512" y="1058"/>
                </a:lnTo>
                <a:lnTo>
                  <a:pt x="486" y="1139"/>
                </a:lnTo>
                <a:lnTo>
                  <a:pt x="484" y="1153"/>
                </a:lnTo>
                <a:lnTo>
                  <a:pt x="476" y="1225"/>
                </a:lnTo>
                <a:lnTo>
                  <a:pt x="669" y="1240"/>
                </a:lnTo>
                <a:lnTo>
                  <a:pt x="687" y="1224"/>
                </a:lnTo>
                <a:lnTo>
                  <a:pt x="786" y="1124"/>
                </a:lnTo>
                <a:lnTo>
                  <a:pt x="873" y="1041"/>
                </a:lnTo>
                <a:lnTo>
                  <a:pt x="874" y="1042"/>
                </a:lnTo>
                <a:lnTo>
                  <a:pt x="991" y="1089"/>
                </a:lnTo>
                <a:lnTo>
                  <a:pt x="1108" y="1309"/>
                </a:lnTo>
                <a:lnTo>
                  <a:pt x="1094" y="1361"/>
                </a:lnTo>
                <a:lnTo>
                  <a:pt x="1081" y="1413"/>
                </a:lnTo>
                <a:lnTo>
                  <a:pt x="1211" y="1438"/>
                </a:lnTo>
                <a:lnTo>
                  <a:pt x="1269" y="1533"/>
                </a:lnTo>
                <a:lnTo>
                  <a:pt x="1304" y="1463"/>
                </a:lnTo>
                <a:lnTo>
                  <a:pt x="1336" y="1400"/>
                </a:lnTo>
                <a:lnTo>
                  <a:pt x="1386" y="1434"/>
                </a:lnTo>
                <a:lnTo>
                  <a:pt x="1428" y="1471"/>
                </a:lnTo>
                <a:lnTo>
                  <a:pt x="1445" y="1445"/>
                </a:lnTo>
                <a:lnTo>
                  <a:pt x="1471" y="1411"/>
                </a:lnTo>
                <a:lnTo>
                  <a:pt x="1505" y="1398"/>
                </a:lnTo>
                <a:lnTo>
                  <a:pt x="1518" y="1392"/>
                </a:lnTo>
                <a:lnTo>
                  <a:pt x="1854" y="1475"/>
                </a:lnTo>
                <a:lnTo>
                  <a:pt x="1825" y="136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133625FB-5E3B-C2CF-F1FD-E428FBF6E49B}"/>
              </a:ext>
            </a:extLst>
          </p:cNvPr>
          <p:cNvSpPr>
            <a:spLocks/>
          </p:cNvSpPr>
          <p:nvPr/>
        </p:nvSpPr>
        <p:spPr bwMode="auto">
          <a:xfrm>
            <a:off x="5765801" y="2678113"/>
            <a:ext cx="1503363" cy="2257425"/>
          </a:xfrm>
          <a:custGeom>
            <a:avLst/>
            <a:gdLst>
              <a:gd name="T0" fmla="*/ 610 w 947"/>
              <a:gd name="T1" fmla="*/ 50 h 1422"/>
              <a:gd name="T2" fmla="*/ 610 w 947"/>
              <a:gd name="T3" fmla="*/ 51 h 1422"/>
              <a:gd name="T4" fmla="*/ 647 w 947"/>
              <a:gd name="T5" fmla="*/ 71 h 1422"/>
              <a:gd name="T6" fmla="*/ 661 w 947"/>
              <a:gd name="T7" fmla="*/ 80 h 1422"/>
              <a:gd name="T8" fmla="*/ 753 w 947"/>
              <a:gd name="T9" fmla="*/ 144 h 1422"/>
              <a:gd name="T10" fmla="*/ 794 w 947"/>
              <a:gd name="T11" fmla="*/ 321 h 1422"/>
              <a:gd name="T12" fmla="*/ 798 w 947"/>
              <a:gd name="T13" fmla="*/ 340 h 1422"/>
              <a:gd name="T14" fmla="*/ 801 w 947"/>
              <a:gd name="T15" fmla="*/ 353 h 1422"/>
              <a:gd name="T16" fmla="*/ 847 w 947"/>
              <a:gd name="T17" fmla="*/ 411 h 1422"/>
              <a:gd name="T18" fmla="*/ 854 w 947"/>
              <a:gd name="T19" fmla="*/ 459 h 1422"/>
              <a:gd name="T20" fmla="*/ 947 w 947"/>
              <a:gd name="T21" fmla="*/ 775 h 1422"/>
              <a:gd name="T22" fmla="*/ 692 w 947"/>
              <a:gd name="T23" fmla="*/ 1166 h 1422"/>
              <a:gd name="T24" fmla="*/ 687 w 947"/>
              <a:gd name="T25" fmla="*/ 1175 h 1422"/>
              <a:gd name="T26" fmla="*/ 680 w 947"/>
              <a:gd name="T27" fmla="*/ 1203 h 1422"/>
              <a:gd name="T28" fmla="*/ 661 w 947"/>
              <a:gd name="T29" fmla="*/ 1297 h 1422"/>
              <a:gd name="T30" fmla="*/ 660 w 947"/>
              <a:gd name="T31" fmla="*/ 1302 h 1422"/>
              <a:gd name="T32" fmla="*/ 655 w 947"/>
              <a:gd name="T33" fmla="*/ 1328 h 1422"/>
              <a:gd name="T34" fmla="*/ 573 w 947"/>
              <a:gd name="T35" fmla="*/ 1422 h 1422"/>
              <a:gd name="T36" fmla="*/ 488 w 947"/>
              <a:gd name="T37" fmla="*/ 1361 h 1422"/>
              <a:gd name="T38" fmla="*/ 517 w 947"/>
              <a:gd name="T39" fmla="*/ 1212 h 1422"/>
              <a:gd name="T40" fmla="*/ 531 w 947"/>
              <a:gd name="T41" fmla="*/ 1158 h 1422"/>
              <a:gd name="T42" fmla="*/ 551 w 947"/>
              <a:gd name="T43" fmla="*/ 1078 h 1422"/>
              <a:gd name="T44" fmla="*/ 554 w 947"/>
              <a:gd name="T45" fmla="*/ 1062 h 1422"/>
              <a:gd name="T46" fmla="*/ 544 w 947"/>
              <a:gd name="T47" fmla="*/ 1062 h 1422"/>
              <a:gd name="T48" fmla="*/ 461 w 947"/>
              <a:gd name="T49" fmla="*/ 1062 h 1422"/>
              <a:gd name="T50" fmla="*/ 467 w 947"/>
              <a:gd name="T51" fmla="*/ 1191 h 1422"/>
              <a:gd name="T52" fmla="*/ 429 w 947"/>
              <a:gd name="T53" fmla="*/ 1216 h 1422"/>
              <a:gd name="T54" fmla="*/ 363 w 947"/>
              <a:gd name="T55" fmla="*/ 1256 h 1422"/>
              <a:gd name="T56" fmla="*/ 352 w 947"/>
              <a:gd name="T57" fmla="*/ 1270 h 1422"/>
              <a:gd name="T58" fmla="*/ 323 w 947"/>
              <a:gd name="T59" fmla="*/ 1175 h 1422"/>
              <a:gd name="T60" fmla="*/ 267 w 947"/>
              <a:gd name="T61" fmla="*/ 989 h 1422"/>
              <a:gd name="T62" fmla="*/ 271 w 947"/>
              <a:gd name="T63" fmla="*/ 985 h 1422"/>
              <a:gd name="T64" fmla="*/ 353 w 947"/>
              <a:gd name="T65" fmla="*/ 882 h 1422"/>
              <a:gd name="T66" fmla="*/ 372 w 947"/>
              <a:gd name="T67" fmla="*/ 858 h 1422"/>
              <a:gd name="T68" fmla="*/ 409 w 947"/>
              <a:gd name="T69" fmla="*/ 813 h 1422"/>
              <a:gd name="T70" fmla="*/ 414 w 947"/>
              <a:gd name="T71" fmla="*/ 807 h 1422"/>
              <a:gd name="T72" fmla="*/ 416 w 947"/>
              <a:gd name="T73" fmla="*/ 805 h 1422"/>
              <a:gd name="T74" fmla="*/ 376 w 947"/>
              <a:gd name="T75" fmla="*/ 736 h 1422"/>
              <a:gd name="T76" fmla="*/ 369 w 947"/>
              <a:gd name="T77" fmla="*/ 723 h 1422"/>
              <a:gd name="T78" fmla="*/ 347 w 947"/>
              <a:gd name="T79" fmla="*/ 683 h 1422"/>
              <a:gd name="T80" fmla="*/ 345 w 947"/>
              <a:gd name="T81" fmla="*/ 682 h 1422"/>
              <a:gd name="T82" fmla="*/ 191 w 947"/>
              <a:gd name="T83" fmla="*/ 717 h 1422"/>
              <a:gd name="T84" fmla="*/ 183 w 947"/>
              <a:gd name="T85" fmla="*/ 696 h 1422"/>
              <a:gd name="T86" fmla="*/ 122 w 947"/>
              <a:gd name="T87" fmla="*/ 531 h 1422"/>
              <a:gd name="T88" fmla="*/ 122 w 947"/>
              <a:gd name="T89" fmla="*/ 526 h 1422"/>
              <a:gd name="T90" fmla="*/ 116 w 947"/>
              <a:gd name="T91" fmla="*/ 520 h 1422"/>
              <a:gd name="T92" fmla="*/ 0 w 947"/>
              <a:gd name="T93" fmla="*/ 420 h 1422"/>
              <a:gd name="T94" fmla="*/ 7 w 947"/>
              <a:gd name="T95" fmla="*/ 398 h 1422"/>
              <a:gd name="T96" fmla="*/ 10 w 947"/>
              <a:gd name="T97" fmla="*/ 391 h 1422"/>
              <a:gd name="T98" fmla="*/ 20 w 947"/>
              <a:gd name="T99" fmla="*/ 366 h 1422"/>
              <a:gd name="T100" fmla="*/ 20 w 947"/>
              <a:gd name="T101" fmla="*/ 354 h 1422"/>
              <a:gd name="T102" fmla="*/ 16 w 947"/>
              <a:gd name="T103" fmla="*/ 346 h 1422"/>
              <a:gd name="T104" fmla="*/ 20 w 947"/>
              <a:gd name="T105" fmla="*/ 335 h 1422"/>
              <a:gd name="T106" fmla="*/ 50 w 947"/>
              <a:gd name="T107" fmla="*/ 257 h 1422"/>
              <a:gd name="T108" fmla="*/ 74 w 947"/>
              <a:gd name="T109" fmla="*/ 199 h 1422"/>
              <a:gd name="T110" fmla="*/ 85 w 947"/>
              <a:gd name="T111" fmla="*/ 71 h 1422"/>
              <a:gd name="T112" fmla="*/ 347 w 947"/>
              <a:gd name="T113" fmla="*/ 99 h 1422"/>
              <a:gd name="T114" fmla="*/ 490 w 947"/>
              <a:gd name="T115" fmla="*/ 0 h 1422"/>
              <a:gd name="T116" fmla="*/ 528 w 947"/>
              <a:gd name="T117" fmla="*/ 107 h 1422"/>
              <a:gd name="T118" fmla="*/ 570 w 947"/>
              <a:gd name="T119" fmla="*/ 79 h 1422"/>
              <a:gd name="T120" fmla="*/ 610 w 947"/>
              <a:gd name="T121" fmla="*/ 50 h 1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7" h="1422">
                <a:moveTo>
                  <a:pt x="610" y="50"/>
                </a:moveTo>
                <a:lnTo>
                  <a:pt x="610" y="51"/>
                </a:lnTo>
                <a:lnTo>
                  <a:pt x="647" y="71"/>
                </a:lnTo>
                <a:lnTo>
                  <a:pt x="661" y="80"/>
                </a:lnTo>
                <a:lnTo>
                  <a:pt x="753" y="144"/>
                </a:lnTo>
                <a:lnTo>
                  <a:pt x="794" y="321"/>
                </a:lnTo>
                <a:lnTo>
                  <a:pt x="798" y="340"/>
                </a:lnTo>
                <a:lnTo>
                  <a:pt x="801" y="353"/>
                </a:lnTo>
                <a:lnTo>
                  <a:pt x="847" y="411"/>
                </a:lnTo>
                <a:lnTo>
                  <a:pt x="854" y="459"/>
                </a:lnTo>
                <a:lnTo>
                  <a:pt x="947" y="775"/>
                </a:lnTo>
                <a:lnTo>
                  <a:pt x="692" y="1166"/>
                </a:lnTo>
                <a:lnTo>
                  <a:pt x="687" y="1175"/>
                </a:lnTo>
                <a:lnTo>
                  <a:pt x="680" y="1203"/>
                </a:lnTo>
                <a:lnTo>
                  <a:pt x="661" y="1297"/>
                </a:lnTo>
                <a:lnTo>
                  <a:pt x="660" y="1302"/>
                </a:lnTo>
                <a:lnTo>
                  <a:pt x="655" y="1328"/>
                </a:lnTo>
                <a:lnTo>
                  <a:pt x="573" y="1422"/>
                </a:lnTo>
                <a:lnTo>
                  <a:pt x="488" y="1361"/>
                </a:lnTo>
                <a:lnTo>
                  <a:pt x="517" y="1212"/>
                </a:lnTo>
                <a:lnTo>
                  <a:pt x="531" y="1158"/>
                </a:lnTo>
                <a:lnTo>
                  <a:pt x="551" y="1078"/>
                </a:lnTo>
                <a:lnTo>
                  <a:pt x="554" y="1062"/>
                </a:lnTo>
                <a:lnTo>
                  <a:pt x="544" y="1062"/>
                </a:lnTo>
                <a:lnTo>
                  <a:pt x="461" y="1062"/>
                </a:lnTo>
                <a:lnTo>
                  <a:pt x="467" y="1191"/>
                </a:lnTo>
                <a:lnTo>
                  <a:pt x="429" y="1216"/>
                </a:lnTo>
                <a:lnTo>
                  <a:pt x="363" y="1256"/>
                </a:lnTo>
                <a:lnTo>
                  <a:pt x="352" y="1270"/>
                </a:lnTo>
                <a:lnTo>
                  <a:pt x="323" y="1175"/>
                </a:lnTo>
                <a:lnTo>
                  <a:pt x="267" y="989"/>
                </a:lnTo>
                <a:lnTo>
                  <a:pt x="271" y="985"/>
                </a:lnTo>
                <a:lnTo>
                  <a:pt x="353" y="882"/>
                </a:lnTo>
                <a:lnTo>
                  <a:pt x="372" y="858"/>
                </a:lnTo>
                <a:lnTo>
                  <a:pt x="409" y="813"/>
                </a:lnTo>
                <a:lnTo>
                  <a:pt x="414" y="807"/>
                </a:lnTo>
                <a:lnTo>
                  <a:pt x="416" y="805"/>
                </a:lnTo>
                <a:lnTo>
                  <a:pt x="376" y="736"/>
                </a:lnTo>
                <a:lnTo>
                  <a:pt x="369" y="723"/>
                </a:lnTo>
                <a:lnTo>
                  <a:pt x="347" y="683"/>
                </a:lnTo>
                <a:lnTo>
                  <a:pt x="345" y="682"/>
                </a:lnTo>
                <a:lnTo>
                  <a:pt x="191" y="717"/>
                </a:lnTo>
                <a:lnTo>
                  <a:pt x="183" y="696"/>
                </a:lnTo>
                <a:lnTo>
                  <a:pt x="122" y="531"/>
                </a:lnTo>
                <a:lnTo>
                  <a:pt x="122" y="526"/>
                </a:lnTo>
                <a:lnTo>
                  <a:pt x="116" y="520"/>
                </a:lnTo>
                <a:lnTo>
                  <a:pt x="0" y="420"/>
                </a:lnTo>
                <a:lnTo>
                  <a:pt x="7" y="398"/>
                </a:lnTo>
                <a:lnTo>
                  <a:pt x="10" y="391"/>
                </a:lnTo>
                <a:lnTo>
                  <a:pt x="20" y="366"/>
                </a:lnTo>
                <a:lnTo>
                  <a:pt x="20" y="354"/>
                </a:lnTo>
                <a:lnTo>
                  <a:pt x="16" y="346"/>
                </a:lnTo>
                <a:lnTo>
                  <a:pt x="20" y="335"/>
                </a:lnTo>
                <a:lnTo>
                  <a:pt x="50" y="257"/>
                </a:lnTo>
                <a:lnTo>
                  <a:pt x="74" y="199"/>
                </a:lnTo>
                <a:lnTo>
                  <a:pt x="85" y="71"/>
                </a:lnTo>
                <a:lnTo>
                  <a:pt x="347" y="99"/>
                </a:lnTo>
                <a:lnTo>
                  <a:pt x="490" y="0"/>
                </a:lnTo>
                <a:lnTo>
                  <a:pt x="528" y="107"/>
                </a:lnTo>
                <a:lnTo>
                  <a:pt x="570" y="79"/>
                </a:lnTo>
                <a:lnTo>
                  <a:pt x="610" y="5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B611FC78-3DCA-22E5-BFA2-C9EFD67740CE}"/>
              </a:ext>
            </a:extLst>
          </p:cNvPr>
          <p:cNvSpPr>
            <a:spLocks/>
          </p:cNvSpPr>
          <p:nvPr/>
        </p:nvSpPr>
        <p:spPr bwMode="auto">
          <a:xfrm>
            <a:off x="8101013" y="3362325"/>
            <a:ext cx="1049338" cy="2319338"/>
          </a:xfrm>
          <a:custGeom>
            <a:avLst/>
            <a:gdLst>
              <a:gd name="T0" fmla="*/ 653 w 661"/>
              <a:gd name="T1" fmla="*/ 212 h 1461"/>
              <a:gd name="T2" fmla="*/ 656 w 661"/>
              <a:gd name="T3" fmla="*/ 369 h 1461"/>
              <a:gd name="T4" fmla="*/ 661 w 661"/>
              <a:gd name="T5" fmla="*/ 480 h 1461"/>
              <a:gd name="T6" fmla="*/ 658 w 661"/>
              <a:gd name="T7" fmla="*/ 493 h 1461"/>
              <a:gd name="T8" fmla="*/ 650 w 661"/>
              <a:gd name="T9" fmla="*/ 501 h 1461"/>
              <a:gd name="T10" fmla="*/ 615 w 661"/>
              <a:gd name="T11" fmla="*/ 528 h 1461"/>
              <a:gd name="T12" fmla="*/ 599 w 661"/>
              <a:gd name="T13" fmla="*/ 546 h 1461"/>
              <a:gd name="T14" fmla="*/ 586 w 661"/>
              <a:gd name="T15" fmla="*/ 558 h 1461"/>
              <a:gd name="T16" fmla="*/ 541 w 661"/>
              <a:gd name="T17" fmla="*/ 637 h 1461"/>
              <a:gd name="T18" fmla="*/ 534 w 661"/>
              <a:gd name="T19" fmla="*/ 671 h 1461"/>
              <a:gd name="T20" fmla="*/ 538 w 661"/>
              <a:gd name="T21" fmla="*/ 700 h 1461"/>
              <a:gd name="T22" fmla="*/ 531 w 661"/>
              <a:gd name="T23" fmla="*/ 709 h 1461"/>
              <a:gd name="T24" fmla="*/ 530 w 661"/>
              <a:gd name="T25" fmla="*/ 733 h 1461"/>
              <a:gd name="T26" fmla="*/ 515 w 661"/>
              <a:gd name="T27" fmla="*/ 781 h 1461"/>
              <a:gd name="T28" fmla="*/ 510 w 661"/>
              <a:gd name="T29" fmla="*/ 815 h 1461"/>
              <a:gd name="T30" fmla="*/ 512 w 661"/>
              <a:gd name="T31" fmla="*/ 836 h 1461"/>
              <a:gd name="T32" fmla="*/ 512 w 661"/>
              <a:gd name="T33" fmla="*/ 852 h 1461"/>
              <a:gd name="T34" fmla="*/ 512 w 661"/>
              <a:gd name="T35" fmla="*/ 863 h 1461"/>
              <a:gd name="T36" fmla="*/ 510 w 661"/>
              <a:gd name="T37" fmla="*/ 870 h 1461"/>
              <a:gd name="T38" fmla="*/ 512 w 661"/>
              <a:gd name="T39" fmla="*/ 886 h 1461"/>
              <a:gd name="T40" fmla="*/ 507 w 661"/>
              <a:gd name="T41" fmla="*/ 935 h 1461"/>
              <a:gd name="T42" fmla="*/ 510 w 661"/>
              <a:gd name="T43" fmla="*/ 963 h 1461"/>
              <a:gd name="T44" fmla="*/ 510 w 661"/>
              <a:gd name="T45" fmla="*/ 980 h 1461"/>
              <a:gd name="T46" fmla="*/ 488 w 661"/>
              <a:gd name="T47" fmla="*/ 1025 h 1461"/>
              <a:gd name="T48" fmla="*/ 478 w 661"/>
              <a:gd name="T49" fmla="*/ 1049 h 1461"/>
              <a:gd name="T50" fmla="*/ 473 w 661"/>
              <a:gd name="T51" fmla="*/ 1070 h 1461"/>
              <a:gd name="T52" fmla="*/ 470 w 661"/>
              <a:gd name="T53" fmla="*/ 1081 h 1461"/>
              <a:gd name="T54" fmla="*/ 480 w 661"/>
              <a:gd name="T55" fmla="*/ 1086 h 1461"/>
              <a:gd name="T56" fmla="*/ 493 w 661"/>
              <a:gd name="T57" fmla="*/ 1113 h 1461"/>
              <a:gd name="T58" fmla="*/ 502 w 661"/>
              <a:gd name="T59" fmla="*/ 1149 h 1461"/>
              <a:gd name="T60" fmla="*/ 494 w 661"/>
              <a:gd name="T61" fmla="*/ 1205 h 1461"/>
              <a:gd name="T62" fmla="*/ 493 w 661"/>
              <a:gd name="T63" fmla="*/ 1216 h 1461"/>
              <a:gd name="T64" fmla="*/ 433 w 661"/>
              <a:gd name="T65" fmla="*/ 1291 h 1461"/>
              <a:gd name="T66" fmla="*/ 424 w 661"/>
              <a:gd name="T67" fmla="*/ 1304 h 1461"/>
              <a:gd name="T68" fmla="*/ 392 w 661"/>
              <a:gd name="T69" fmla="*/ 1376 h 1461"/>
              <a:gd name="T70" fmla="*/ 344 w 661"/>
              <a:gd name="T71" fmla="*/ 1440 h 1461"/>
              <a:gd name="T72" fmla="*/ 321 w 661"/>
              <a:gd name="T73" fmla="*/ 1461 h 1461"/>
              <a:gd name="T74" fmla="*/ 223 w 661"/>
              <a:gd name="T75" fmla="*/ 1349 h 1461"/>
              <a:gd name="T76" fmla="*/ 249 w 661"/>
              <a:gd name="T77" fmla="*/ 1141 h 1461"/>
              <a:gd name="T78" fmla="*/ 148 w 661"/>
              <a:gd name="T79" fmla="*/ 980 h 1461"/>
              <a:gd name="T80" fmla="*/ 133 w 661"/>
              <a:gd name="T81" fmla="*/ 935 h 1461"/>
              <a:gd name="T82" fmla="*/ 130 w 661"/>
              <a:gd name="T83" fmla="*/ 924 h 1461"/>
              <a:gd name="T84" fmla="*/ 58 w 661"/>
              <a:gd name="T85" fmla="*/ 693 h 1461"/>
              <a:gd name="T86" fmla="*/ 56 w 661"/>
              <a:gd name="T87" fmla="*/ 631 h 1461"/>
              <a:gd name="T88" fmla="*/ 0 w 661"/>
              <a:gd name="T89" fmla="*/ 364 h 1461"/>
              <a:gd name="T90" fmla="*/ 87 w 661"/>
              <a:gd name="T91" fmla="*/ 194 h 1461"/>
              <a:gd name="T92" fmla="*/ 66 w 661"/>
              <a:gd name="T93" fmla="*/ 73 h 1461"/>
              <a:gd name="T94" fmla="*/ 101 w 661"/>
              <a:gd name="T95" fmla="*/ 98 h 1461"/>
              <a:gd name="T96" fmla="*/ 145 w 661"/>
              <a:gd name="T97" fmla="*/ 101 h 1461"/>
              <a:gd name="T98" fmla="*/ 174 w 661"/>
              <a:gd name="T99" fmla="*/ 103 h 1461"/>
              <a:gd name="T100" fmla="*/ 230 w 661"/>
              <a:gd name="T101" fmla="*/ 0 h 1461"/>
              <a:gd name="T102" fmla="*/ 300 w 661"/>
              <a:gd name="T103" fmla="*/ 15 h 1461"/>
              <a:gd name="T104" fmla="*/ 355 w 661"/>
              <a:gd name="T105" fmla="*/ 26 h 1461"/>
              <a:gd name="T106" fmla="*/ 363 w 661"/>
              <a:gd name="T107" fmla="*/ 28 h 1461"/>
              <a:gd name="T108" fmla="*/ 406 w 661"/>
              <a:gd name="T109" fmla="*/ 31 h 1461"/>
              <a:gd name="T110" fmla="*/ 506 w 661"/>
              <a:gd name="T111" fmla="*/ 37 h 1461"/>
              <a:gd name="T112" fmla="*/ 653 w 661"/>
              <a:gd name="T113" fmla="*/ 212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1" h="1461">
                <a:moveTo>
                  <a:pt x="653" y="212"/>
                </a:moveTo>
                <a:lnTo>
                  <a:pt x="656" y="369"/>
                </a:lnTo>
                <a:lnTo>
                  <a:pt x="661" y="480"/>
                </a:lnTo>
                <a:lnTo>
                  <a:pt x="658" y="493"/>
                </a:lnTo>
                <a:lnTo>
                  <a:pt x="650" y="501"/>
                </a:lnTo>
                <a:lnTo>
                  <a:pt x="615" y="528"/>
                </a:lnTo>
                <a:lnTo>
                  <a:pt x="599" y="546"/>
                </a:lnTo>
                <a:lnTo>
                  <a:pt x="586" y="558"/>
                </a:lnTo>
                <a:lnTo>
                  <a:pt x="541" y="637"/>
                </a:lnTo>
                <a:lnTo>
                  <a:pt x="534" y="671"/>
                </a:lnTo>
                <a:lnTo>
                  <a:pt x="538" y="700"/>
                </a:lnTo>
                <a:lnTo>
                  <a:pt x="531" y="709"/>
                </a:lnTo>
                <a:lnTo>
                  <a:pt x="530" y="733"/>
                </a:lnTo>
                <a:lnTo>
                  <a:pt x="515" y="781"/>
                </a:lnTo>
                <a:lnTo>
                  <a:pt x="510" y="815"/>
                </a:lnTo>
                <a:lnTo>
                  <a:pt x="512" y="836"/>
                </a:lnTo>
                <a:lnTo>
                  <a:pt x="512" y="852"/>
                </a:lnTo>
                <a:lnTo>
                  <a:pt x="512" y="863"/>
                </a:lnTo>
                <a:lnTo>
                  <a:pt x="510" y="870"/>
                </a:lnTo>
                <a:lnTo>
                  <a:pt x="512" y="886"/>
                </a:lnTo>
                <a:lnTo>
                  <a:pt x="507" y="935"/>
                </a:lnTo>
                <a:lnTo>
                  <a:pt x="510" y="963"/>
                </a:lnTo>
                <a:lnTo>
                  <a:pt x="510" y="980"/>
                </a:lnTo>
                <a:lnTo>
                  <a:pt x="488" y="1025"/>
                </a:lnTo>
                <a:lnTo>
                  <a:pt x="478" y="1049"/>
                </a:lnTo>
                <a:lnTo>
                  <a:pt x="473" y="1070"/>
                </a:lnTo>
                <a:lnTo>
                  <a:pt x="470" y="1081"/>
                </a:lnTo>
                <a:lnTo>
                  <a:pt x="480" y="1086"/>
                </a:lnTo>
                <a:lnTo>
                  <a:pt x="493" y="1113"/>
                </a:lnTo>
                <a:lnTo>
                  <a:pt x="502" y="1149"/>
                </a:lnTo>
                <a:lnTo>
                  <a:pt x="494" y="1205"/>
                </a:lnTo>
                <a:lnTo>
                  <a:pt x="493" y="1216"/>
                </a:lnTo>
                <a:lnTo>
                  <a:pt x="433" y="1291"/>
                </a:lnTo>
                <a:lnTo>
                  <a:pt x="424" y="1304"/>
                </a:lnTo>
                <a:lnTo>
                  <a:pt x="392" y="1376"/>
                </a:lnTo>
                <a:lnTo>
                  <a:pt x="344" y="1440"/>
                </a:lnTo>
                <a:lnTo>
                  <a:pt x="321" y="1461"/>
                </a:lnTo>
                <a:lnTo>
                  <a:pt x="223" y="1349"/>
                </a:lnTo>
                <a:lnTo>
                  <a:pt x="249" y="1141"/>
                </a:lnTo>
                <a:lnTo>
                  <a:pt x="148" y="980"/>
                </a:lnTo>
                <a:lnTo>
                  <a:pt x="133" y="935"/>
                </a:lnTo>
                <a:lnTo>
                  <a:pt x="130" y="924"/>
                </a:lnTo>
                <a:lnTo>
                  <a:pt x="58" y="693"/>
                </a:lnTo>
                <a:lnTo>
                  <a:pt x="56" y="631"/>
                </a:lnTo>
                <a:lnTo>
                  <a:pt x="0" y="364"/>
                </a:lnTo>
                <a:lnTo>
                  <a:pt x="87" y="194"/>
                </a:lnTo>
                <a:lnTo>
                  <a:pt x="66" y="73"/>
                </a:lnTo>
                <a:lnTo>
                  <a:pt x="101" y="98"/>
                </a:lnTo>
                <a:lnTo>
                  <a:pt x="145" y="101"/>
                </a:lnTo>
                <a:lnTo>
                  <a:pt x="174" y="103"/>
                </a:lnTo>
                <a:lnTo>
                  <a:pt x="230" y="0"/>
                </a:lnTo>
                <a:lnTo>
                  <a:pt x="300" y="15"/>
                </a:lnTo>
                <a:lnTo>
                  <a:pt x="355" y="26"/>
                </a:lnTo>
                <a:lnTo>
                  <a:pt x="363" y="28"/>
                </a:lnTo>
                <a:lnTo>
                  <a:pt x="406" y="31"/>
                </a:lnTo>
                <a:lnTo>
                  <a:pt x="506" y="37"/>
                </a:lnTo>
                <a:lnTo>
                  <a:pt x="653" y="21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16B49C94-4ADD-EAFD-7883-2FE633575E64}"/>
              </a:ext>
            </a:extLst>
          </p:cNvPr>
          <p:cNvSpPr>
            <a:spLocks/>
          </p:cNvSpPr>
          <p:nvPr/>
        </p:nvSpPr>
        <p:spPr bwMode="auto">
          <a:xfrm>
            <a:off x="5768976" y="2792413"/>
            <a:ext cx="658813" cy="1897063"/>
          </a:xfrm>
          <a:custGeom>
            <a:avLst/>
            <a:gdLst>
              <a:gd name="T0" fmla="*/ 53 w 259"/>
              <a:gd name="T1" fmla="*/ 0 h 745"/>
              <a:gd name="T2" fmla="*/ 46 w 259"/>
              <a:gd name="T3" fmla="*/ 79 h 745"/>
              <a:gd name="T4" fmla="*/ 46 w 259"/>
              <a:gd name="T5" fmla="*/ 79 h 745"/>
              <a:gd name="T6" fmla="*/ 12 w 259"/>
              <a:gd name="T7" fmla="*/ 164 h 745"/>
              <a:gd name="T8" fmla="*/ 10 w 259"/>
              <a:gd name="T9" fmla="*/ 171 h 745"/>
              <a:gd name="T10" fmla="*/ 12 w 259"/>
              <a:gd name="T11" fmla="*/ 176 h 745"/>
              <a:gd name="T12" fmla="*/ 12 w 259"/>
              <a:gd name="T13" fmla="*/ 176 h 745"/>
              <a:gd name="T14" fmla="*/ 12 w 259"/>
              <a:gd name="T15" fmla="*/ 183 h 745"/>
              <a:gd name="T16" fmla="*/ 12 w 259"/>
              <a:gd name="T17" fmla="*/ 184 h 745"/>
              <a:gd name="T18" fmla="*/ 4 w 259"/>
              <a:gd name="T19" fmla="*/ 204 h 745"/>
              <a:gd name="T20" fmla="*/ 0 w 259"/>
              <a:gd name="T21" fmla="*/ 216 h 745"/>
              <a:gd name="T22" fmla="*/ 71 w 259"/>
              <a:gd name="T23" fmla="*/ 278 h 745"/>
              <a:gd name="T24" fmla="*/ 75 w 259"/>
              <a:gd name="T25" fmla="*/ 282 h 745"/>
              <a:gd name="T26" fmla="*/ 75 w 259"/>
              <a:gd name="T27" fmla="*/ 283 h 745"/>
              <a:gd name="T28" fmla="*/ 76 w 259"/>
              <a:gd name="T29" fmla="*/ 286 h 745"/>
              <a:gd name="T30" fmla="*/ 118 w 259"/>
              <a:gd name="T31" fmla="*/ 401 h 745"/>
              <a:gd name="T32" fmla="*/ 213 w 259"/>
              <a:gd name="T33" fmla="*/ 379 h 745"/>
              <a:gd name="T34" fmla="*/ 214 w 259"/>
              <a:gd name="T35" fmla="*/ 379 h 745"/>
              <a:gd name="T36" fmla="*/ 215 w 259"/>
              <a:gd name="T37" fmla="*/ 380 h 745"/>
              <a:gd name="T38" fmla="*/ 215 w 259"/>
              <a:gd name="T39" fmla="*/ 380 h 745"/>
              <a:gd name="T40" fmla="*/ 230 w 259"/>
              <a:gd name="T41" fmla="*/ 405 h 745"/>
              <a:gd name="T42" fmla="*/ 234 w 259"/>
              <a:gd name="T43" fmla="*/ 413 h 745"/>
              <a:gd name="T44" fmla="*/ 259 w 259"/>
              <a:gd name="T45" fmla="*/ 456 h 745"/>
              <a:gd name="T46" fmla="*/ 259 w 259"/>
              <a:gd name="T47" fmla="*/ 457 h 745"/>
              <a:gd name="T48" fmla="*/ 258 w 259"/>
              <a:gd name="T49" fmla="*/ 458 h 745"/>
              <a:gd name="T50" fmla="*/ 255 w 259"/>
              <a:gd name="T51" fmla="*/ 462 h 745"/>
              <a:gd name="T52" fmla="*/ 220 w 259"/>
              <a:gd name="T53" fmla="*/ 505 h 745"/>
              <a:gd name="T54" fmla="*/ 168 w 259"/>
              <a:gd name="T55" fmla="*/ 570 h 745"/>
              <a:gd name="T56" fmla="*/ 166 w 259"/>
              <a:gd name="T57" fmla="*/ 572 h 745"/>
              <a:gd name="T58" fmla="*/ 201 w 259"/>
              <a:gd name="T59" fmla="*/ 688 h 745"/>
              <a:gd name="T60" fmla="*/ 218 w 259"/>
              <a:gd name="T61" fmla="*/ 745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9" h="745">
                <a:moveTo>
                  <a:pt x="53" y="0"/>
                </a:moveTo>
                <a:cubicBezTo>
                  <a:pt x="46" y="79"/>
                  <a:pt x="46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12" y="164"/>
                  <a:pt x="12" y="164"/>
                  <a:pt x="12" y="164"/>
                </a:cubicBezTo>
                <a:cubicBezTo>
                  <a:pt x="10" y="171"/>
                  <a:pt x="10" y="171"/>
                  <a:pt x="10" y="171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12" y="183"/>
                  <a:pt x="12" y="183"/>
                  <a:pt x="12" y="183"/>
                </a:cubicBezTo>
                <a:cubicBezTo>
                  <a:pt x="12" y="183"/>
                  <a:pt x="12" y="183"/>
                  <a:pt x="12" y="184"/>
                </a:cubicBezTo>
                <a:cubicBezTo>
                  <a:pt x="4" y="204"/>
                  <a:pt x="4" y="204"/>
                  <a:pt x="4" y="204"/>
                </a:cubicBezTo>
                <a:cubicBezTo>
                  <a:pt x="0" y="216"/>
                  <a:pt x="0" y="216"/>
                  <a:pt x="0" y="216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75" y="282"/>
                  <a:pt x="75" y="282"/>
                  <a:pt x="75" y="282"/>
                </a:cubicBezTo>
                <a:cubicBezTo>
                  <a:pt x="75" y="282"/>
                  <a:pt x="75" y="283"/>
                  <a:pt x="75" y="283"/>
                </a:cubicBezTo>
                <a:cubicBezTo>
                  <a:pt x="76" y="286"/>
                  <a:pt x="76" y="286"/>
                  <a:pt x="76" y="286"/>
                </a:cubicBezTo>
                <a:cubicBezTo>
                  <a:pt x="118" y="401"/>
                  <a:pt x="118" y="401"/>
                  <a:pt x="118" y="401"/>
                </a:cubicBezTo>
                <a:cubicBezTo>
                  <a:pt x="213" y="379"/>
                  <a:pt x="213" y="379"/>
                  <a:pt x="213" y="379"/>
                </a:cubicBezTo>
                <a:cubicBezTo>
                  <a:pt x="214" y="379"/>
                  <a:pt x="214" y="379"/>
                  <a:pt x="214" y="379"/>
                </a:cubicBezTo>
                <a:cubicBezTo>
                  <a:pt x="215" y="380"/>
                  <a:pt x="215" y="380"/>
                  <a:pt x="215" y="380"/>
                </a:cubicBezTo>
                <a:cubicBezTo>
                  <a:pt x="215" y="380"/>
                  <a:pt x="215" y="380"/>
                  <a:pt x="215" y="380"/>
                </a:cubicBezTo>
                <a:cubicBezTo>
                  <a:pt x="230" y="405"/>
                  <a:pt x="230" y="405"/>
                  <a:pt x="230" y="405"/>
                </a:cubicBezTo>
                <a:cubicBezTo>
                  <a:pt x="234" y="413"/>
                  <a:pt x="234" y="413"/>
                  <a:pt x="234" y="413"/>
                </a:cubicBezTo>
                <a:cubicBezTo>
                  <a:pt x="259" y="456"/>
                  <a:pt x="259" y="456"/>
                  <a:pt x="259" y="456"/>
                </a:cubicBezTo>
                <a:cubicBezTo>
                  <a:pt x="259" y="457"/>
                  <a:pt x="259" y="457"/>
                  <a:pt x="259" y="457"/>
                </a:cubicBezTo>
                <a:cubicBezTo>
                  <a:pt x="258" y="458"/>
                  <a:pt x="258" y="458"/>
                  <a:pt x="258" y="458"/>
                </a:cubicBezTo>
                <a:cubicBezTo>
                  <a:pt x="255" y="462"/>
                  <a:pt x="255" y="462"/>
                  <a:pt x="255" y="462"/>
                </a:cubicBezTo>
                <a:cubicBezTo>
                  <a:pt x="220" y="505"/>
                  <a:pt x="220" y="505"/>
                  <a:pt x="220" y="505"/>
                </a:cubicBezTo>
                <a:cubicBezTo>
                  <a:pt x="168" y="570"/>
                  <a:pt x="168" y="570"/>
                  <a:pt x="168" y="570"/>
                </a:cubicBezTo>
                <a:cubicBezTo>
                  <a:pt x="166" y="572"/>
                  <a:pt x="166" y="572"/>
                  <a:pt x="166" y="572"/>
                </a:cubicBezTo>
                <a:cubicBezTo>
                  <a:pt x="201" y="688"/>
                  <a:pt x="201" y="688"/>
                  <a:pt x="201" y="688"/>
                </a:cubicBezTo>
                <a:cubicBezTo>
                  <a:pt x="218" y="745"/>
                  <a:pt x="218" y="745"/>
                  <a:pt x="218" y="745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AC8713C2-8B57-01D0-880C-2542625FA747}"/>
              </a:ext>
            </a:extLst>
          </p:cNvPr>
          <p:cNvSpPr>
            <a:spLocks/>
          </p:cNvSpPr>
          <p:nvPr/>
        </p:nvSpPr>
        <p:spPr bwMode="auto">
          <a:xfrm>
            <a:off x="6540501" y="2681288"/>
            <a:ext cx="725488" cy="2249488"/>
          </a:xfrm>
          <a:custGeom>
            <a:avLst/>
            <a:gdLst>
              <a:gd name="T0" fmla="*/ 53 w 285"/>
              <a:gd name="T1" fmla="*/ 884 h 884"/>
              <a:gd name="T2" fmla="*/ 103 w 285"/>
              <a:gd name="T3" fmla="*/ 827 h 884"/>
              <a:gd name="T4" fmla="*/ 107 w 285"/>
              <a:gd name="T5" fmla="*/ 811 h 884"/>
              <a:gd name="T6" fmla="*/ 108 w 285"/>
              <a:gd name="T7" fmla="*/ 808 h 884"/>
              <a:gd name="T8" fmla="*/ 119 w 285"/>
              <a:gd name="T9" fmla="*/ 749 h 884"/>
              <a:gd name="T10" fmla="*/ 123 w 285"/>
              <a:gd name="T11" fmla="*/ 732 h 884"/>
              <a:gd name="T12" fmla="*/ 126 w 285"/>
              <a:gd name="T13" fmla="*/ 726 h 884"/>
              <a:gd name="T14" fmla="*/ 285 w 285"/>
              <a:gd name="T15" fmla="*/ 481 h 884"/>
              <a:gd name="T16" fmla="*/ 227 w 285"/>
              <a:gd name="T17" fmla="*/ 285 h 884"/>
              <a:gd name="T18" fmla="*/ 223 w 285"/>
              <a:gd name="T19" fmla="*/ 255 h 884"/>
              <a:gd name="T20" fmla="*/ 194 w 285"/>
              <a:gd name="T21" fmla="*/ 219 h 884"/>
              <a:gd name="T22" fmla="*/ 194 w 285"/>
              <a:gd name="T23" fmla="*/ 219 h 884"/>
              <a:gd name="T24" fmla="*/ 192 w 285"/>
              <a:gd name="T25" fmla="*/ 211 h 884"/>
              <a:gd name="T26" fmla="*/ 190 w 285"/>
              <a:gd name="T27" fmla="*/ 200 h 884"/>
              <a:gd name="T28" fmla="*/ 164 w 285"/>
              <a:gd name="T29" fmla="*/ 90 h 884"/>
              <a:gd name="T30" fmla="*/ 108 w 285"/>
              <a:gd name="T31" fmla="*/ 49 h 884"/>
              <a:gd name="T32" fmla="*/ 98 w 285"/>
              <a:gd name="T33" fmla="*/ 44 h 884"/>
              <a:gd name="T34" fmla="*/ 75 w 285"/>
              <a:gd name="T35" fmla="*/ 32 h 884"/>
              <a:gd name="T36" fmla="*/ 75 w 285"/>
              <a:gd name="T37" fmla="*/ 32 h 884"/>
              <a:gd name="T38" fmla="*/ 51 w 285"/>
              <a:gd name="T39" fmla="*/ 48 h 884"/>
              <a:gd name="T40" fmla="*/ 25 w 285"/>
              <a:gd name="T41" fmla="*/ 67 h 884"/>
              <a:gd name="T42" fmla="*/ 25 w 285"/>
              <a:gd name="T43" fmla="*/ 67 h 884"/>
              <a:gd name="T44" fmla="*/ 24 w 285"/>
              <a:gd name="T45" fmla="*/ 66 h 884"/>
              <a:gd name="T46" fmla="*/ 0 w 285"/>
              <a:gd name="T4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884">
                <a:moveTo>
                  <a:pt x="53" y="884"/>
                </a:moveTo>
                <a:cubicBezTo>
                  <a:pt x="103" y="827"/>
                  <a:pt x="103" y="827"/>
                  <a:pt x="103" y="827"/>
                </a:cubicBezTo>
                <a:cubicBezTo>
                  <a:pt x="107" y="811"/>
                  <a:pt x="107" y="811"/>
                  <a:pt x="107" y="811"/>
                </a:cubicBezTo>
                <a:cubicBezTo>
                  <a:pt x="108" y="808"/>
                  <a:pt x="108" y="808"/>
                  <a:pt x="108" y="808"/>
                </a:cubicBezTo>
                <a:cubicBezTo>
                  <a:pt x="119" y="749"/>
                  <a:pt x="119" y="749"/>
                  <a:pt x="119" y="749"/>
                </a:cubicBezTo>
                <a:cubicBezTo>
                  <a:pt x="123" y="732"/>
                  <a:pt x="123" y="732"/>
                  <a:pt x="123" y="732"/>
                </a:cubicBezTo>
                <a:cubicBezTo>
                  <a:pt x="126" y="726"/>
                  <a:pt x="126" y="726"/>
                  <a:pt x="126" y="726"/>
                </a:cubicBezTo>
                <a:cubicBezTo>
                  <a:pt x="285" y="481"/>
                  <a:pt x="285" y="481"/>
                  <a:pt x="285" y="481"/>
                </a:cubicBezTo>
                <a:cubicBezTo>
                  <a:pt x="227" y="285"/>
                  <a:pt x="227" y="285"/>
                  <a:pt x="227" y="285"/>
                </a:cubicBezTo>
                <a:cubicBezTo>
                  <a:pt x="223" y="255"/>
                  <a:pt x="223" y="255"/>
                  <a:pt x="223" y="255"/>
                </a:cubicBezTo>
                <a:cubicBezTo>
                  <a:pt x="194" y="219"/>
                  <a:pt x="194" y="219"/>
                  <a:pt x="194" y="219"/>
                </a:cubicBezTo>
                <a:cubicBezTo>
                  <a:pt x="194" y="219"/>
                  <a:pt x="194" y="219"/>
                  <a:pt x="194" y="219"/>
                </a:cubicBezTo>
                <a:cubicBezTo>
                  <a:pt x="192" y="211"/>
                  <a:pt x="192" y="211"/>
                  <a:pt x="192" y="211"/>
                </a:cubicBezTo>
                <a:cubicBezTo>
                  <a:pt x="190" y="200"/>
                  <a:pt x="190" y="200"/>
                  <a:pt x="190" y="200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98" y="44"/>
                  <a:pt x="98" y="44"/>
                  <a:pt x="98" y="44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51" y="48"/>
                  <a:pt x="51" y="48"/>
                  <a:pt x="51" y="48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4" y="67"/>
                  <a:pt x="24" y="67"/>
                  <a:pt x="24" y="6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Line 20">
            <a:extLst>
              <a:ext uri="{FF2B5EF4-FFF2-40B4-BE49-F238E27FC236}">
                <a16:creationId xmlns:a16="http://schemas.microsoft.com/office/drawing/2014/main" id="{28595663-1911-3ADF-03E8-050E07E13D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38938" y="2257425"/>
            <a:ext cx="185738" cy="493713"/>
          </a:xfrm>
          <a:prstGeom prst="line">
            <a:avLst/>
          </a:pr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id="{9F6E7C2F-C1BE-CBD4-3429-214A2BF4D223}"/>
              </a:ext>
            </a:extLst>
          </p:cNvPr>
          <p:cNvSpPr>
            <a:spLocks/>
          </p:cNvSpPr>
          <p:nvPr/>
        </p:nvSpPr>
        <p:spPr bwMode="auto">
          <a:xfrm>
            <a:off x="6924676" y="2225675"/>
            <a:ext cx="1355725" cy="1257300"/>
          </a:xfrm>
          <a:custGeom>
            <a:avLst/>
            <a:gdLst>
              <a:gd name="T0" fmla="*/ 504 w 532"/>
              <a:gd name="T1" fmla="*/ 494 h 494"/>
              <a:gd name="T2" fmla="*/ 481 w 532"/>
              <a:gd name="T3" fmla="*/ 447 h 494"/>
              <a:gd name="T4" fmla="*/ 481 w 532"/>
              <a:gd name="T5" fmla="*/ 446 h 494"/>
              <a:gd name="T6" fmla="*/ 532 w 532"/>
              <a:gd name="T7" fmla="*/ 283 h 494"/>
              <a:gd name="T8" fmla="*/ 482 w 532"/>
              <a:gd name="T9" fmla="*/ 52 h 494"/>
              <a:gd name="T10" fmla="*/ 272 w 532"/>
              <a:gd name="T11" fmla="*/ 0 h 494"/>
              <a:gd name="T12" fmla="*/ 264 w 532"/>
              <a:gd name="T13" fmla="*/ 4 h 494"/>
              <a:gd name="T14" fmla="*/ 243 w 532"/>
              <a:gd name="T15" fmla="*/ 11 h 494"/>
              <a:gd name="T16" fmla="*/ 228 w 532"/>
              <a:gd name="T17" fmla="*/ 32 h 494"/>
              <a:gd name="T18" fmla="*/ 216 w 532"/>
              <a:gd name="T19" fmla="*/ 49 h 494"/>
              <a:gd name="T20" fmla="*/ 216 w 532"/>
              <a:gd name="T21" fmla="*/ 49 h 494"/>
              <a:gd name="T22" fmla="*/ 215 w 532"/>
              <a:gd name="T23" fmla="*/ 49 h 494"/>
              <a:gd name="T24" fmla="*/ 189 w 532"/>
              <a:gd name="T25" fmla="*/ 26 h 494"/>
              <a:gd name="T26" fmla="*/ 159 w 532"/>
              <a:gd name="T27" fmla="*/ 5 h 494"/>
              <a:gd name="T28" fmla="*/ 140 w 532"/>
              <a:gd name="T29" fmla="*/ 44 h 494"/>
              <a:gd name="T30" fmla="*/ 118 w 532"/>
              <a:gd name="T31" fmla="*/ 88 h 494"/>
              <a:gd name="T32" fmla="*/ 117 w 532"/>
              <a:gd name="T33" fmla="*/ 88 h 494"/>
              <a:gd name="T34" fmla="*/ 116 w 532"/>
              <a:gd name="T35" fmla="*/ 88 h 494"/>
              <a:gd name="T36" fmla="*/ 81 w 532"/>
              <a:gd name="T37" fmla="*/ 29 h 494"/>
              <a:gd name="T38" fmla="*/ 0 w 532"/>
              <a:gd name="T39" fmla="*/ 13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2" h="494">
                <a:moveTo>
                  <a:pt x="504" y="494"/>
                </a:moveTo>
                <a:cubicBezTo>
                  <a:pt x="481" y="447"/>
                  <a:pt x="481" y="447"/>
                  <a:pt x="481" y="447"/>
                </a:cubicBezTo>
                <a:cubicBezTo>
                  <a:pt x="481" y="447"/>
                  <a:pt x="481" y="446"/>
                  <a:pt x="481" y="446"/>
                </a:cubicBezTo>
                <a:cubicBezTo>
                  <a:pt x="532" y="283"/>
                  <a:pt x="532" y="283"/>
                  <a:pt x="532" y="283"/>
                </a:cubicBezTo>
                <a:cubicBezTo>
                  <a:pt x="482" y="52"/>
                  <a:pt x="482" y="52"/>
                  <a:pt x="482" y="52"/>
                </a:cubicBezTo>
                <a:cubicBezTo>
                  <a:pt x="272" y="0"/>
                  <a:pt x="272" y="0"/>
                  <a:pt x="272" y="0"/>
                </a:cubicBezTo>
                <a:cubicBezTo>
                  <a:pt x="264" y="4"/>
                  <a:pt x="264" y="4"/>
                  <a:pt x="264" y="4"/>
                </a:cubicBezTo>
                <a:cubicBezTo>
                  <a:pt x="243" y="11"/>
                  <a:pt x="243" y="11"/>
                  <a:pt x="243" y="11"/>
                </a:cubicBezTo>
                <a:cubicBezTo>
                  <a:pt x="228" y="32"/>
                  <a:pt x="228" y="32"/>
                  <a:pt x="228" y="32"/>
                </a:cubicBezTo>
                <a:cubicBezTo>
                  <a:pt x="216" y="49"/>
                  <a:pt x="216" y="49"/>
                  <a:pt x="216" y="49"/>
                </a:cubicBezTo>
                <a:cubicBezTo>
                  <a:pt x="216" y="49"/>
                  <a:pt x="216" y="49"/>
                  <a:pt x="216" y="49"/>
                </a:cubicBezTo>
                <a:cubicBezTo>
                  <a:pt x="215" y="49"/>
                  <a:pt x="215" y="49"/>
                  <a:pt x="215" y="49"/>
                </a:cubicBezTo>
                <a:cubicBezTo>
                  <a:pt x="189" y="26"/>
                  <a:pt x="189" y="26"/>
                  <a:pt x="189" y="26"/>
                </a:cubicBezTo>
                <a:cubicBezTo>
                  <a:pt x="159" y="5"/>
                  <a:pt x="159" y="5"/>
                  <a:pt x="159" y="5"/>
                </a:cubicBezTo>
                <a:cubicBezTo>
                  <a:pt x="140" y="44"/>
                  <a:pt x="140" y="44"/>
                  <a:pt x="140" y="44"/>
                </a:cubicBezTo>
                <a:cubicBezTo>
                  <a:pt x="118" y="88"/>
                  <a:pt x="118" y="88"/>
                  <a:pt x="118" y="88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81" y="29"/>
                  <a:pt x="81" y="29"/>
                  <a:pt x="81" y="29"/>
                </a:cubicBezTo>
                <a:cubicBezTo>
                  <a:pt x="0" y="13"/>
                  <a:pt x="0" y="13"/>
                  <a:pt x="0" y="13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394C9586-A04C-9146-0BFD-4C1654E6E2F0}"/>
              </a:ext>
            </a:extLst>
          </p:cNvPr>
          <p:cNvSpPr>
            <a:spLocks/>
          </p:cNvSpPr>
          <p:nvPr/>
        </p:nvSpPr>
        <p:spPr bwMode="auto">
          <a:xfrm>
            <a:off x="7270751" y="3905250"/>
            <a:ext cx="833438" cy="177800"/>
          </a:xfrm>
          <a:custGeom>
            <a:avLst/>
            <a:gdLst>
              <a:gd name="T0" fmla="*/ 0 w 327"/>
              <a:gd name="T1" fmla="*/ 0 h 70"/>
              <a:gd name="T2" fmla="*/ 57 w 327"/>
              <a:gd name="T3" fmla="*/ 30 h 70"/>
              <a:gd name="T4" fmla="*/ 57 w 327"/>
              <a:gd name="T5" fmla="*/ 31 h 70"/>
              <a:gd name="T6" fmla="*/ 91 w 327"/>
              <a:gd name="T7" fmla="*/ 70 h 70"/>
              <a:gd name="T8" fmla="*/ 150 w 327"/>
              <a:gd name="T9" fmla="*/ 56 h 70"/>
              <a:gd name="T10" fmla="*/ 162 w 327"/>
              <a:gd name="T11" fmla="*/ 53 h 70"/>
              <a:gd name="T12" fmla="*/ 208 w 327"/>
              <a:gd name="T13" fmla="*/ 14 h 70"/>
              <a:gd name="T14" fmla="*/ 209 w 327"/>
              <a:gd name="T15" fmla="*/ 14 h 70"/>
              <a:gd name="T16" fmla="*/ 279 w 327"/>
              <a:gd name="T17" fmla="*/ 45 h 70"/>
              <a:gd name="T18" fmla="*/ 309 w 327"/>
              <a:gd name="T19" fmla="*/ 25 h 70"/>
              <a:gd name="T20" fmla="*/ 327 w 327"/>
              <a:gd name="T21" fmla="*/ 1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7" h="70">
                <a:moveTo>
                  <a:pt x="0" y="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7" y="31"/>
                  <a:pt x="57" y="31"/>
                </a:cubicBezTo>
                <a:cubicBezTo>
                  <a:pt x="91" y="70"/>
                  <a:pt x="91" y="70"/>
                  <a:pt x="91" y="70"/>
                </a:cubicBezTo>
                <a:cubicBezTo>
                  <a:pt x="150" y="56"/>
                  <a:pt x="150" y="56"/>
                  <a:pt x="150" y="56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208" y="14"/>
                  <a:pt x="208" y="14"/>
                  <a:pt x="208" y="14"/>
                </a:cubicBezTo>
                <a:cubicBezTo>
                  <a:pt x="208" y="14"/>
                  <a:pt x="208" y="14"/>
                  <a:pt x="209" y="14"/>
                </a:cubicBezTo>
                <a:cubicBezTo>
                  <a:pt x="279" y="45"/>
                  <a:pt x="279" y="45"/>
                  <a:pt x="279" y="45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327" y="14"/>
                  <a:pt x="327" y="14"/>
                  <a:pt x="327" y="14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24E67795-4B1D-C276-392B-F427F8C34512}"/>
              </a:ext>
            </a:extLst>
          </p:cNvPr>
          <p:cNvSpPr>
            <a:spLocks/>
          </p:cNvSpPr>
          <p:nvPr/>
        </p:nvSpPr>
        <p:spPr bwMode="auto">
          <a:xfrm>
            <a:off x="4989513" y="3343275"/>
            <a:ext cx="1438275" cy="1347788"/>
          </a:xfrm>
          <a:custGeom>
            <a:avLst/>
            <a:gdLst>
              <a:gd name="T0" fmla="*/ 0 w 565"/>
              <a:gd name="T1" fmla="*/ 74 h 530"/>
              <a:gd name="T2" fmla="*/ 63 w 565"/>
              <a:gd name="T3" fmla="*/ 75 h 530"/>
              <a:gd name="T4" fmla="*/ 75 w 565"/>
              <a:gd name="T5" fmla="*/ 36 h 530"/>
              <a:gd name="T6" fmla="*/ 76 w 565"/>
              <a:gd name="T7" fmla="*/ 35 h 530"/>
              <a:gd name="T8" fmla="*/ 77 w 565"/>
              <a:gd name="T9" fmla="*/ 35 h 530"/>
              <a:gd name="T10" fmla="*/ 149 w 565"/>
              <a:gd name="T11" fmla="*/ 77 h 530"/>
              <a:gd name="T12" fmla="*/ 182 w 565"/>
              <a:gd name="T13" fmla="*/ 50 h 530"/>
              <a:gd name="T14" fmla="*/ 203 w 565"/>
              <a:gd name="T15" fmla="*/ 33 h 530"/>
              <a:gd name="T16" fmla="*/ 213 w 565"/>
              <a:gd name="T17" fmla="*/ 24 h 530"/>
              <a:gd name="T18" fmla="*/ 214 w 565"/>
              <a:gd name="T19" fmla="*/ 24 h 530"/>
              <a:gd name="T20" fmla="*/ 214 w 565"/>
              <a:gd name="T21" fmla="*/ 24 h 530"/>
              <a:gd name="T22" fmla="*/ 241 w 565"/>
              <a:gd name="T23" fmla="*/ 81 h 530"/>
              <a:gd name="T24" fmla="*/ 243 w 565"/>
              <a:gd name="T25" fmla="*/ 87 h 530"/>
              <a:gd name="T26" fmla="*/ 251 w 565"/>
              <a:gd name="T27" fmla="*/ 102 h 530"/>
              <a:gd name="T28" fmla="*/ 244 w 565"/>
              <a:gd name="T29" fmla="*/ 67 h 530"/>
              <a:gd name="T30" fmla="*/ 239 w 565"/>
              <a:gd name="T31" fmla="*/ 37 h 530"/>
              <a:gd name="T32" fmla="*/ 240 w 565"/>
              <a:gd name="T33" fmla="*/ 36 h 530"/>
              <a:gd name="T34" fmla="*/ 304 w 565"/>
              <a:gd name="T35" fmla="*/ 0 h 530"/>
              <a:gd name="T36" fmla="*/ 305 w 565"/>
              <a:gd name="T37" fmla="*/ 0 h 530"/>
              <a:gd name="T38" fmla="*/ 377 w 565"/>
              <a:gd name="T39" fmla="*/ 62 h 530"/>
              <a:gd name="T40" fmla="*/ 381 w 565"/>
              <a:gd name="T41" fmla="*/ 66 h 530"/>
              <a:gd name="T42" fmla="*/ 381 w 565"/>
              <a:gd name="T43" fmla="*/ 67 h 530"/>
              <a:gd name="T44" fmla="*/ 382 w 565"/>
              <a:gd name="T45" fmla="*/ 70 h 530"/>
              <a:gd name="T46" fmla="*/ 424 w 565"/>
              <a:gd name="T47" fmla="*/ 185 h 530"/>
              <a:gd name="T48" fmla="*/ 519 w 565"/>
              <a:gd name="T49" fmla="*/ 163 h 530"/>
              <a:gd name="T50" fmla="*/ 520 w 565"/>
              <a:gd name="T51" fmla="*/ 163 h 530"/>
              <a:gd name="T52" fmla="*/ 521 w 565"/>
              <a:gd name="T53" fmla="*/ 164 h 530"/>
              <a:gd name="T54" fmla="*/ 521 w 565"/>
              <a:gd name="T55" fmla="*/ 164 h 530"/>
              <a:gd name="T56" fmla="*/ 536 w 565"/>
              <a:gd name="T57" fmla="*/ 189 h 530"/>
              <a:gd name="T58" fmla="*/ 540 w 565"/>
              <a:gd name="T59" fmla="*/ 197 h 530"/>
              <a:gd name="T60" fmla="*/ 565 w 565"/>
              <a:gd name="T61" fmla="*/ 240 h 530"/>
              <a:gd name="T62" fmla="*/ 565 w 565"/>
              <a:gd name="T63" fmla="*/ 241 h 530"/>
              <a:gd name="T64" fmla="*/ 564 w 565"/>
              <a:gd name="T65" fmla="*/ 242 h 530"/>
              <a:gd name="T66" fmla="*/ 561 w 565"/>
              <a:gd name="T67" fmla="*/ 246 h 530"/>
              <a:gd name="T68" fmla="*/ 526 w 565"/>
              <a:gd name="T69" fmla="*/ 289 h 530"/>
              <a:gd name="T70" fmla="*/ 474 w 565"/>
              <a:gd name="T71" fmla="*/ 354 h 530"/>
              <a:gd name="T72" fmla="*/ 472 w 565"/>
              <a:gd name="T73" fmla="*/ 356 h 530"/>
              <a:gd name="T74" fmla="*/ 507 w 565"/>
              <a:gd name="T75" fmla="*/ 472 h 530"/>
              <a:gd name="T76" fmla="*/ 524 w 565"/>
              <a:gd name="T77" fmla="*/ 53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5" h="530">
                <a:moveTo>
                  <a:pt x="0" y="74"/>
                </a:moveTo>
                <a:cubicBezTo>
                  <a:pt x="63" y="75"/>
                  <a:pt x="63" y="75"/>
                  <a:pt x="63" y="75"/>
                </a:cubicBezTo>
                <a:cubicBezTo>
                  <a:pt x="75" y="36"/>
                  <a:pt x="75" y="36"/>
                  <a:pt x="75" y="36"/>
                </a:cubicBezTo>
                <a:cubicBezTo>
                  <a:pt x="75" y="36"/>
                  <a:pt x="76" y="36"/>
                  <a:pt x="76" y="35"/>
                </a:cubicBezTo>
                <a:cubicBezTo>
                  <a:pt x="76" y="35"/>
                  <a:pt x="76" y="35"/>
                  <a:pt x="77" y="35"/>
                </a:cubicBezTo>
                <a:cubicBezTo>
                  <a:pt x="149" y="77"/>
                  <a:pt x="149" y="77"/>
                  <a:pt x="149" y="77"/>
                </a:cubicBezTo>
                <a:cubicBezTo>
                  <a:pt x="182" y="50"/>
                  <a:pt x="182" y="50"/>
                  <a:pt x="182" y="50"/>
                </a:cubicBezTo>
                <a:cubicBezTo>
                  <a:pt x="203" y="33"/>
                  <a:pt x="203" y="33"/>
                  <a:pt x="203" y="33"/>
                </a:cubicBezTo>
                <a:cubicBezTo>
                  <a:pt x="213" y="24"/>
                  <a:pt x="213" y="24"/>
                  <a:pt x="213" y="24"/>
                </a:cubicBezTo>
                <a:cubicBezTo>
                  <a:pt x="213" y="24"/>
                  <a:pt x="213" y="24"/>
                  <a:pt x="214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41" y="81"/>
                  <a:pt x="241" y="81"/>
                  <a:pt x="241" y="81"/>
                </a:cubicBezTo>
                <a:cubicBezTo>
                  <a:pt x="243" y="87"/>
                  <a:pt x="243" y="87"/>
                  <a:pt x="243" y="87"/>
                </a:cubicBezTo>
                <a:cubicBezTo>
                  <a:pt x="251" y="102"/>
                  <a:pt x="251" y="102"/>
                  <a:pt x="251" y="102"/>
                </a:cubicBezTo>
                <a:cubicBezTo>
                  <a:pt x="244" y="67"/>
                  <a:pt x="244" y="67"/>
                  <a:pt x="244" y="67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7"/>
                  <a:pt x="240" y="37"/>
                  <a:pt x="240" y="36"/>
                </a:cubicBezTo>
                <a:cubicBezTo>
                  <a:pt x="304" y="0"/>
                  <a:pt x="304" y="0"/>
                  <a:pt x="304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77" y="62"/>
                  <a:pt x="377" y="62"/>
                  <a:pt x="377" y="62"/>
                </a:cubicBezTo>
                <a:cubicBezTo>
                  <a:pt x="381" y="66"/>
                  <a:pt x="381" y="66"/>
                  <a:pt x="381" y="66"/>
                </a:cubicBezTo>
                <a:cubicBezTo>
                  <a:pt x="381" y="66"/>
                  <a:pt x="381" y="67"/>
                  <a:pt x="381" y="67"/>
                </a:cubicBezTo>
                <a:cubicBezTo>
                  <a:pt x="382" y="70"/>
                  <a:pt x="382" y="70"/>
                  <a:pt x="382" y="70"/>
                </a:cubicBezTo>
                <a:cubicBezTo>
                  <a:pt x="424" y="185"/>
                  <a:pt x="424" y="185"/>
                  <a:pt x="424" y="185"/>
                </a:cubicBezTo>
                <a:cubicBezTo>
                  <a:pt x="519" y="163"/>
                  <a:pt x="519" y="163"/>
                  <a:pt x="519" y="163"/>
                </a:cubicBezTo>
                <a:cubicBezTo>
                  <a:pt x="520" y="163"/>
                  <a:pt x="520" y="163"/>
                  <a:pt x="520" y="163"/>
                </a:cubicBezTo>
                <a:cubicBezTo>
                  <a:pt x="521" y="164"/>
                  <a:pt x="521" y="164"/>
                  <a:pt x="521" y="164"/>
                </a:cubicBezTo>
                <a:cubicBezTo>
                  <a:pt x="521" y="164"/>
                  <a:pt x="521" y="164"/>
                  <a:pt x="521" y="164"/>
                </a:cubicBezTo>
                <a:cubicBezTo>
                  <a:pt x="536" y="189"/>
                  <a:pt x="536" y="189"/>
                  <a:pt x="536" y="189"/>
                </a:cubicBezTo>
                <a:cubicBezTo>
                  <a:pt x="540" y="197"/>
                  <a:pt x="540" y="197"/>
                  <a:pt x="540" y="197"/>
                </a:cubicBezTo>
                <a:cubicBezTo>
                  <a:pt x="565" y="240"/>
                  <a:pt x="565" y="240"/>
                  <a:pt x="565" y="240"/>
                </a:cubicBezTo>
                <a:cubicBezTo>
                  <a:pt x="565" y="241"/>
                  <a:pt x="565" y="241"/>
                  <a:pt x="565" y="241"/>
                </a:cubicBezTo>
                <a:cubicBezTo>
                  <a:pt x="564" y="242"/>
                  <a:pt x="564" y="242"/>
                  <a:pt x="564" y="242"/>
                </a:cubicBezTo>
                <a:cubicBezTo>
                  <a:pt x="561" y="246"/>
                  <a:pt x="561" y="246"/>
                  <a:pt x="561" y="246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474" y="354"/>
                  <a:pt x="474" y="354"/>
                  <a:pt x="474" y="354"/>
                </a:cubicBezTo>
                <a:cubicBezTo>
                  <a:pt x="472" y="356"/>
                  <a:pt x="472" y="356"/>
                  <a:pt x="472" y="356"/>
                </a:cubicBezTo>
                <a:cubicBezTo>
                  <a:pt x="507" y="472"/>
                  <a:pt x="507" y="472"/>
                  <a:pt x="507" y="472"/>
                </a:cubicBezTo>
                <a:cubicBezTo>
                  <a:pt x="524" y="530"/>
                  <a:pt x="524" y="530"/>
                  <a:pt x="524" y="53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360F752A-A88B-3226-C56B-F93FE2E00320}"/>
              </a:ext>
            </a:extLst>
          </p:cNvPr>
          <p:cNvSpPr>
            <a:spLocks noEditPoints="1"/>
          </p:cNvSpPr>
          <p:nvPr/>
        </p:nvSpPr>
        <p:spPr bwMode="auto">
          <a:xfrm>
            <a:off x="6780213" y="1397000"/>
            <a:ext cx="1374775" cy="960438"/>
          </a:xfrm>
          <a:custGeom>
            <a:avLst/>
            <a:gdLst>
              <a:gd name="T0" fmla="*/ 56 w 540"/>
              <a:gd name="T1" fmla="*/ 338 h 377"/>
              <a:gd name="T2" fmla="*/ 56 w 540"/>
              <a:gd name="T3" fmla="*/ 337 h 377"/>
              <a:gd name="T4" fmla="*/ 56 w 540"/>
              <a:gd name="T5" fmla="*/ 336 h 377"/>
              <a:gd name="T6" fmla="*/ 64 w 540"/>
              <a:gd name="T7" fmla="*/ 305 h 377"/>
              <a:gd name="T8" fmla="*/ 73 w 540"/>
              <a:gd name="T9" fmla="*/ 272 h 377"/>
              <a:gd name="T10" fmla="*/ 0 w 540"/>
              <a:gd name="T11" fmla="*/ 135 h 377"/>
              <a:gd name="T12" fmla="*/ 0 w 540"/>
              <a:gd name="T13" fmla="*/ 134 h 377"/>
              <a:gd name="T14" fmla="*/ 473 w 540"/>
              <a:gd name="T15" fmla="*/ 0 h 377"/>
              <a:gd name="T16" fmla="*/ 539 w 540"/>
              <a:gd name="T17" fmla="*/ 101 h 377"/>
              <a:gd name="T18" fmla="*/ 539 w 540"/>
              <a:gd name="T19" fmla="*/ 102 h 377"/>
              <a:gd name="T20" fmla="*/ 532 w 540"/>
              <a:gd name="T21" fmla="*/ 167 h 377"/>
              <a:gd name="T22" fmla="*/ 516 w 540"/>
              <a:gd name="T23" fmla="*/ 285 h 377"/>
              <a:gd name="T24" fmla="*/ 522 w 540"/>
              <a:gd name="T25" fmla="*/ 305 h 377"/>
              <a:gd name="T26" fmla="*/ 540 w 540"/>
              <a:gd name="T27" fmla="*/ 375 h 377"/>
              <a:gd name="T28" fmla="*/ 540 w 540"/>
              <a:gd name="T29" fmla="*/ 376 h 377"/>
              <a:gd name="T30" fmla="*/ 540 w 540"/>
              <a:gd name="T31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40" h="377">
                <a:moveTo>
                  <a:pt x="56" y="338"/>
                </a:moveTo>
                <a:cubicBezTo>
                  <a:pt x="56" y="338"/>
                  <a:pt x="56" y="337"/>
                  <a:pt x="56" y="337"/>
                </a:cubicBezTo>
                <a:cubicBezTo>
                  <a:pt x="56" y="337"/>
                  <a:pt x="56" y="337"/>
                  <a:pt x="56" y="336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73" y="272"/>
                  <a:pt x="73" y="272"/>
                  <a:pt x="73" y="272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4"/>
                </a:cubicBezTo>
                <a:moveTo>
                  <a:pt x="473" y="0"/>
                </a:moveTo>
                <a:cubicBezTo>
                  <a:pt x="539" y="101"/>
                  <a:pt x="539" y="101"/>
                  <a:pt x="539" y="101"/>
                </a:cubicBezTo>
                <a:cubicBezTo>
                  <a:pt x="539" y="101"/>
                  <a:pt x="539" y="101"/>
                  <a:pt x="539" y="102"/>
                </a:cubicBezTo>
                <a:cubicBezTo>
                  <a:pt x="532" y="167"/>
                  <a:pt x="532" y="167"/>
                  <a:pt x="532" y="167"/>
                </a:cubicBezTo>
                <a:cubicBezTo>
                  <a:pt x="516" y="285"/>
                  <a:pt x="516" y="285"/>
                  <a:pt x="516" y="285"/>
                </a:cubicBezTo>
                <a:cubicBezTo>
                  <a:pt x="522" y="305"/>
                  <a:pt x="522" y="305"/>
                  <a:pt x="522" y="305"/>
                </a:cubicBezTo>
                <a:cubicBezTo>
                  <a:pt x="540" y="375"/>
                  <a:pt x="540" y="375"/>
                  <a:pt x="540" y="375"/>
                </a:cubicBezTo>
                <a:cubicBezTo>
                  <a:pt x="540" y="376"/>
                  <a:pt x="540" y="376"/>
                  <a:pt x="540" y="376"/>
                </a:cubicBezTo>
                <a:cubicBezTo>
                  <a:pt x="540" y="377"/>
                  <a:pt x="540" y="377"/>
                  <a:pt x="540" y="377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8B63AF4A-C228-EC0F-34F4-B883E0BB9D5A}"/>
              </a:ext>
            </a:extLst>
          </p:cNvPr>
          <p:cNvSpPr>
            <a:spLocks noEditPoints="1"/>
          </p:cNvSpPr>
          <p:nvPr/>
        </p:nvSpPr>
        <p:spPr bwMode="auto">
          <a:xfrm>
            <a:off x="5967413" y="1662113"/>
            <a:ext cx="623888" cy="315913"/>
          </a:xfrm>
          <a:custGeom>
            <a:avLst/>
            <a:gdLst>
              <a:gd name="T0" fmla="*/ 191 w 393"/>
              <a:gd name="T1" fmla="*/ 199 h 199"/>
              <a:gd name="T2" fmla="*/ 207 w 393"/>
              <a:gd name="T3" fmla="*/ 185 h 199"/>
              <a:gd name="T4" fmla="*/ 308 w 393"/>
              <a:gd name="T5" fmla="*/ 84 h 199"/>
              <a:gd name="T6" fmla="*/ 393 w 393"/>
              <a:gd name="T7" fmla="*/ 2 h 199"/>
              <a:gd name="T8" fmla="*/ 391 w 393"/>
              <a:gd name="T9" fmla="*/ 0 h 199"/>
              <a:gd name="T10" fmla="*/ 34 w 393"/>
              <a:gd name="T11" fmla="*/ 19 h 199"/>
              <a:gd name="T12" fmla="*/ 10 w 393"/>
              <a:gd name="T13" fmla="*/ 100 h 199"/>
              <a:gd name="T14" fmla="*/ 8 w 393"/>
              <a:gd name="T15" fmla="*/ 114 h 199"/>
              <a:gd name="T16" fmla="*/ 0 w 393"/>
              <a:gd name="T17" fmla="*/ 186 h 199"/>
              <a:gd name="T18" fmla="*/ 191 w 393"/>
              <a:gd name="T19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3" h="199">
                <a:moveTo>
                  <a:pt x="191" y="199"/>
                </a:moveTo>
                <a:lnTo>
                  <a:pt x="207" y="185"/>
                </a:lnTo>
                <a:lnTo>
                  <a:pt x="308" y="84"/>
                </a:lnTo>
                <a:lnTo>
                  <a:pt x="393" y="2"/>
                </a:lnTo>
                <a:lnTo>
                  <a:pt x="391" y="0"/>
                </a:lnTo>
                <a:moveTo>
                  <a:pt x="34" y="19"/>
                </a:moveTo>
                <a:lnTo>
                  <a:pt x="10" y="100"/>
                </a:lnTo>
                <a:lnTo>
                  <a:pt x="8" y="114"/>
                </a:lnTo>
                <a:lnTo>
                  <a:pt x="0" y="186"/>
                </a:lnTo>
                <a:lnTo>
                  <a:pt x="191" y="199"/>
                </a:ln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397B90D0-965A-075E-221F-E210FC307A7B}"/>
              </a:ext>
            </a:extLst>
          </p:cNvPr>
          <p:cNvSpPr>
            <a:spLocks noEditPoints="1"/>
          </p:cNvSpPr>
          <p:nvPr/>
        </p:nvSpPr>
        <p:spPr bwMode="auto">
          <a:xfrm>
            <a:off x="5129213" y="1690688"/>
            <a:ext cx="1411288" cy="1143000"/>
          </a:xfrm>
          <a:custGeom>
            <a:avLst/>
            <a:gdLst>
              <a:gd name="T0" fmla="*/ 348 w 554"/>
              <a:gd name="T1" fmla="*/ 2 h 449"/>
              <a:gd name="T2" fmla="*/ 211 w 554"/>
              <a:gd name="T3" fmla="*/ 13 h 449"/>
              <a:gd name="T4" fmla="*/ 189 w 554"/>
              <a:gd name="T5" fmla="*/ 19 h 449"/>
              <a:gd name="T6" fmla="*/ 189 w 554"/>
              <a:gd name="T7" fmla="*/ 19 h 449"/>
              <a:gd name="T8" fmla="*/ 142 w 554"/>
              <a:gd name="T9" fmla="*/ 14 h 449"/>
              <a:gd name="T10" fmla="*/ 142 w 554"/>
              <a:gd name="T11" fmla="*/ 14 h 449"/>
              <a:gd name="T12" fmla="*/ 132 w 554"/>
              <a:gd name="T13" fmla="*/ 10 h 449"/>
              <a:gd name="T14" fmla="*/ 103 w 554"/>
              <a:gd name="T15" fmla="*/ 0 h 449"/>
              <a:gd name="T16" fmla="*/ 59 w 554"/>
              <a:gd name="T17" fmla="*/ 64 h 449"/>
              <a:gd name="T18" fmla="*/ 59 w 554"/>
              <a:gd name="T19" fmla="*/ 64 h 449"/>
              <a:gd name="T20" fmla="*/ 58 w 554"/>
              <a:gd name="T21" fmla="*/ 64 h 449"/>
              <a:gd name="T22" fmla="*/ 32 w 554"/>
              <a:gd name="T23" fmla="*/ 41 h 449"/>
              <a:gd name="T24" fmla="*/ 554 w 554"/>
              <a:gd name="T25" fmla="*/ 387 h 449"/>
              <a:gd name="T26" fmla="*/ 550 w 554"/>
              <a:gd name="T27" fmla="*/ 376 h 449"/>
              <a:gd name="T28" fmla="*/ 543 w 554"/>
              <a:gd name="T29" fmla="*/ 357 h 449"/>
              <a:gd name="T30" fmla="*/ 470 w 554"/>
              <a:gd name="T31" fmla="*/ 190 h 449"/>
              <a:gd name="T32" fmla="*/ 456 w 554"/>
              <a:gd name="T33" fmla="*/ 161 h 449"/>
              <a:gd name="T34" fmla="*/ 456 w 554"/>
              <a:gd name="T35" fmla="*/ 160 h 449"/>
              <a:gd name="T36" fmla="*/ 454 w 554"/>
              <a:gd name="T37" fmla="*/ 142 h 449"/>
              <a:gd name="T38" fmla="*/ 448 w 554"/>
              <a:gd name="T39" fmla="*/ 115 h 449"/>
              <a:gd name="T40" fmla="*/ 72 w 554"/>
              <a:gd name="T41" fmla="*/ 413 h 449"/>
              <a:gd name="T42" fmla="*/ 148 w 554"/>
              <a:gd name="T43" fmla="*/ 439 h 449"/>
              <a:gd name="T44" fmla="*/ 165 w 554"/>
              <a:gd name="T45" fmla="*/ 375 h 449"/>
              <a:gd name="T46" fmla="*/ 166 w 554"/>
              <a:gd name="T47" fmla="*/ 374 h 449"/>
              <a:gd name="T48" fmla="*/ 167 w 554"/>
              <a:gd name="T49" fmla="*/ 374 h 449"/>
              <a:gd name="T50" fmla="*/ 304 w 554"/>
              <a:gd name="T51" fmla="*/ 431 h 449"/>
              <a:gd name="T52" fmla="*/ 465 w 554"/>
              <a:gd name="T53" fmla="*/ 449 h 449"/>
              <a:gd name="T54" fmla="*/ 554 w 554"/>
              <a:gd name="T55" fmla="*/ 387 h 449"/>
              <a:gd name="T56" fmla="*/ 72 w 554"/>
              <a:gd name="T57" fmla="*/ 413 h 449"/>
              <a:gd name="T58" fmla="*/ 2 w 554"/>
              <a:gd name="T59" fmla="*/ 342 h 449"/>
              <a:gd name="T60" fmla="*/ 0 w 554"/>
              <a:gd name="T61" fmla="*/ 342 h 449"/>
              <a:gd name="T62" fmla="*/ 15 w 554"/>
              <a:gd name="T63" fmla="*/ 190 h 449"/>
              <a:gd name="T64" fmla="*/ 23 w 554"/>
              <a:gd name="T65" fmla="*/ 11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4" h="449">
                <a:moveTo>
                  <a:pt x="348" y="2"/>
                </a:moveTo>
                <a:cubicBezTo>
                  <a:pt x="211" y="13"/>
                  <a:pt x="211" y="13"/>
                  <a:pt x="211" y="13"/>
                </a:cubicBezTo>
                <a:cubicBezTo>
                  <a:pt x="189" y="19"/>
                  <a:pt x="189" y="19"/>
                  <a:pt x="189" y="19"/>
                </a:cubicBezTo>
                <a:cubicBezTo>
                  <a:pt x="189" y="19"/>
                  <a:pt x="189" y="19"/>
                  <a:pt x="189" y="19"/>
                </a:cubicBezTo>
                <a:cubicBezTo>
                  <a:pt x="142" y="14"/>
                  <a:pt x="142" y="14"/>
                  <a:pt x="142" y="14"/>
                </a:cubicBezTo>
                <a:cubicBezTo>
                  <a:pt x="142" y="14"/>
                  <a:pt x="142" y="14"/>
                  <a:pt x="142" y="14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03" y="0"/>
                  <a:pt x="103" y="0"/>
                  <a:pt x="103" y="0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8" y="64"/>
                  <a:pt x="58" y="64"/>
                </a:cubicBezTo>
                <a:cubicBezTo>
                  <a:pt x="32" y="41"/>
                  <a:pt x="32" y="41"/>
                  <a:pt x="32" y="41"/>
                </a:cubicBezTo>
                <a:moveTo>
                  <a:pt x="554" y="387"/>
                </a:moveTo>
                <a:cubicBezTo>
                  <a:pt x="550" y="376"/>
                  <a:pt x="550" y="376"/>
                  <a:pt x="550" y="376"/>
                </a:cubicBezTo>
                <a:cubicBezTo>
                  <a:pt x="543" y="357"/>
                  <a:pt x="543" y="357"/>
                  <a:pt x="543" y="357"/>
                </a:cubicBezTo>
                <a:cubicBezTo>
                  <a:pt x="470" y="190"/>
                  <a:pt x="470" y="190"/>
                  <a:pt x="470" y="190"/>
                </a:cubicBezTo>
                <a:cubicBezTo>
                  <a:pt x="456" y="161"/>
                  <a:pt x="456" y="161"/>
                  <a:pt x="456" y="161"/>
                </a:cubicBezTo>
                <a:cubicBezTo>
                  <a:pt x="456" y="160"/>
                  <a:pt x="456" y="160"/>
                  <a:pt x="456" y="160"/>
                </a:cubicBezTo>
                <a:cubicBezTo>
                  <a:pt x="454" y="142"/>
                  <a:pt x="454" y="142"/>
                  <a:pt x="454" y="142"/>
                </a:cubicBezTo>
                <a:cubicBezTo>
                  <a:pt x="448" y="115"/>
                  <a:pt x="448" y="115"/>
                  <a:pt x="448" y="115"/>
                </a:cubicBezTo>
                <a:moveTo>
                  <a:pt x="72" y="413"/>
                </a:moveTo>
                <a:cubicBezTo>
                  <a:pt x="148" y="439"/>
                  <a:pt x="148" y="439"/>
                  <a:pt x="148" y="439"/>
                </a:cubicBezTo>
                <a:cubicBezTo>
                  <a:pt x="165" y="375"/>
                  <a:pt x="165" y="375"/>
                  <a:pt x="165" y="375"/>
                </a:cubicBezTo>
                <a:cubicBezTo>
                  <a:pt x="165" y="375"/>
                  <a:pt x="166" y="374"/>
                  <a:pt x="166" y="374"/>
                </a:cubicBezTo>
                <a:cubicBezTo>
                  <a:pt x="166" y="374"/>
                  <a:pt x="166" y="374"/>
                  <a:pt x="167" y="374"/>
                </a:cubicBezTo>
                <a:cubicBezTo>
                  <a:pt x="304" y="431"/>
                  <a:pt x="304" y="431"/>
                  <a:pt x="304" y="431"/>
                </a:cubicBezTo>
                <a:cubicBezTo>
                  <a:pt x="465" y="449"/>
                  <a:pt x="465" y="449"/>
                  <a:pt x="465" y="449"/>
                </a:cubicBezTo>
                <a:cubicBezTo>
                  <a:pt x="554" y="387"/>
                  <a:pt x="554" y="387"/>
                  <a:pt x="554" y="387"/>
                </a:cubicBezTo>
                <a:moveTo>
                  <a:pt x="72" y="413"/>
                </a:moveTo>
                <a:cubicBezTo>
                  <a:pt x="2" y="342"/>
                  <a:pt x="2" y="342"/>
                  <a:pt x="2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15" y="190"/>
                  <a:pt x="15" y="190"/>
                  <a:pt x="15" y="190"/>
                </a:cubicBezTo>
                <a:cubicBezTo>
                  <a:pt x="23" y="117"/>
                  <a:pt x="23" y="117"/>
                  <a:pt x="23" y="117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id="{0EF05725-8A39-63B9-E82B-C4194B99D96C}"/>
              </a:ext>
            </a:extLst>
          </p:cNvPr>
          <p:cNvSpPr>
            <a:spLocks/>
          </p:cNvSpPr>
          <p:nvPr/>
        </p:nvSpPr>
        <p:spPr bwMode="auto">
          <a:xfrm>
            <a:off x="6588126" y="1662113"/>
            <a:ext cx="196850" cy="80963"/>
          </a:xfrm>
          <a:custGeom>
            <a:avLst/>
            <a:gdLst>
              <a:gd name="T0" fmla="*/ 77 w 77"/>
              <a:gd name="T1" fmla="*/ 32 h 32"/>
              <a:gd name="T2" fmla="*/ 76 w 77"/>
              <a:gd name="T3" fmla="*/ 32 h 32"/>
              <a:gd name="T4" fmla="*/ 76 w 77"/>
              <a:gd name="T5" fmla="*/ 32 h 32"/>
              <a:gd name="T6" fmla="*/ 3 w 77"/>
              <a:gd name="T7" fmla="*/ 3 h 32"/>
              <a:gd name="T8" fmla="*/ 2 w 77"/>
              <a:gd name="T9" fmla="*/ 3 h 32"/>
              <a:gd name="T10" fmla="*/ 1 w 77"/>
              <a:gd name="T11" fmla="*/ 2 h 32"/>
              <a:gd name="T12" fmla="*/ 1 w 77"/>
              <a:gd name="T13" fmla="*/ 2 h 32"/>
              <a:gd name="T14" fmla="*/ 0 w 77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32">
                <a:moveTo>
                  <a:pt x="77" y="32"/>
                </a:moveTo>
                <a:cubicBezTo>
                  <a:pt x="77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2" y="3"/>
                  <a:pt x="2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D93AD808-0616-9B1C-2C28-3891620B4B1E}"/>
              </a:ext>
            </a:extLst>
          </p:cNvPr>
          <p:cNvSpPr>
            <a:spLocks/>
          </p:cNvSpPr>
          <p:nvPr/>
        </p:nvSpPr>
        <p:spPr bwMode="auto">
          <a:xfrm>
            <a:off x="8205788" y="3362325"/>
            <a:ext cx="930275" cy="328613"/>
          </a:xfrm>
          <a:custGeom>
            <a:avLst/>
            <a:gdLst>
              <a:gd name="T0" fmla="*/ 0 w 365"/>
              <a:gd name="T1" fmla="*/ 44 h 129"/>
              <a:gd name="T2" fmla="*/ 22 w 365"/>
              <a:gd name="T3" fmla="*/ 60 h 129"/>
              <a:gd name="T4" fmla="*/ 49 w 365"/>
              <a:gd name="T5" fmla="*/ 62 h 129"/>
              <a:gd name="T6" fmla="*/ 66 w 365"/>
              <a:gd name="T7" fmla="*/ 63 h 129"/>
              <a:gd name="T8" fmla="*/ 102 w 365"/>
              <a:gd name="T9" fmla="*/ 0 h 129"/>
              <a:gd name="T10" fmla="*/ 102 w 365"/>
              <a:gd name="T11" fmla="*/ 0 h 129"/>
              <a:gd name="T12" fmla="*/ 103 w 365"/>
              <a:gd name="T13" fmla="*/ 0 h 129"/>
              <a:gd name="T14" fmla="*/ 147 w 365"/>
              <a:gd name="T15" fmla="*/ 8 h 129"/>
              <a:gd name="T16" fmla="*/ 185 w 365"/>
              <a:gd name="T17" fmla="*/ 16 h 129"/>
              <a:gd name="T18" fmla="*/ 212 w 365"/>
              <a:gd name="T19" fmla="*/ 18 h 129"/>
              <a:gd name="T20" fmla="*/ 274 w 365"/>
              <a:gd name="T21" fmla="*/ 22 h 129"/>
              <a:gd name="T22" fmla="*/ 275 w 365"/>
              <a:gd name="T23" fmla="*/ 22 h 129"/>
              <a:gd name="T24" fmla="*/ 365 w 365"/>
              <a:gd name="T25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5" h="129">
                <a:moveTo>
                  <a:pt x="0" y="44"/>
                </a:moveTo>
                <a:cubicBezTo>
                  <a:pt x="22" y="60"/>
                  <a:pt x="22" y="60"/>
                  <a:pt x="22" y="60"/>
                </a:cubicBezTo>
                <a:cubicBezTo>
                  <a:pt x="49" y="62"/>
                  <a:pt x="49" y="62"/>
                  <a:pt x="49" y="62"/>
                </a:cubicBezTo>
                <a:cubicBezTo>
                  <a:pt x="66" y="63"/>
                  <a:pt x="66" y="63"/>
                  <a:pt x="66" y="63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2" y="0"/>
                  <a:pt x="103" y="0"/>
                </a:cubicBezTo>
                <a:cubicBezTo>
                  <a:pt x="147" y="8"/>
                  <a:pt x="147" y="8"/>
                  <a:pt x="147" y="8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12" y="18"/>
                  <a:pt x="212" y="18"/>
                  <a:pt x="212" y="18"/>
                </a:cubicBezTo>
                <a:cubicBezTo>
                  <a:pt x="274" y="22"/>
                  <a:pt x="274" y="22"/>
                  <a:pt x="274" y="22"/>
                </a:cubicBezTo>
                <a:cubicBezTo>
                  <a:pt x="274" y="22"/>
                  <a:pt x="275" y="22"/>
                  <a:pt x="275" y="22"/>
                </a:cubicBezTo>
                <a:cubicBezTo>
                  <a:pt x="365" y="129"/>
                  <a:pt x="365" y="129"/>
                  <a:pt x="365" y="129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>
            <a:extLst>
              <a:ext uri="{FF2B5EF4-FFF2-40B4-BE49-F238E27FC236}">
                <a16:creationId xmlns:a16="http://schemas.microsoft.com/office/drawing/2014/main" id="{9AE72898-D58A-2A6B-F4FD-0E1805B12C26}"/>
              </a:ext>
            </a:extLst>
          </p:cNvPr>
          <p:cNvSpPr>
            <a:spLocks/>
          </p:cNvSpPr>
          <p:nvPr/>
        </p:nvSpPr>
        <p:spPr bwMode="auto">
          <a:xfrm>
            <a:off x="4972051" y="2741613"/>
            <a:ext cx="338138" cy="496888"/>
          </a:xfrm>
          <a:custGeom>
            <a:avLst/>
            <a:gdLst>
              <a:gd name="T0" fmla="*/ 0 w 133"/>
              <a:gd name="T1" fmla="*/ 195 h 195"/>
              <a:gd name="T2" fmla="*/ 0 w 133"/>
              <a:gd name="T3" fmla="*/ 194 h 195"/>
              <a:gd name="T4" fmla="*/ 88 w 133"/>
              <a:gd name="T5" fmla="*/ 64 h 195"/>
              <a:gd name="T6" fmla="*/ 102 w 133"/>
              <a:gd name="T7" fmla="*/ 44 h 195"/>
              <a:gd name="T8" fmla="*/ 132 w 133"/>
              <a:gd name="T9" fmla="*/ 0 h 195"/>
              <a:gd name="T10" fmla="*/ 133 w 133"/>
              <a:gd name="T11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95">
                <a:moveTo>
                  <a:pt x="0" y="195"/>
                </a:moveTo>
                <a:cubicBezTo>
                  <a:pt x="0" y="195"/>
                  <a:pt x="0" y="194"/>
                  <a:pt x="0" y="194"/>
                </a:cubicBezTo>
                <a:cubicBezTo>
                  <a:pt x="88" y="64"/>
                  <a:pt x="88" y="64"/>
                  <a:pt x="88" y="64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32" y="0"/>
                  <a:pt x="132" y="0"/>
                  <a:pt x="132" y="0"/>
                </a:cubicBezTo>
                <a:cubicBezTo>
                  <a:pt x="133" y="0"/>
                  <a:pt x="133" y="0"/>
                  <a:pt x="133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id="{EF60C6EA-718E-74B4-B7DB-CCA772044B79}"/>
              </a:ext>
            </a:extLst>
          </p:cNvPr>
          <p:cNvSpPr>
            <a:spLocks/>
          </p:cNvSpPr>
          <p:nvPr/>
        </p:nvSpPr>
        <p:spPr bwMode="auto">
          <a:xfrm>
            <a:off x="8104188" y="3482975"/>
            <a:ext cx="506413" cy="2193925"/>
          </a:xfrm>
          <a:custGeom>
            <a:avLst/>
            <a:gdLst>
              <a:gd name="T0" fmla="*/ 41 w 199"/>
              <a:gd name="T1" fmla="*/ 0 h 862"/>
              <a:gd name="T2" fmla="*/ 54 w 199"/>
              <a:gd name="T3" fmla="*/ 74 h 862"/>
              <a:gd name="T4" fmla="*/ 54 w 199"/>
              <a:gd name="T5" fmla="*/ 75 h 862"/>
              <a:gd name="T6" fmla="*/ 0 w 199"/>
              <a:gd name="T7" fmla="*/ 180 h 862"/>
              <a:gd name="T8" fmla="*/ 35 w 199"/>
              <a:gd name="T9" fmla="*/ 346 h 862"/>
              <a:gd name="T10" fmla="*/ 36 w 199"/>
              <a:gd name="T11" fmla="*/ 385 h 862"/>
              <a:gd name="T12" fmla="*/ 81 w 199"/>
              <a:gd name="T13" fmla="*/ 529 h 862"/>
              <a:gd name="T14" fmla="*/ 83 w 199"/>
              <a:gd name="T15" fmla="*/ 536 h 862"/>
              <a:gd name="T16" fmla="*/ 91 w 199"/>
              <a:gd name="T17" fmla="*/ 564 h 862"/>
              <a:gd name="T18" fmla="*/ 155 w 199"/>
              <a:gd name="T19" fmla="*/ 663 h 862"/>
              <a:gd name="T20" fmla="*/ 155 w 199"/>
              <a:gd name="T21" fmla="*/ 664 h 862"/>
              <a:gd name="T22" fmla="*/ 140 w 199"/>
              <a:gd name="T23" fmla="*/ 794 h 862"/>
              <a:gd name="T24" fmla="*/ 199 w 199"/>
              <a:gd name="T25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9" h="862">
                <a:moveTo>
                  <a:pt x="41" y="0"/>
                </a:moveTo>
                <a:cubicBezTo>
                  <a:pt x="54" y="74"/>
                  <a:pt x="54" y="74"/>
                  <a:pt x="54" y="74"/>
                </a:cubicBezTo>
                <a:cubicBezTo>
                  <a:pt x="54" y="74"/>
                  <a:pt x="54" y="75"/>
                  <a:pt x="54" y="75"/>
                </a:cubicBezTo>
                <a:cubicBezTo>
                  <a:pt x="0" y="180"/>
                  <a:pt x="0" y="180"/>
                  <a:pt x="0" y="180"/>
                </a:cubicBezTo>
                <a:cubicBezTo>
                  <a:pt x="35" y="346"/>
                  <a:pt x="35" y="346"/>
                  <a:pt x="35" y="346"/>
                </a:cubicBezTo>
                <a:cubicBezTo>
                  <a:pt x="36" y="385"/>
                  <a:pt x="36" y="385"/>
                  <a:pt x="36" y="385"/>
                </a:cubicBezTo>
                <a:cubicBezTo>
                  <a:pt x="81" y="529"/>
                  <a:pt x="81" y="529"/>
                  <a:pt x="81" y="529"/>
                </a:cubicBezTo>
                <a:cubicBezTo>
                  <a:pt x="83" y="536"/>
                  <a:pt x="83" y="536"/>
                  <a:pt x="83" y="536"/>
                </a:cubicBezTo>
                <a:cubicBezTo>
                  <a:pt x="91" y="564"/>
                  <a:pt x="91" y="564"/>
                  <a:pt x="91" y="564"/>
                </a:cubicBezTo>
                <a:cubicBezTo>
                  <a:pt x="155" y="663"/>
                  <a:pt x="155" y="663"/>
                  <a:pt x="155" y="663"/>
                </a:cubicBezTo>
                <a:cubicBezTo>
                  <a:pt x="155" y="664"/>
                  <a:pt x="155" y="664"/>
                  <a:pt x="155" y="664"/>
                </a:cubicBezTo>
                <a:cubicBezTo>
                  <a:pt x="140" y="794"/>
                  <a:pt x="140" y="794"/>
                  <a:pt x="140" y="794"/>
                </a:cubicBezTo>
                <a:cubicBezTo>
                  <a:pt x="199" y="862"/>
                  <a:pt x="199" y="862"/>
                  <a:pt x="199" y="862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1">
            <a:extLst>
              <a:ext uri="{FF2B5EF4-FFF2-40B4-BE49-F238E27FC236}">
                <a16:creationId xmlns:a16="http://schemas.microsoft.com/office/drawing/2014/main" id="{D4F70EAF-FBA5-DB98-839C-7528B5450BB2}"/>
              </a:ext>
            </a:extLst>
          </p:cNvPr>
          <p:cNvSpPr>
            <a:spLocks/>
          </p:cNvSpPr>
          <p:nvPr/>
        </p:nvSpPr>
        <p:spPr bwMode="auto">
          <a:xfrm>
            <a:off x="4406901" y="1881188"/>
            <a:ext cx="358775" cy="627063"/>
          </a:xfrm>
          <a:custGeom>
            <a:avLst/>
            <a:gdLst>
              <a:gd name="T0" fmla="*/ 168 w 226"/>
              <a:gd name="T1" fmla="*/ 0 h 395"/>
              <a:gd name="T2" fmla="*/ 90 w 226"/>
              <a:gd name="T3" fmla="*/ 184 h 395"/>
              <a:gd name="T4" fmla="*/ 0 w 226"/>
              <a:gd name="T5" fmla="*/ 395 h 395"/>
              <a:gd name="T6" fmla="*/ 149 w 226"/>
              <a:gd name="T7" fmla="*/ 366 h 395"/>
              <a:gd name="T8" fmla="*/ 200 w 226"/>
              <a:gd name="T9" fmla="*/ 184 h 395"/>
              <a:gd name="T10" fmla="*/ 226 w 226"/>
              <a:gd name="T11" fmla="*/ 85 h 395"/>
              <a:gd name="T12" fmla="*/ 168 w 226"/>
              <a:gd name="T13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6" h="395">
                <a:moveTo>
                  <a:pt x="168" y="0"/>
                </a:moveTo>
                <a:lnTo>
                  <a:pt x="90" y="184"/>
                </a:lnTo>
                <a:lnTo>
                  <a:pt x="0" y="395"/>
                </a:lnTo>
                <a:lnTo>
                  <a:pt x="149" y="366"/>
                </a:lnTo>
                <a:lnTo>
                  <a:pt x="200" y="184"/>
                </a:lnTo>
                <a:lnTo>
                  <a:pt x="226" y="85"/>
                </a:lnTo>
                <a:lnTo>
                  <a:pt x="168" y="0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B627B11B-C4A9-9307-6698-89FC03A37EF0}"/>
              </a:ext>
            </a:extLst>
          </p:cNvPr>
          <p:cNvSpPr>
            <a:spLocks/>
          </p:cNvSpPr>
          <p:nvPr/>
        </p:nvSpPr>
        <p:spPr bwMode="auto">
          <a:xfrm>
            <a:off x="4635501" y="2011363"/>
            <a:ext cx="2039938" cy="2919413"/>
          </a:xfrm>
          <a:custGeom>
            <a:avLst/>
            <a:gdLst>
              <a:gd name="T0" fmla="*/ 749 w 801"/>
              <a:gd name="T1" fmla="*/ 1111 h 1147"/>
              <a:gd name="T2" fmla="*/ 788 w 801"/>
              <a:gd name="T3" fmla="*/ 934 h 1147"/>
              <a:gd name="T4" fmla="*/ 790 w 801"/>
              <a:gd name="T5" fmla="*/ 924 h 1147"/>
              <a:gd name="T6" fmla="*/ 731 w 801"/>
              <a:gd name="T7" fmla="*/ 923 h 1147"/>
              <a:gd name="T8" fmla="*/ 730 w 801"/>
              <a:gd name="T9" fmla="*/ 924 h 1147"/>
              <a:gd name="T10" fmla="*/ 710 w 801"/>
              <a:gd name="T11" fmla="*/ 1019 h 1147"/>
              <a:gd name="T12" fmla="*/ 669 w 801"/>
              <a:gd name="T13" fmla="*/ 1044 h 1147"/>
              <a:gd name="T14" fmla="*/ 661 w 801"/>
              <a:gd name="T15" fmla="*/ 1054 h 1147"/>
              <a:gd name="T16" fmla="*/ 583 w 801"/>
              <a:gd name="T17" fmla="*/ 1109 h 1147"/>
              <a:gd name="T18" fmla="*/ 517 w 801"/>
              <a:gd name="T19" fmla="*/ 981 h 1147"/>
              <a:gd name="T20" fmla="*/ 494 w 801"/>
              <a:gd name="T21" fmla="*/ 946 h 1147"/>
              <a:gd name="T22" fmla="*/ 438 w 801"/>
              <a:gd name="T23" fmla="*/ 949 h 1147"/>
              <a:gd name="T24" fmla="*/ 394 w 801"/>
              <a:gd name="T25" fmla="*/ 1042 h 1147"/>
              <a:gd name="T26" fmla="*/ 343 w 801"/>
              <a:gd name="T27" fmla="*/ 1049 h 1147"/>
              <a:gd name="T28" fmla="*/ 346 w 801"/>
              <a:gd name="T29" fmla="*/ 898 h 1147"/>
              <a:gd name="T30" fmla="*/ 344 w 801"/>
              <a:gd name="T31" fmla="*/ 891 h 1147"/>
              <a:gd name="T32" fmla="*/ 324 w 801"/>
              <a:gd name="T33" fmla="*/ 892 h 1147"/>
              <a:gd name="T34" fmla="*/ 309 w 801"/>
              <a:gd name="T35" fmla="*/ 904 h 1147"/>
              <a:gd name="T36" fmla="*/ 277 w 801"/>
              <a:gd name="T37" fmla="*/ 970 h 1147"/>
              <a:gd name="T38" fmla="*/ 218 w 801"/>
              <a:gd name="T39" fmla="*/ 955 h 1147"/>
              <a:gd name="T40" fmla="*/ 198 w 801"/>
              <a:gd name="T41" fmla="*/ 889 h 1147"/>
              <a:gd name="T42" fmla="*/ 198 w 801"/>
              <a:gd name="T43" fmla="*/ 884 h 1147"/>
              <a:gd name="T44" fmla="*/ 166 w 801"/>
              <a:gd name="T45" fmla="*/ 806 h 1147"/>
              <a:gd name="T46" fmla="*/ 96 w 801"/>
              <a:gd name="T47" fmla="*/ 682 h 1147"/>
              <a:gd name="T48" fmla="*/ 136 w 801"/>
              <a:gd name="T49" fmla="*/ 606 h 1147"/>
              <a:gd name="T50" fmla="*/ 141 w 801"/>
              <a:gd name="T51" fmla="*/ 597 h 1147"/>
              <a:gd name="T52" fmla="*/ 208 w 801"/>
              <a:gd name="T53" fmla="*/ 514 h 1147"/>
              <a:gd name="T54" fmla="*/ 208 w 801"/>
              <a:gd name="T55" fmla="*/ 512 h 1147"/>
              <a:gd name="T56" fmla="*/ 150 w 801"/>
              <a:gd name="T57" fmla="*/ 504 h 1147"/>
              <a:gd name="T58" fmla="*/ 133 w 801"/>
              <a:gd name="T59" fmla="*/ 480 h 1147"/>
              <a:gd name="T60" fmla="*/ 115 w 801"/>
              <a:gd name="T61" fmla="*/ 454 h 1147"/>
              <a:gd name="T62" fmla="*/ 107 w 801"/>
              <a:gd name="T63" fmla="*/ 462 h 1147"/>
              <a:gd name="T64" fmla="*/ 19 w 801"/>
              <a:gd name="T65" fmla="*/ 522 h 1147"/>
              <a:gd name="T66" fmla="*/ 0 w 801"/>
              <a:gd name="T67" fmla="*/ 438 h 1147"/>
              <a:gd name="T68" fmla="*/ 18 w 801"/>
              <a:gd name="T69" fmla="*/ 220 h 1147"/>
              <a:gd name="T70" fmla="*/ 28 w 801"/>
              <a:gd name="T71" fmla="*/ 202 h 1147"/>
              <a:gd name="T72" fmla="*/ 46 w 801"/>
              <a:gd name="T73" fmla="*/ 171 h 1147"/>
              <a:gd name="T74" fmla="*/ 50 w 801"/>
              <a:gd name="T75" fmla="*/ 157 h 1147"/>
              <a:gd name="T76" fmla="*/ 91 w 801"/>
              <a:gd name="T77" fmla="*/ 34 h 1147"/>
              <a:gd name="T78" fmla="*/ 89 w 801"/>
              <a:gd name="T79" fmla="*/ 0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1" h="1147">
                <a:moveTo>
                  <a:pt x="801" y="1147"/>
                </a:moveTo>
                <a:cubicBezTo>
                  <a:pt x="749" y="1111"/>
                  <a:pt x="749" y="1111"/>
                  <a:pt x="749" y="1111"/>
                </a:cubicBezTo>
                <a:cubicBezTo>
                  <a:pt x="767" y="1018"/>
                  <a:pt x="767" y="1018"/>
                  <a:pt x="767" y="1018"/>
                </a:cubicBezTo>
                <a:cubicBezTo>
                  <a:pt x="788" y="934"/>
                  <a:pt x="788" y="934"/>
                  <a:pt x="788" y="934"/>
                </a:cubicBezTo>
                <a:cubicBezTo>
                  <a:pt x="790" y="924"/>
                  <a:pt x="790" y="924"/>
                  <a:pt x="790" y="924"/>
                </a:cubicBezTo>
                <a:cubicBezTo>
                  <a:pt x="790" y="924"/>
                  <a:pt x="790" y="924"/>
                  <a:pt x="790" y="924"/>
                </a:cubicBezTo>
                <a:cubicBezTo>
                  <a:pt x="790" y="923"/>
                  <a:pt x="790" y="923"/>
                  <a:pt x="789" y="923"/>
                </a:cubicBezTo>
                <a:cubicBezTo>
                  <a:pt x="731" y="923"/>
                  <a:pt x="731" y="923"/>
                  <a:pt x="731" y="923"/>
                </a:cubicBezTo>
                <a:cubicBezTo>
                  <a:pt x="730" y="923"/>
                  <a:pt x="730" y="923"/>
                  <a:pt x="730" y="923"/>
                </a:cubicBezTo>
                <a:cubicBezTo>
                  <a:pt x="730" y="924"/>
                  <a:pt x="730" y="924"/>
                  <a:pt x="730" y="924"/>
                </a:cubicBezTo>
                <a:cubicBezTo>
                  <a:pt x="734" y="1004"/>
                  <a:pt x="734" y="1004"/>
                  <a:pt x="734" y="1004"/>
                </a:cubicBezTo>
                <a:cubicBezTo>
                  <a:pt x="710" y="1019"/>
                  <a:pt x="710" y="1019"/>
                  <a:pt x="710" y="1019"/>
                </a:cubicBezTo>
                <a:cubicBezTo>
                  <a:pt x="670" y="1044"/>
                  <a:pt x="670" y="1044"/>
                  <a:pt x="670" y="1044"/>
                </a:cubicBezTo>
                <a:cubicBezTo>
                  <a:pt x="670" y="1044"/>
                  <a:pt x="670" y="1044"/>
                  <a:pt x="669" y="1044"/>
                </a:cubicBezTo>
                <a:cubicBezTo>
                  <a:pt x="663" y="1052"/>
                  <a:pt x="663" y="1052"/>
                  <a:pt x="663" y="1052"/>
                </a:cubicBezTo>
                <a:cubicBezTo>
                  <a:pt x="661" y="1054"/>
                  <a:pt x="661" y="1054"/>
                  <a:pt x="661" y="1054"/>
                </a:cubicBezTo>
                <a:cubicBezTo>
                  <a:pt x="600" y="1129"/>
                  <a:pt x="600" y="1129"/>
                  <a:pt x="600" y="1129"/>
                </a:cubicBezTo>
                <a:cubicBezTo>
                  <a:pt x="583" y="1109"/>
                  <a:pt x="583" y="1109"/>
                  <a:pt x="583" y="1109"/>
                </a:cubicBezTo>
                <a:cubicBezTo>
                  <a:pt x="536" y="1056"/>
                  <a:pt x="536" y="1056"/>
                  <a:pt x="536" y="1056"/>
                </a:cubicBezTo>
                <a:cubicBezTo>
                  <a:pt x="517" y="981"/>
                  <a:pt x="517" y="981"/>
                  <a:pt x="517" y="981"/>
                </a:cubicBezTo>
                <a:cubicBezTo>
                  <a:pt x="517" y="980"/>
                  <a:pt x="517" y="980"/>
                  <a:pt x="516" y="980"/>
                </a:cubicBezTo>
                <a:cubicBezTo>
                  <a:pt x="494" y="946"/>
                  <a:pt x="494" y="946"/>
                  <a:pt x="494" y="946"/>
                </a:cubicBezTo>
                <a:cubicBezTo>
                  <a:pt x="494" y="945"/>
                  <a:pt x="494" y="945"/>
                  <a:pt x="494" y="945"/>
                </a:cubicBezTo>
                <a:cubicBezTo>
                  <a:pt x="438" y="949"/>
                  <a:pt x="438" y="949"/>
                  <a:pt x="438" y="949"/>
                </a:cubicBezTo>
                <a:cubicBezTo>
                  <a:pt x="438" y="949"/>
                  <a:pt x="437" y="949"/>
                  <a:pt x="437" y="950"/>
                </a:cubicBezTo>
                <a:cubicBezTo>
                  <a:pt x="394" y="1042"/>
                  <a:pt x="394" y="1042"/>
                  <a:pt x="394" y="1042"/>
                </a:cubicBezTo>
                <a:cubicBezTo>
                  <a:pt x="373" y="1073"/>
                  <a:pt x="373" y="1073"/>
                  <a:pt x="373" y="1073"/>
                </a:cubicBezTo>
                <a:cubicBezTo>
                  <a:pt x="343" y="1049"/>
                  <a:pt x="343" y="1049"/>
                  <a:pt x="343" y="1049"/>
                </a:cubicBezTo>
                <a:cubicBezTo>
                  <a:pt x="351" y="997"/>
                  <a:pt x="351" y="997"/>
                  <a:pt x="351" y="997"/>
                </a:cubicBezTo>
                <a:cubicBezTo>
                  <a:pt x="346" y="898"/>
                  <a:pt x="346" y="898"/>
                  <a:pt x="346" y="898"/>
                </a:cubicBezTo>
                <a:cubicBezTo>
                  <a:pt x="345" y="892"/>
                  <a:pt x="345" y="892"/>
                  <a:pt x="345" y="892"/>
                </a:cubicBezTo>
                <a:cubicBezTo>
                  <a:pt x="345" y="892"/>
                  <a:pt x="344" y="891"/>
                  <a:pt x="344" y="891"/>
                </a:cubicBezTo>
                <a:cubicBezTo>
                  <a:pt x="325" y="891"/>
                  <a:pt x="325" y="891"/>
                  <a:pt x="325" y="891"/>
                </a:cubicBezTo>
                <a:cubicBezTo>
                  <a:pt x="324" y="891"/>
                  <a:pt x="324" y="892"/>
                  <a:pt x="324" y="892"/>
                </a:cubicBezTo>
                <a:cubicBezTo>
                  <a:pt x="310" y="904"/>
                  <a:pt x="310" y="904"/>
                  <a:pt x="310" y="904"/>
                </a:cubicBezTo>
                <a:cubicBezTo>
                  <a:pt x="310" y="904"/>
                  <a:pt x="310" y="904"/>
                  <a:pt x="309" y="904"/>
                </a:cubicBezTo>
                <a:cubicBezTo>
                  <a:pt x="295" y="927"/>
                  <a:pt x="295" y="927"/>
                  <a:pt x="295" y="927"/>
                </a:cubicBezTo>
                <a:cubicBezTo>
                  <a:pt x="277" y="970"/>
                  <a:pt x="277" y="970"/>
                  <a:pt x="277" y="970"/>
                </a:cubicBezTo>
                <a:cubicBezTo>
                  <a:pt x="238" y="974"/>
                  <a:pt x="238" y="974"/>
                  <a:pt x="238" y="974"/>
                </a:cubicBezTo>
                <a:cubicBezTo>
                  <a:pt x="218" y="955"/>
                  <a:pt x="218" y="955"/>
                  <a:pt x="218" y="955"/>
                </a:cubicBezTo>
                <a:cubicBezTo>
                  <a:pt x="201" y="937"/>
                  <a:pt x="201" y="937"/>
                  <a:pt x="201" y="937"/>
                </a:cubicBezTo>
                <a:cubicBezTo>
                  <a:pt x="198" y="889"/>
                  <a:pt x="198" y="889"/>
                  <a:pt x="198" y="889"/>
                </a:cubicBezTo>
                <a:cubicBezTo>
                  <a:pt x="198" y="885"/>
                  <a:pt x="198" y="885"/>
                  <a:pt x="198" y="885"/>
                </a:cubicBezTo>
                <a:cubicBezTo>
                  <a:pt x="198" y="885"/>
                  <a:pt x="198" y="885"/>
                  <a:pt x="198" y="884"/>
                </a:cubicBezTo>
                <a:cubicBezTo>
                  <a:pt x="166" y="807"/>
                  <a:pt x="166" y="807"/>
                  <a:pt x="166" y="807"/>
                </a:cubicBezTo>
                <a:cubicBezTo>
                  <a:pt x="166" y="806"/>
                  <a:pt x="166" y="806"/>
                  <a:pt x="166" y="806"/>
                </a:cubicBezTo>
                <a:cubicBezTo>
                  <a:pt x="91" y="769"/>
                  <a:pt x="91" y="769"/>
                  <a:pt x="91" y="769"/>
                </a:cubicBezTo>
                <a:cubicBezTo>
                  <a:pt x="96" y="682"/>
                  <a:pt x="96" y="682"/>
                  <a:pt x="96" y="682"/>
                </a:cubicBezTo>
                <a:cubicBezTo>
                  <a:pt x="112" y="652"/>
                  <a:pt x="112" y="652"/>
                  <a:pt x="112" y="652"/>
                </a:cubicBezTo>
                <a:cubicBezTo>
                  <a:pt x="136" y="606"/>
                  <a:pt x="136" y="606"/>
                  <a:pt x="136" y="606"/>
                </a:cubicBezTo>
                <a:cubicBezTo>
                  <a:pt x="140" y="599"/>
                  <a:pt x="140" y="599"/>
                  <a:pt x="140" y="599"/>
                </a:cubicBezTo>
                <a:cubicBezTo>
                  <a:pt x="141" y="597"/>
                  <a:pt x="141" y="597"/>
                  <a:pt x="141" y="597"/>
                </a:cubicBezTo>
                <a:cubicBezTo>
                  <a:pt x="153" y="575"/>
                  <a:pt x="153" y="575"/>
                  <a:pt x="153" y="575"/>
                </a:cubicBezTo>
                <a:cubicBezTo>
                  <a:pt x="208" y="514"/>
                  <a:pt x="208" y="514"/>
                  <a:pt x="208" y="514"/>
                </a:cubicBezTo>
                <a:cubicBezTo>
                  <a:pt x="209" y="514"/>
                  <a:pt x="209" y="513"/>
                  <a:pt x="208" y="513"/>
                </a:cubicBezTo>
                <a:cubicBezTo>
                  <a:pt x="208" y="513"/>
                  <a:pt x="208" y="512"/>
                  <a:pt x="208" y="512"/>
                </a:cubicBezTo>
                <a:cubicBezTo>
                  <a:pt x="171" y="507"/>
                  <a:pt x="171" y="507"/>
                  <a:pt x="171" y="507"/>
                </a:cubicBezTo>
                <a:cubicBezTo>
                  <a:pt x="150" y="504"/>
                  <a:pt x="150" y="504"/>
                  <a:pt x="150" y="504"/>
                </a:cubicBezTo>
                <a:cubicBezTo>
                  <a:pt x="134" y="482"/>
                  <a:pt x="134" y="482"/>
                  <a:pt x="134" y="482"/>
                </a:cubicBezTo>
                <a:cubicBezTo>
                  <a:pt x="133" y="480"/>
                  <a:pt x="133" y="480"/>
                  <a:pt x="133" y="480"/>
                </a:cubicBezTo>
                <a:cubicBezTo>
                  <a:pt x="115" y="454"/>
                  <a:pt x="115" y="454"/>
                  <a:pt x="115" y="454"/>
                </a:cubicBezTo>
                <a:cubicBezTo>
                  <a:pt x="115" y="454"/>
                  <a:pt x="115" y="454"/>
                  <a:pt x="115" y="454"/>
                </a:cubicBezTo>
                <a:cubicBezTo>
                  <a:pt x="114" y="454"/>
                  <a:pt x="114" y="454"/>
                  <a:pt x="114" y="454"/>
                </a:cubicBezTo>
                <a:cubicBezTo>
                  <a:pt x="107" y="462"/>
                  <a:pt x="107" y="462"/>
                  <a:pt x="107" y="462"/>
                </a:cubicBezTo>
                <a:cubicBezTo>
                  <a:pt x="40" y="540"/>
                  <a:pt x="40" y="540"/>
                  <a:pt x="40" y="540"/>
                </a:cubicBezTo>
                <a:cubicBezTo>
                  <a:pt x="19" y="522"/>
                  <a:pt x="19" y="522"/>
                  <a:pt x="19" y="522"/>
                </a:cubicBezTo>
                <a:cubicBezTo>
                  <a:pt x="18" y="521"/>
                  <a:pt x="18" y="521"/>
                  <a:pt x="18" y="521"/>
                </a:cubicBezTo>
                <a:cubicBezTo>
                  <a:pt x="0" y="438"/>
                  <a:pt x="0" y="438"/>
                  <a:pt x="0" y="438"/>
                </a:cubicBezTo>
                <a:cubicBezTo>
                  <a:pt x="0" y="310"/>
                  <a:pt x="0" y="310"/>
                  <a:pt x="0" y="310"/>
                </a:cubicBezTo>
                <a:cubicBezTo>
                  <a:pt x="18" y="220"/>
                  <a:pt x="18" y="220"/>
                  <a:pt x="18" y="220"/>
                </a:cubicBezTo>
                <a:cubicBezTo>
                  <a:pt x="19" y="217"/>
                  <a:pt x="19" y="217"/>
                  <a:pt x="19" y="217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82" y="64"/>
                  <a:pt x="82" y="64"/>
                  <a:pt x="82" y="64"/>
                </a:cubicBezTo>
                <a:cubicBezTo>
                  <a:pt x="91" y="34"/>
                  <a:pt x="91" y="34"/>
                  <a:pt x="91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89" y="0"/>
                  <a:pt x="89" y="0"/>
                  <a:pt x="89" y="0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id="{EBC859EF-CBBA-3529-E911-D0512499BFF5}"/>
              </a:ext>
            </a:extLst>
          </p:cNvPr>
          <p:cNvSpPr>
            <a:spLocks/>
          </p:cNvSpPr>
          <p:nvPr/>
        </p:nvSpPr>
        <p:spPr bwMode="auto">
          <a:xfrm>
            <a:off x="5226051" y="4800600"/>
            <a:ext cx="454025" cy="703263"/>
          </a:xfrm>
          <a:custGeom>
            <a:avLst/>
            <a:gdLst>
              <a:gd name="T0" fmla="*/ 177 w 178"/>
              <a:gd name="T1" fmla="*/ 276 h 276"/>
              <a:gd name="T2" fmla="*/ 177 w 178"/>
              <a:gd name="T3" fmla="*/ 276 h 276"/>
              <a:gd name="T4" fmla="*/ 166 w 178"/>
              <a:gd name="T5" fmla="*/ 269 h 276"/>
              <a:gd name="T6" fmla="*/ 161 w 178"/>
              <a:gd name="T7" fmla="*/ 266 h 276"/>
              <a:gd name="T8" fmla="*/ 11 w 178"/>
              <a:gd name="T9" fmla="*/ 156 h 276"/>
              <a:gd name="T10" fmla="*/ 11 w 178"/>
              <a:gd name="T11" fmla="*/ 156 h 276"/>
              <a:gd name="T12" fmla="*/ 0 w 178"/>
              <a:gd name="T13" fmla="*/ 60 h 276"/>
              <a:gd name="T14" fmla="*/ 0 w 178"/>
              <a:gd name="T15" fmla="*/ 59 h 276"/>
              <a:gd name="T16" fmla="*/ 3 w 178"/>
              <a:gd name="T17" fmla="*/ 55 h 276"/>
              <a:gd name="T18" fmla="*/ 42 w 178"/>
              <a:gd name="T19" fmla="*/ 0 h 276"/>
              <a:gd name="T20" fmla="*/ 43 w 178"/>
              <a:gd name="T21" fmla="*/ 0 h 276"/>
              <a:gd name="T22" fmla="*/ 43 w 178"/>
              <a:gd name="T23" fmla="*/ 0 h 276"/>
              <a:gd name="T24" fmla="*/ 52 w 178"/>
              <a:gd name="T25" fmla="*/ 7 h 276"/>
              <a:gd name="T26" fmla="*/ 158 w 178"/>
              <a:gd name="T27" fmla="*/ 78 h 276"/>
              <a:gd name="T28" fmla="*/ 158 w 178"/>
              <a:gd name="T29" fmla="*/ 78 h 276"/>
              <a:gd name="T30" fmla="*/ 173 w 178"/>
              <a:gd name="T31" fmla="*/ 136 h 276"/>
              <a:gd name="T32" fmla="*/ 178 w 178"/>
              <a:gd name="T33" fmla="*/ 275 h 276"/>
              <a:gd name="T34" fmla="*/ 178 w 178"/>
              <a:gd name="T35" fmla="*/ 275 h 276"/>
              <a:gd name="T36" fmla="*/ 177 w 178"/>
              <a:gd name="T37" fmla="*/ 276 h 276"/>
              <a:gd name="T38" fmla="*/ 177 w 178"/>
              <a:gd name="T39" fmla="*/ 27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8" h="276">
                <a:moveTo>
                  <a:pt x="177" y="276"/>
                </a:moveTo>
                <a:cubicBezTo>
                  <a:pt x="177" y="276"/>
                  <a:pt x="177" y="276"/>
                  <a:pt x="177" y="276"/>
                </a:cubicBezTo>
                <a:cubicBezTo>
                  <a:pt x="166" y="269"/>
                  <a:pt x="166" y="269"/>
                  <a:pt x="166" y="269"/>
                </a:cubicBezTo>
                <a:cubicBezTo>
                  <a:pt x="161" y="266"/>
                  <a:pt x="161" y="266"/>
                  <a:pt x="161" y="266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9"/>
                  <a:pt x="0" y="59"/>
                  <a:pt x="0" y="59"/>
                </a:cubicBezTo>
                <a:cubicBezTo>
                  <a:pt x="3" y="55"/>
                  <a:pt x="3" y="55"/>
                  <a:pt x="3" y="55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2" y="7"/>
                  <a:pt x="52" y="7"/>
                  <a:pt x="52" y="7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73" y="136"/>
                  <a:pt x="173" y="136"/>
                  <a:pt x="173" y="136"/>
                </a:cubicBezTo>
                <a:cubicBezTo>
                  <a:pt x="178" y="275"/>
                  <a:pt x="178" y="275"/>
                  <a:pt x="178" y="275"/>
                </a:cubicBezTo>
                <a:cubicBezTo>
                  <a:pt x="178" y="275"/>
                  <a:pt x="178" y="275"/>
                  <a:pt x="178" y="275"/>
                </a:cubicBezTo>
                <a:cubicBezTo>
                  <a:pt x="178" y="276"/>
                  <a:pt x="178" y="276"/>
                  <a:pt x="177" y="276"/>
                </a:cubicBezTo>
                <a:cubicBezTo>
                  <a:pt x="177" y="276"/>
                  <a:pt x="177" y="276"/>
                  <a:pt x="177" y="276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8DD91134-D03F-CEB9-9D44-39C520B635CD}"/>
              </a:ext>
            </a:extLst>
          </p:cNvPr>
          <p:cNvSpPr>
            <a:spLocks/>
          </p:cNvSpPr>
          <p:nvPr/>
        </p:nvSpPr>
        <p:spPr bwMode="auto">
          <a:xfrm>
            <a:off x="5784851" y="5076825"/>
            <a:ext cx="444500" cy="569913"/>
          </a:xfrm>
          <a:custGeom>
            <a:avLst/>
            <a:gdLst>
              <a:gd name="T0" fmla="*/ 62 w 175"/>
              <a:gd name="T1" fmla="*/ 224 h 224"/>
              <a:gd name="T2" fmla="*/ 62 w 175"/>
              <a:gd name="T3" fmla="*/ 224 h 224"/>
              <a:gd name="T4" fmla="*/ 56 w 175"/>
              <a:gd name="T5" fmla="*/ 223 h 224"/>
              <a:gd name="T6" fmla="*/ 18 w 175"/>
              <a:gd name="T7" fmla="*/ 216 h 224"/>
              <a:gd name="T8" fmla="*/ 18 w 175"/>
              <a:gd name="T9" fmla="*/ 216 h 224"/>
              <a:gd name="T10" fmla="*/ 16 w 175"/>
              <a:gd name="T11" fmla="*/ 211 h 224"/>
              <a:gd name="T12" fmla="*/ 8 w 175"/>
              <a:gd name="T13" fmla="*/ 189 h 224"/>
              <a:gd name="T14" fmla="*/ 7 w 175"/>
              <a:gd name="T15" fmla="*/ 187 h 224"/>
              <a:gd name="T16" fmla="*/ 4 w 175"/>
              <a:gd name="T17" fmla="*/ 177 h 224"/>
              <a:gd name="T18" fmla="*/ 2 w 175"/>
              <a:gd name="T19" fmla="*/ 172 h 224"/>
              <a:gd name="T20" fmla="*/ 2 w 175"/>
              <a:gd name="T21" fmla="*/ 171 h 224"/>
              <a:gd name="T22" fmla="*/ 1 w 175"/>
              <a:gd name="T23" fmla="*/ 120 h 224"/>
              <a:gd name="T24" fmla="*/ 1 w 175"/>
              <a:gd name="T25" fmla="*/ 108 h 224"/>
              <a:gd name="T26" fmla="*/ 0 w 175"/>
              <a:gd name="T27" fmla="*/ 41 h 224"/>
              <a:gd name="T28" fmla="*/ 1 w 175"/>
              <a:gd name="T29" fmla="*/ 40 h 224"/>
              <a:gd name="T30" fmla="*/ 66 w 175"/>
              <a:gd name="T31" fmla="*/ 6 h 224"/>
              <a:gd name="T32" fmla="*/ 77 w 175"/>
              <a:gd name="T33" fmla="*/ 1 h 224"/>
              <a:gd name="T34" fmla="*/ 78 w 175"/>
              <a:gd name="T35" fmla="*/ 1 h 224"/>
              <a:gd name="T36" fmla="*/ 78 w 175"/>
              <a:gd name="T37" fmla="*/ 1 h 224"/>
              <a:gd name="T38" fmla="*/ 82 w 175"/>
              <a:gd name="T39" fmla="*/ 16 h 224"/>
              <a:gd name="T40" fmla="*/ 94 w 175"/>
              <a:gd name="T41" fmla="*/ 65 h 224"/>
              <a:gd name="T42" fmla="*/ 124 w 175"/>
              <a:gd name="T43" fmla="*/ 62 h 224"/>
              <a:gd name="T44" fmla="*/ 136 w 175"/>
              <a:gd name="T45" fmla="*/ 30 h 224"/>
              <a:gd name="T46" fmla="*/ 137 w 175"/>
              <a:gd name="T47" fmla="*/ 28 h 224"/>
              <a:gd name="T48" fmla="*/ 137 w 175"/>
              <a:gd name="T49" fmla="*/ 27 h 224"/>
              <a:gd name="T50" fmla="*/ 138 w 175"/>
              <a:gd name="T51" fmla="*/ 28 h 224"/>
              <a:gd name="T52" fmla="*/ 143 w 175"/>
              <a:gd name="T53" fmla="*/ 31 h 224"/>
              <a:gd name="T54" fmla="*/ 157 w 175"/>
              <a:gd name="T55" fmla="*/ 41 h 224"/>
              <a:gd name="T56" fmla="*/ 175 w 175"/>
              <a:gd name="T57" fmla="*/ 54 h 224"/>
              <a:gd name="T58" fmla="*/ 175 w 175"/>
              <a:gd name="T59" fmla="*/ 56 h 224"/>
              <a:gd name="T60" fmla="*/ 163 w 175"/>
              <a:gd name="T61" fmla="*/ 72 h 224"/>
              <a:gd name="T62" fmla="*/ 114 w 175"/>
              <a:gd name="T63" fmla="*/ 138 h 224"/>
              <a:gd name="T64" fmla="*/ 99 w 175"/>
              <a:gd name="T65" fmla="*/ 173 h 224"/>
              <a:gd name="T66" fmla="*/ 63 w 175"/>
              <a:gd name="T67" fmla="*/ 224 h 224"/>
              <a:gd name="T68" fmla="*/ 62 w 175"/>
              <a:gd name="T6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5" h="224">
                <a:moveTo>
                  <a:pt x="62" y="224"/>
                </a:moveTo>
                <a:cubicBezTo>
                  <a:pt x="62" y="224"/>
                  <a:pt x="62" y="224"/>
                  <a:pt x="62" y="224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18" y="216"/>
                  <a:pt x="18" y="216"/>
                  <a:pt x="18" y="216"/>
                </a:cubicBezTo>
                <a:cubicBezTo>
                  <a:pt x="18" y="216"/>
                  <a:pt x="18" y="216"/>
                  <a:pt x="18" y="216"/>
                </a:cubicBezTo>
                <a:cubicBezTo>
                  <a:pt x="16" y="211"/>
                  <a:pt x="16" y="211"/>
                  <a:pt x="16" y="211"/>
                </a:cubicBezTo>
                <a:cubicBezTo>
                  <a:pt x="8" y="189"/>
                  <a:pt x="8" y="189"/>
                  <a:pt x="8" y="189"/>
                </a:cubicBezTo>
                <a:cubicBezTo>
                  <a:pt x="7" y="187"/>
                  <a:pt x="7" y="187"/>
                  <a:pt x="7" y="187"/>
                </a:cubicBezTo>
                <a:cubicBezTo>
                  <a:pt x="4" y="177"/>
                  <a:pt x="4" y="177"/>
                  <a:pt x="4" y="177"/>
                </a:cubicBezTo>
                <a:cubicBezTo>
                  <a:pt x="2" y="172"/>
                  <a:pt x="2" y="172"/>
                  <a:pt x="2" y="172"/>
                </a:cubicBezTo>
                <a:cubicBezTo>
                  <a:pt x="2" y="172"/>
                  <a:pt x="2" y="171"/>
                  <a:pt x="2" y="171"/>
                </a:cubicBezTo>
                <a:cubicBezTo>
                  <a:pt x="1" y="120"/>
                  <a:pt x="1" y="120"/>
                  <a:pt x="1" y="120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1" y="40"/>
                  <a:pt x="1" y="40"/>
                </a:cubicBezTo>
                <a:cubicBezTo>
                  <a:pt x="66" y="6"/>
                  <a:pt x="66" y="6"/>
                  <a:pt x="66" y="6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0"/>
                  <a:pt x="77" y="0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82" y="16"/>
                  <a:pt x="82" y="16"/>
                  <a:pt x="82" y="16"/>
                </a:cubicBezTo>
                <a:cubicBezTo>
                  <a:pt x="94" y="65"/>
                  <a:pt x="94" y="65"/>
                  <a:pt x="94" y="65"/>
                </a:cubicBezTo>
                <a:cubicBezTo>
                  <a:pt x="124" y="62"/>
                  <a:pt x="124" y="62"/>
                  <a:pt x="124" y="62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7" y="28"/>
                  <a:pt x="137" y="27"/>
                  <a:pt x="137" y="27"/>
                </a:cubicBezTo>
                <a:cubicBezTo>
                  <a:pt x="138" y="27"/>
                  <a:pt x="138" y="27"/>
                  <a:pt x="138" y="28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5" y="55"/>
                  <a:pt x="175" y="55"/>
                  <a:pt x="175" y="56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14" y="138"/>
                  <a:pt x="114" y="138"/>
                  <a:pt x="114" y="138"/>
                </a:cubicBezTo>
                <a:cubicBezTo>
                  <a:pt x="99" y="173"/>
                  <a:pt x="99" y="173"/>
                  <a:pt x="99" y="173"/>
                </a:cubicBezTo>
                <a:cubicBezTo>
                  <a:pt x="63" y="224"/>
                  <a:pt x="63" y="224"/>
                  <a:pt x="63" y="224"/>
                </a:cubicBezTo>
                <a:cubicBezTo>
                  <a:pt x="62" y="224"/>
                  <a:pt x="62" y="224"/>
                  <a:pt x="62" y="224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>
            <a:extLst>
              <a:ext uri="{FF2B5EF4-FFF2-40B4-BE49-F238E27FC236}">
                <a16:creationId xmlns:a16="http://schemas.microsoft.com/office/drawing/2014/main" id="{5A879FAB-3D0C-746B-E41D-A5AA6F9D746D}"/>
              </a:ext>
            </a:extLst>
          </p:cNvPr>
          <p:cNvSpPr>
            <a:spLocks/>
          </p:cNvSpPr>
          <p:nvPr/>
        </p:nvSpPr>
        <p:spPr bwMode="auto">
          <a:xfrm>
            <a:off x="4862513" y="17463"/>
            <a:ext cx="4029075" cy="2130425"/>
          </a:xfrm>
          <a:custGeom>
            <a:avLst/>
            <a:gdLst>
              <a:gd name="T0" fmla="*/ 1582 w 1582"/>
              <a:gd name="T1" fmla="*/ 361 h 837"/>
              <a:gd name="T2" fmla="*/ 1436 w 1582"/>
              <a:gd name="T3" fmla="*/ 306 h 837"/>
              <a:gd name="T4" fmla="*/ 1381 w 1582"/>
              <a:gd name="T5" fmla="*/ 384 h 837"/>
              <a:gd name="T6" fmla="*/ 1310 w 1582"/>
              <a:gd name="T7" fmla="*/ 406 h 837"/>
              <a:gd name="T8" fmla="*/ 1310 w 1582"/>
              <a:gd name="T9" fmla="*/ 474 h 837"/>
              <a:gd name="T10" fmla="*/ 1307 w 1582"/>
              <a:gd name="T11" fmla="*/ 476 h 837"/>
              <a:gd name="T12" fmla="*/ 1268 w 1582"/>
              <a:gd name="T13" fmla="*/ 522 h 837"/>
              <a:gd name="T14" fmla="*/ 1205 w 1582"/>
              <a:gd name="T15" fmla="*/ 524 h 837"/>
              <a:gd name="T16" fmla="*/ 1207 w 1582"/>
              <a:gd name="T17" fmla="*/ 449 h 837"/>
              <a:gd name="T18" fmla="*/ 1210 w 1582"/>
              <a:gd name="T19" fmla="*/ 352 h 837"/>
              <a:gd name="T20" fmla="*/ 1076 w 1582"/>
              <a:gd name="T21" fmla="*/ 243 h 837"/>
              <a:gd name="T22" fmla="*/ 1053 w 1582"/>
              <a:gd name="T23" fmla="*/ 221 h 837"/>
              <a:gd name="T24" fmla="*/ 964 w 1582"/>
              <a:gd name="T25" fmla="*/ 35 h 837"/>
              <a:gd name="T26" fmla="*/ 951 w 1582"/>
              <a:gd name="T27" fmla="*/ 31 h 837"/>
              <a:gd name="T28" fmla="*/ 924 w 1582"/>
              <a:gd name="T29" fmla="*/ 20 h 837"/>
              <a:gd name="T30" fmla="*/ 889 w 1582"/>
              <a:gd name="T31" fmla="*/ 8 h 837"/>
              <a:gd name="T32" fmla="*/ 846 w 1582"/>
              <a:gd name="T33" fmla="*/ 256 h 837"/>
              <a:gd name="T34" fmla="*/ 817 w 1582"/>
              <a:gd name="T35" fmla="*/ 255 h 837"/>
              <a:gd name="T36" fmla="*/ 729 w 1582"/>
              <a:gd name="T37" fmla="*/ 245 h 837"/>
              <a:gd name="T38" fmla="*/ 701 w 1582"/>
              <a:gd name="T39" fmla="*/ 191 h 837"/>
              <a:gd name="T40" fmla="*/ 659 w 1582"/>
              <a:gd name="T41" fmla="*/ 220 h 837"/>
              <a:gd name="T42" fmla="*/ 657 w 1582"/>
              <a:gd name="T43" fmla="*/ 186 h 837"/>
              <a:gd name="T44" fmla="*/ 604 w 1582"/>
              <a:gd name="T45" fmla="*/ 194 h 837"/>
              <a:gd name="T46" fmla="*/ 557 w 1582"/>
              <a:gd name="T47" fmla="*/ 214 h 837"/>
              <a:gd name="T48" fmla="*/ 430 w 1582"/>
              <a:gd name="T49" fmla="*/ 240 h 837"/>
              <a:gd name="T50" fmla="*/ 462 w 1582"/>
              <a:gd name="T51" fmla="*/ 298 h 837"/>
              <a:gd name="T52" fmla="*/ 448 w 1582"/>
              <a:gd name="T53" fmla="*/ 335 h 837"/>
              <a:gd name="T54" fmla="*/ 430 w 1582"/>
              <a:gd name="T55" fmla="*/ 374 h 837"/>
              <a:gd name="T56" fmla="*/ 418 w 1582"/>
              <a:gd name="T57" fmla="*/ 332 h 837"/>
              <a:gd name="T58" fmla="*/ 387 w 1582"/>
              <a:gd name="T59" fmla="*/ 386 h 837"/>
              <a:gd name="T60" fmla="*/ 373 w 1582"/>
              <a:gd name="T61" fmla="*/ 392 h 837"/>
              <a:gd name="T62" fmla="*/ 306 w 1582"/>
              <a:gd name="T63" fmla="*/ 420 h 837"/>
              <a:gd name="T64" fmla="*/ 317 w 1582"/>
              <a:gd name="T65" fmla="*/ 437 h 837"/>
              <a:gd name="T66" fmla="*/ 317 w 1582"/>
              <a:gd name="T67" fmla="*/ 439 h 837"/>
              <a:gd name="T68" fmla="*/ 286 w 1582"/>
              <a:gd name="T69" fmla="*/ 465 h 837"/>
              <a:gd name="T70" fmla="*/ 288 w 1582"/>
              <a:gd name="T71" fmla="*/ 479 h 837"/>
              <a:gd name="T72" fmla="*/ 283 w 1582"/>
              <a:gd name="T73" fmla="*/ 490 h 837"/>
              <a:gd name="T74" fmla="*/ 238 w 1582"/>
              <a:gd name="T75" fmla="*/ 521 h 837"/>
              <a:gd name="T76" fmla="*/ 260 w 1582"/>
              <a:gd name="T77" fmla="*/ 535 h 837"/>
              <a:gd name="T78" fmla="*/ 232 w 1582"/>
              <a:gd name="T79" fmla="*/ 567 h 837"/>
              <a:gd name="T80" fmla="*/ 222 w 1582"/>
              <a:gd name="T81" fmla="*/ 569 h 837"/>
              <a:gd name="T82" fmla="*/ 146 w 1582"/>
              <a:gd name="T83" fmla="*/ 628 h 837"/>
              <a:gd name="T84" fmla="*/ 137 w 1582"/>
              <a:gd name="T85" fmla="*/ 696 h 837"/>
              <a:gd name="T86" fmla="*/ 130 w 1582"/>
              <a:gd name="T87" fmla="*/ 772 h 837"/>
              <a:gd name="T88" fmla="*/ 74 w 1582"/>
              <a:gd name="T89" fmla="*/ 812 h 837"/>
              <a:gd name="T90" fmla="*/ 46 w 1582"/>
              <a:gd name="T91" fmla="*/ 837 h 837"/>
              <a:gd name="T92" fmla="*/ 45 w 1582"/>
              <a:gd name="T93" fmla="*/ 836 h 837"/>
              <a:gd name="T94" fmla="*/ 23 w 1582"/>
              <a:gd name="T95" fmla="*/ 781 h 837"/>
              <a:gd name="T96" fmla="*/ 0 w 1582"/>
              <a:gd name="T97" fmla="*/ 783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82" h="837">
                <a:moveTo>
                  <a:pt x="1574" y="466"/>
                </a:moveTo>
                <a:cubicBezTo>
                  <a:pt x="1574" y="466"/>
                  <a:pt x="1582" y="361"/>
                  <a:pt x="1582" y="361"/>
                </a:cubicBezTo>
                <a:cubicBezTo>
                  <a:pt x="1475" y="322"/>
                  <a:pt x="1475" y="322"/>
                  <a:pt x="1475" y="322"/>
                </a:cubicBezTo>
                <a:cubicBezTo>
                  <a:pt x="1436" y="306"/>
                  <a:pt x="1436" y="306"/>
                  <a:pt x="1436" y="306"/>
                </a:cubicBezTo>
                <a:cubicBezTo>
                  <a:pt x="1382" y="384"/>
                  <a:pt x="1382" y="384"/>
                  <a:pt x="1382" y="384"/>
                </a:cubicBezTo>
                <a:cubicBezTo>
                  <a:pt x="1381" y="384"/>
                  <a:pt x="1381" y="384"/>
                  <a:pt x="1381" y="384"/>
                </a:cubicBezTo>
                <a:cubicBezTo>
                  <a:pt x="1352" y="394"/>
                  <a:pt x="1352" y="394"/>
                  <a:pt x="1352" y="394"/>
                </a:cubicBezTo>
                <a:cubicBezTo>
                  <a:pt x="1310" y="406"/>
                  <a:pt x="1310" y="406"/>
                  <a:pt x="1310" y="406"/>
                </a:cubicBezTo>
                <a:cubicBezTo>
                  <a:pt x="1293" y="412"/>
                  <a:pt x="1293" y="412"/>
                  <a:pt x="1293" y="412"/>
                </a:cubicBezTo>
                <a:cubicBezTo>
                  <a:pt x="1310" y="474"/>
                  <a:pt x="1310" y="474"/>
                  <a:pt x="1310" y="474"/>
                </a:cubicBezTo>
                <a:cubicBezTo>
                  <a:pt x="1310" y="475"/>
                  <a:pt x="1310" y="475"/>
                  <a:pt x="1309" y="475"/>
                </a:cubicBezTo>
                <a:cubicBezTo>
                  <a:pt x="1307" y="476"/>
                  <a:pt x="1307" y="476"/>
                  <a:pt x="1307" y="476"/>
                </a:cubicBezTo>
                <a:cubicBezTo>
                  <a:pt x="1268" y="522"/>
                  <a:pt x="1268" y="522"/>
                  <a:pt x="1268" y="522"/>
                </a:cubicBezTo>
                <a:cubicBezTo>
                  <a:pt x="1268" y="522"/>
                  <a:pt x="1268" y="522"/>
                  <a:pt x="1268" y="522"/>
                </a:cubicBezTo>
                <a:cubicBezTo>
                  <a:pt x="1227" y="543"/>
                  <a:pt x="1227" y="543"/>
                  <a:pt x="1227" y="543"/>
                </a:cubicBezTo>
                <a:cubicBezTo>
                  <a:pt x="1205" y="524"/>
                  <a:pt x="1205" y="524"/>
                  <a:pt x="1205" y="524"/>
                </a:cubicBezTo>
                <a:cubicBezTo>
                  <a:pt x="1206" y="450"/>
                  <a:pt x="1206" y="450"/>
                  <a:pt x="1206" y="450"/>
                </a:cubicBezTo>
                <a:cubicBezTo>
                  <a:pt x="1206" y="450"/>
                  <a:pt x="1207" y="450"/>
                  <a:pt x="1207" y="449"/>
                </a:cubicBezTo>
                <a:cubicBezTo>
                  <a:pt x="1246" y="449"/>
                  <a:pt x="1246" y="449"/>
                  <a:pt x="1246" y="449"/>
                </a:cubicBezTo>
                <a:cubicBezTo>
                  <a:pt x="1210" y="352"/>
                  <a:pt x="1210" y="352"/>
                  <a:pt x="1210" y="352"/>
                </a:cubicBezTo>
                <a:cubicBezTo>
                  <a:pt x="1098" y="264"/>
                  <a:pt x="1098" y="264"/>
                  <a:pt x="1098" y="264"/>
                </a:cubicBezTo>
                <a:cubicBezTo>
                  <a:pt x="1076" y="243"/>
                  <a:pt x="1076" y="243"/>
                  <a:pt x="1076" y="243"/>
                </a:cubicBezTo>
                <a:cubicBezTo>
                  <a:pt x="1053" y="222"/>
                  <a:pt x="1053" y="222"/>
                  <a:pt x="1053" y="222"/>
                </a:cubicBezTo>
                <a:cubicBezTo>
                  <a:pt x="1053" y="222"/>
                  <a:pt x="1053" y="221"/>
                  <a:pt x="1053" y="221"/>
                </a:cubicBezTo>
                <a:cubicBezTo>
                  <a:pt x="1026" y="53"/>
                  <a:pt x="1026" y="53"/>
                  <a:pt x="1026" y="53"/>
                </a:cubicBezTo>
                <a:cubicBezTo>
                  <a:pt x="964" y="35"/>
                  <a:pt x="964" y="35"/>
                  <a:pt x="964" y="35"/>
                </a:cubicBezTo>
                <a:cubicBezTo>
                  <a:pt x="953" y="32"/>
                  <a:pt x="953" y="32"/>
                  <a:pt x="953" y="32"/>
                </a:cubicBezTo>
                <a:cubicBezTo>
                  <a:pt x="951" y="31"/>
                  <a:pt x="951" y="31"/>
                  <a:pt x="951" y="31"/>
                </a:cubicBezTo>
                <a:cubicBezTo>
                  <a:pt x="924" y="20"/>
                  <a:pt x="924" y="20"/>
                  <a:pt x="924" y="20"/>
                </a:cubicBezTo>
                <a:cubicBezTo>
                  <a:pt x="924" y="20"/>
                  <a:pt x="924" y="20"/>
                  <a:pt x="924" y="20"/>
                </a:cubicBezTo>
                <a:cubicBezTo>
                  <a:pt x="896" y="0"/>
                  <a:pt x="896" y="0"/>
                  <a:pt x="896" y="0"/>
                </a:cubicBezTo>
                <a:cubicBezTo>
                  <a:pt x="889" y="8"/>
                  <a:pt x="889" y="8"/>
                  <a:pt x="889" y="8"/>
                </a:cubicBezTo>
                <a:cubicBezTo>
                  <a:pt x="869" y="36"/>
                  <a:pt x="869" y="36"/>
                  <a:pt x="869" y="36"/>
                </a:cubicBezTo>
                <a:cubicBezTo>
                  <a:pt x="846" y="256"/>
                  <a:pt x="846" y="256"/>
                  <a:pt x="846" y="256"/>
                </a:cubicBezTo>
                <a:cubicBezTo>
                  <a:pt x="844" y="256"/>
                  <a:pt x="844" y="256"/>
                  <a:pt x="844" y="256"/>
                </a:cubicBezTo>
                <a:cubicBezTo>
                  <a:pt x="817" y="255"/>
                  <a:pt x="817" y="255"/>
                  <a:pt x="817" y="255"/>
                </a:cubicBezTo>
                <a:cubicBezTo>
                  <a:pt x="806" y="254"/>
                  <a:pt x="806" y="254"/>
                  <a:pt x="806" y="254"/>
                </a:cubicBezTo>
                <a:cubicBezTo>
                  <a:pt x="729" y="245"/>
                  <a:pt x="729" y="245"/>
                  <a:pt x="729" y="245"/>
                </a:cubicBezTo>
                <a:cubicBezTo>
                  <a:pt x="729" y="245"/>
                  <a:pt x="728" y="245"/>
                  <a:pt x="728" y="244"/>
                </a:cubicBezTo>
                <a:cubicBezTo>
                  <a:pt x="701" y="191"/>
                  <a:pt x="701" y="191"/>
                  <a:pt x="701" y="191"/>
                </a:cubicBezTo>
                <a:cubicBezTo>
                  <a:pt x="660" y="220"/>
                  <a:pt x="660" y="220"/>
                  <a:pt x="660" y="220"/>
                </a:cubicBezTo>
                <a:cubicBezTo>
                  <a:pt x="659" y="220"/>
                  <a:pt x="659" y="220"/>
                  <a:pt x="659" y="220"/>
                </a:cubicBezTo>
                <a:cubicBezTo>
                  <a:pt x="658" y="220"/>
                  <a:pt x="658" y="219"/>
                  <a:pt x="658" y="219"/>
                </a:cubicBezTo>
                <a:cubicBezTo>
                  <a:pt x="657" y="186"/>
                  <a:pt x="657" y="186"/>
                  <a:pt x="657" y="186"/>
                </a:cubicBezTo>
                <a:cubicBezTo>
                  <a:pt x="609" y="192"/>
                  <a:pt x="609" y="192"/>
                  <a:pt x="609" y="192"/>
                </a:cubicBezTo>
                <a:cubicBezTo>
                  <a:pt x="604" y="194"/>
                  <a:pt x="604" y="194"/>
                  <a:pt x="604" y="194"/>
                </a:cubicBezTo>
                <a:cubicBezTo>
                  <a:pt x="558" y="214"/>
                  <a:pt x="558" y="214"/>
                  <a:pt x="558" y="214"/>
                </a:cubicBezTo>
                <a:cubicBezTo>
                  <a:pt x="557" y="214"/>
                  <a:pt x="557" y="214"/>
                  <a:pt x="557" y="214"/>
                </a:cubicBezTo>
                <a:cubicBezTo>
                  <a:pt x="487" y="169"/>
                  <a:pt x="487" y="169"/>
                  <a:pt x="487" y="169"/>
                </a:cubicBezTo>
                <a:cubicBezTo>
                  <a:pt x="430" y="240"/>
                  <a:pt x="430" y="240"/>
                  <a:pt x="430" y="240"/>
                </a:cubicBezTo>
                <a:cubicBezTo>
                  <a:pt x="451" y="277"/>
                  <a:pt x="451" y="277"/>
                  <a:pt x="451" y="277"/>
                </a:cubicBezTo>
                <a:cubicBezTo>
                  <a:pt x="462" y="298"/>
                  <a:pt x="462" y="298"/>
                  <a:pt x="462" y="298"/>
                </a:cubicBezTo>
                <a:cubicBezTo>
                  <a:pt x="462" y="299"/>
                  <a:pt x="462" y="299"/>
                  <a:pt x="462" y="299"/>
                </a:cubicBezTo>
                <a:cubicBezTo>
                  <a:pt x="448" y="335"/>
                  <a:pt x="448" y="335"/>
                  <a:pt x="448" y="335"/>
                </a:cubicBezTo>
                <a:cubicBezTo>
                  <a:pt x="431" y="373"/>
                  <a:pt x="431" y="373"/>
                  <a:pt x="431" y="373"/>
                </a:cubicBezTo>
                <a:cubicBezTo>
                  <a:pt x="431" y="373"/>
                  <a:pt x="431" y="374"/>
                  <a:pt x="430" y="374"/>
                </a:cubicBezTo>
                <a:cubicBezTo>
                  <a:pt x="430" y="374"/>
                  <a:pt x="430" y="373"/>
                  <a:pt x="430" y="373"/>
                </a:cubicBezTo>
                <a:cubicBezTo>
                  <a:pt x="418" y="332"/>
                  <a:pt x="418" y="332"/>
                  <a:pt x="418" y="332"/>
                </a:cubicBezTo>
                <a:cubicBezTo>
                  <a:pt x="395" y="374"/>
                  <a:pt x="395" y="374"/>
                  <a:pt x="395" y="374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73" y="392"/>
                  <a:pt x="373" y="392"/>
                  <a:pt x="373" y="392"/>
                </a:cubicBezTo>
                <a:cubicBezTo>
                  <a:pt x="307" y="416"/>
                  <a:pt x="307" y="416"/>
                  <a:pt x="307" y="416"/>
                </a:cubicBezTo>
                <a:cubicBezTo>
                  <a:pt x="306" y="420"/>
                  <a:pt x="306" y="420"/>
                  <a:pt x="306" y="420"/>
                </a:cubicBezTo>
                <a:cubicBezTo>
                  <a:pt x="310" y="430"/>
                  <a:pt x="310" y="430"/>
                  <a:pt x="310" y="430"/>
                </a:cubicBezTo>
                <a:cubicBezTo>
                  <a:pt x="317" y="437"/>
                  <a:pt x="317" y="437"/>
                  <a:pt x="317" y="437"/>
                </a:cubicBezTo>
                <a:cubicBezTo>
                  <a:pt x="317" y="438"/>
                  <a:pt x="317" y="438"/>
                  <a:pt x="317" y="438"/>
                </a:cubicBezTo>
                <a:cubicBezTo>
                  <a:pt x="317" y="438"/>
                  <a:pt x="317" y="439"/>
                  <a:pt x="317" y="439"/>
                </a:cubicBezTo>
                <a:cubicBezTo>
                  <a:pt x="283" y="456"/>
                  <a:pt x="283" y="456"/>
                  <a:pt x="283" y="456"/>
                </a:cubicBezTo>
                <a:cubicBezTo>
                  <a:pt x="286" y="465"/>
                  <a:pt x="286" y="465"/>
                  <a:pt x="286" y="465"/>
                </a:cubicBezTo>
                <a:cubicBezTo>
                  <a:pt x="288" y="478"/>
                  <a:pt x="288" y="478"/>
                  <a:pt x="288" y="478"/>
                </a:cubicBezTo>
                <a:cubicBezTo>
                  <a:pt x="288" y="478"/>
                  <a:pt x="288" y="478"/>
                  <a:pt x="288" y="479"/>
                </a:cubicBezTo>
                <a:cubicBezTo>
                  <a:pt x="284" y="489"/>
                  <a:pt x="284" y="489"/>
                  <a:pt x="284" y="489"/>
                </a:cubicBezTo>
                <a:cubicBezTo>
                  <a:pt x="283" y="490"/>
                  <a:pt x="283" y="490"/>
                  <a:pt x="283" y="490"/>
                </a:cubicBezTo>
                <a:cubicBezTo>
                  <a:pt x="270" y="493"/>
                  <a:pt x="270" y="493"/>
                  <a:pt x="270" y="493"/>
                </a:cubicBezTo>
                <a:cubicBezTo>
                  <a:pt x="238" y="521"/>
                  <a:pt x="238" y="521"/>
                  <a:pt x="238" y="521"/>
                </a:cubicBezTo>
                <a:cubicBezTo>
                  <a:pt x="259" y="534"/>
                  <a:pt x="259" y="534"/>
                  <a:pt x="259" y="534"/>
                </a:cubicBezTo>
                <a:cubicBezTo>
                  <a:pt x="259" y="534"/>
                  <a:pt x="260" y="535"/>
                  <a:pt x="260" y="535"/>
                </a:cubicBezTo>
                <a:cubicBezTo>
                  <a:pt x="260" y="535"/>
                  <a:pt x="260" y="535"/>
                  <a:pt x="259" y="536"/>
                </a:cubicBezTo>
                <a:cubicBezTo>
                  <a:pt x="232" y="567"/>
                  <a:pt x="232" y="567"/>
                  <a:pt x="232" y="567"/>
                </a:cubicBezTo>
                <a:cubicBezTo>
                  <a:pt x="231" y="567"/>
                  <a:pt x="231" y="568"/>
                  <a:pt x="231" y="568"/>
                </a:cubicBezTo>
                <a:cubicBezTo>
                  <a:pt x="222" y="569"/>
                  <a:pt x="222" y="569"/>
                  <a:pt x="222" y="569"/>
                </a:cubicBezTo>
                <a:cubicBezTo>
                  <a:pt x="156" y="590"/>
                  <a:pt x="156" y="590"/>
                  <a:pt x="156" y="590"/>
                </a:cubicBezTo>
                <a:cubicBezTo>
                  <a:pt x="146" y="628"/>
                  <a:pt x="146" y="628"/>
                  <a:pt x="146" y="628"/>
                </a:cubicBezTo>
                <a:cubicBezTo>
                  <a:pt x="144" y="672"/>
                  <a:pt x="144" y="672"/>
                  <a:pt x="144" y="672"/>
                </a:cubicBezTo>
                <a:cubicBezTo>
                  <a:pt x="137" y="696"/>
                  <a:pt x="137" y="696"/>
                  <a:pt x="137" y="696"/>
                </a:cubicBezTo>
                <a:cubicBezTo>
                  <a:pt x="137" y="698"/>
                  <a:pt x="137" y="698"/>
                  <a:pt x="137" y="698"/>
                </a:cubicBezTo>
                <a:cubicBezTo>
                  <a:pt x="130" y="772"/>
                  <a:pt x="130" y="772"/>
                  <a:pt x="130" y="772"/>
                </a:cubicBezTo>
                <a:cubicBezTo>
                  <a:pt x="128" y="774"/>
                  <a:pt x="128" y="774"/>
                  <a:pt x="128" y="774"/>
                </a:cubicBezTo>
                <a:cubicBezTo>
                  <a:pt x="74" y="812"/>
                  <a:pt x="74" y="812"/>
                  <a:pt x="74" y="812"/>
                </a:cubicBezTo>
                <a:cubicBezTo>
                  <a:pt x="47" y="837"/>
                  <a:pt x="47" y="837"/>
                  <a:pt x="47" y="837"/>
                </a:cubicBezTo>
                <a:cubicBezTo>
                  <a:pt x="47" y="837"/>
                  <a:pt x="46" y="837"/>
                  <a:pt x="46" y="837"/>
                </a:cubicBezTo>
                <a:cubicBezTo>
                  <a:pt x="45" y="836"/>
                  <a:pt x="45" y="836"/>
                  <a:pt x="45" y="836"/>
                </a:cubicBezTo>
                <a:cubicBezTo>
                  <a:pt x="45" y="836"/>
                  <a:pt x="45" y="836"/>
                  <a:pt x="45" y="836"/>
                </a:cubicBezTo>
                <a:cubicBezTo>
                  <a:pt x="27" y="792"/>
                  <a:pt x="27" y="792"/>
                  <a:pt x="27" y="792"/>
                </a:cubicBezTo>
                <a:cubicBezTo>
                  <a:pt x="23" y="781"/>
                  <a:pt x="23" y="781"/>
                  <a:pt x="23" y="781"/>
                </a:cubicBezTo>
                <a:cubicBezTo>
                  <a:pt x="9" y="782"/>
                  <a:pt x="9" y="782"/>
                  <a:pt x="9" y="782"/>
                </a:cubicBezTo>
                <a:cubicBezTo>
                  <a:pt x="0" y="783"/>
                  <a:pt x="0" y="783"/>
                  <a:pt x="0" y="783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>
            <a:extLst>
              <a:ext uri="{FF2B5EF4-FFF2-40B4-BE49-F238E27FC236}">
                <a16:creationId xmlns:a16="http://schemas.microsoft.com/office/drawing/2014/main" id="{466ACA07-9B9A-0214-67B4-A48644E7750B}"/>
              </a:ext>
            </a:extLst>
          </p:cNvPr>
          <p:cNvSpPr>
            <a:spLocks/>
          </p:cNvSpPr>
          <p:nvPr/>
        </p:nvSpPr>
        <p:spPr bwMode="auto">
          <a:xfrm>
            <a:off x="6665913" y="1201738"/>
            <a:ext cx="2482850" cy="5627688"/>
          </a:xfrm>
          <a:custGeom>
            <a:avLst/>
            <a:gdLst>
              <a:gd name="T0" fmla="*/ 38 w 975"/>
              <a:gd name="T1" fmla="*/ 1549 h 2211"/>
              <a:gd name="T2" fmla="*/ 72 w 975"/>
              <a:gd name="T3" fmla="*/ 1525 h 2211"/>
              <a:gd name="T4" fmla="*/ 213 w 975"/>
              <a:gd name="T5" fmla="*/ 1472 h 2211"/>
              <a:gd name="T6" fmla="*/ 281 w 975"/>
              <a:gd name="T7" fmla="*/ 1509 h 2211"/>
              <a:gd name="T8" fmla="*/ 327 w 975"/>
              <a:gd name="T9" fmla="*/ 1680 h 2211"/>
              <a:gd name="T10" fmla="*/ 401 w 975"/>
              <a:gd name="T11" fmla="*/ 1849 h 2211"/>
              <a:gd name="T12" fmla="*/ 408 w 975"/>
              <a:gd name="T13" fmla="*/ 1878 h 2211"/>
              <a:gd name="T14" fmla="*/ 380 w 975"/>
              <a:gd name="T15" fmla="*/ 1887 h 2211"/>
              <a:gd name="T16" fmla="*/ 371 w 975"/>
              <a:gd name="T17" fmla="*/ 1877 h 2211"/>
              <a:gd name="T18" fmla="*/ 364 w 975"/>
              <a:gd name="T19" fmla="*/ 1884 h 2211"/>
              <a:gd name="T20" fmla="*/ 368 w 975"/>
              <a:gd name="T21" fmla="*/ 1981 h 2211"/>
              <a:gd name="T22" fmla="*/ 370 w 975"/>
              <a:gd name="T23" fmla="*/ 2039 h 2211"/>
              <a:gd name="T24" fmla="*/ 357 w 975"/>
              <a:gd name="T25" fmla="*/ 2168 h 2211"/>
              <a:gd name="T26" fmla="*/ 402 w 975"/>
              <a:gd name="T27" fmla="*/ 2167 h 2211"/>
              <a:gd name="T28" fmla="*/ 418 w 975"/>
              <a:gd name="T29" fmla="*/ 2171 h 2211"/>
              <a:gd name="T30" fmla="*/ 457 w 975"/>
              <a:gd name="T31" fmla="*/ 2211 h 2211"/>
              <a:gd name="T32" fmla="*/ 472 w 975"/>
              <a:gd name="T33" fmla="*/ 2208 h 2211"/>
              <a:gd name="T34" fmla="*/ 476 w 975"/>
              <a:gd name="T35" fmla="*/ 2203 h 2211"/>
              <a:gd name="T36" fmla="*/ 501 w 975"/>
              <a:gd name="T37" fmla="*/ 2148 h 2211"/>
              <a:gd name="T38" fmla="*/ 524 w 975"/>
              <a:gd name="T39" fmla="*/ 2176 h 2211"/>
              <a:gd name="T40" fmla="*/ 540 w 975"/>
              <a:gd name="T41" fmla="*/ 2154 h 2211"/>
              <a:gd name="T42" fmla="*/ 559 w 975"/>
              <a:gd name="T43" fmla="*/ 2175 h 2211"/>
              <a:gd name="T44" fmla="*/ 594 w 975"/>
              <a:gd name="T45" fmla="*/ 2148 h 2211"/>
              <a:gd name="T46" fmla="*/ 617 w 975"/>
              <a:gd name="T47" fmla="*/ 2131 h 2211"/>
              <a:gd name="T48" fmla="*/ 654 w 975"/>
              <a:gd name="T49" fmla="*/ 2133 h 2211"/>
              <a:gd name="T50" fmla="*/ 676 w 975"/>
              <a:gd name="T51" fmla="*/ 2052 h 2211"/>
              <a:gd name="T52" fmla="*/ 695 w 975"/>
              <a:gd name="T53" fmla="*/ 2050 h 2211"/>
              <a:gd name="T54" fmla="*/ 719 w 975"/>
              <a:gd name="T55" fmla="*/ 1987 h 2211"/>
              <a:gd name="T56" fmla="*/ 724 w 975"/>
              <a:gd name="T57" fmla="*/ 1926 h 2211"/>
              <a:gd name="T58" fmla="*/ 716 w 975"/>
              <a:gd name="T59" fmla="*/ 1896 h 2211"/>
              <a:gd name="T60" fmla="*/ 724 w 975"/>
              <a:gd name="T61" fmla="*/ 1884 h 2211"/>
              <a:gd name="T62" fmla="*/ 753 w 975"/>
              <a:gd name="T63" fmla="*/ 1814 h 2211"/>
              <a:gd name="T64" fmla="*/ 807 w 975"/>
              <a:gd name="T65" fmla="*/ 1706 h 2211"/>
              <a:gd name="T66" fmla="*/ 872 w 975"/>
              <a:gd name="T67" fmla="*/ 1600 h 2211"/>
              <a:gd name="T68" fmla="*/ 857 w 975"/>
              <a:gd name="T69" fmla="*/ 1524 h 2211"/>
              <a:gd name="T70" fmla="*/ 867 w 975"/>
              <a:gd name="T71" fmla="*/ 1488 h 2211"/>
              <a:gd name="T72" fmla="*/ 882 w 975"/>
              <a:gd name="T73" fmla="*/ 1400 h 2211"/>
              <a:gd name="T74" fmla="*/ 882 w 975"/>
              <a:gd name="T75" fmla="*/ 1370 h 2211"/>
              <a:gd name="T76" fmla="*/ 895 w 975"/>
              <a:gd name="T77" fmla="*/ 1291 h 2211"/>
              <a:gd name="T78" fmla="*/ 896 w 975"/>
              <a:gd name="T79" fmla="*/ 1267 h 2211"/>
              <a:gd name="T80" fmla="*/ 928 w 975"/>
              <a:gd name="T81" fmla="*/ 1196 h 2211"/>
              <a:gd name="T82" fmla="*/ 973 w 975"/>
              <a:gd name="T83" fmla="*/ 1155 h 2211"/>
              <a:gd name="T84" fmla="*/ 970 w 975"/>
              <a:gd name="T85" fmla="*/ 978 h 2211"/>
              <a:gd name="T86" fmla="*/ 968 w 975"/>
              <a:gd name="T87" fmla="*/ 843 h 2211"/>
              <a:gd name="T88" fmla="*/ 936 w 975"/>
              <a:gd name="T89" fmla="*/ 753 h 2211"/>
              <a:gd name="T90" fmla="*/ 897 w 975"/>
              <a:gd name="T91" fmla="*/ 590 h 2211"/>
              <a:gd name="T92" fmla="*/ 885 w 975"/>
              <a:gd name="T93" fmla="*/ 402 h 2211"/>
              <a:gd name="T94" fmla="*/ 830 w 975"/>
              <a:gd name="T95" fmla="*/ 184 h 2211"/>
              <a:gd name="T96" fmla="*/ 823 w 975"/>
              <a:gd name="T97" fmla="*/ 74 h 2211"/>
              <a:gd name="T98" fmla="*/ 857 w 975"/>
              <a:gd name="T99" fmla="*/ 10 h 2211"/>
              <a:gd name="T100" fmla="*/ 865 w 975"/>
              <a:gd name="T101" fmla="*/ 0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75" h="2211">
                <a:moveTo>
                  <a:pt x="5" y="1467"/>
                </a:moveTo>
                <a:cubicBezTo>
                  <a:pt x="0" y="1541"/>
                  <a:pt x="0" y="1541"/>
                  <a:pt x="0" y="1541"/>
                </a:cubicBezTo>
                <a:cubicBezTo>
                  <a:pt x="19" y="1554"/>
                  <a:pt x="19" y="1554"/>
                  <a:pt x="19" y="1554"/>
                </a:cubicBezTo>
                <a:cubicBezTo>
                  <a:pt x="38" y="1549"/>
                  <a:pt x="38" y="1549"/>
                  <a:pt x="38" y="1549"/>
                </a:cubicBezTo>
                <a:cubicBezTo>
                  <a:pt x="50" y="1543"/>
                  <a:pt x="50" y="1543"/>
                  <a:pt x="50" y="1543"/>
                </a:cubicBezTo>
                <a:cubicBezTo>
                  <a:pt x="65" y="1527"/>
                  <a:pt x="65" y="1527"/>
                  <a:pt x="65" y="1527"/>
                </a:cubicBezTo>
                <a:cubicBezTo>
                  <a:pt x="66" y="1526"/>
                  <a:pt x="66" y="1526"/>
                  <a:pt x="66" y="1526"/>
                </a:cubicBezTo>
                <a:cubicBezTo>
                  <a:pt x="72" y="1525"/>
                  <a:pt x="72" y="1525"/>
                  <a:pt x="72" y="1525"/>
                </a:cubicBezTo>
                <a:cubicBezTo>
                  <a:pt x="74" y="1524"/>
                  <a:pt x="74" y="1524"/>
                  <a:pt x="74" y="1524"/>
                </a:cubicBezTo>
                <a:cubicBezTo>
                  <a:pt x="126" y="1510"/>
                  <a:pt x="126" y="1510"/>
                  <a:pt x="126" y="1510"/>
                </a:cubicBezTo>
                <a:cubicBezTo>
                  <a:pt x="157" y="1496"/>
                  <a:pt x="157" y="1496"/>
                  <a:pt x="157" y="1496"/>
                </a:cubicBezTo>
                <a:cubicBezTo>
                  <a:pt x="213" y="1472"/>
                  <a:pt x="213" y="1472"/>
                  <a:pt x="213" y="1472"/>
                </a:cubicBezTo>
                <a:cubicBezTo>
                  <a:pt x="213" y="1472"/>
                  <a:pt x="213" y="1472"/>
                  <a:pt x="213" y="1472"/>
                </a:cubicBezTo>
                <a:cubicBezTo>
                  <a:pt x="276" y="1483"/>
                  <a:pt x="276" y="1483"/>
                  <a:pt x="276" y="1483"/>
                </a:cubicBezTo>
                <a:cubicBezTo>
                  <a:pt x="276" y="1483"/>
                  <a:pt x="276" y="1483"/>
                  <a:pt x="276" y="1484"/>
                </a:cubicBezTo>
                <a:cubicBezTo>
                  <a:pt x="281" y="1509"/>
                  <a:pt x="281" y="1509"/>
                  <a:pt x="281" y="1509"/>
                </a:cubicBezTo>
                <a:cubicBezTo>
                  <a:pt x="281" y="1509"/>
                  <a:pt x="281" y="1509"/>
                  <a:pt x="281" y="1509"/>
                </a:cubicBezTo>
                <a:cubicBezTo>
                  <a:pt x="279" y="1536"/>
                  <a:pt x="279" y="1536"/>
                  <a:pt x="279" y="1536"/>
                </a:cubicBezTo>
                <a:cubicBezTo>
                  <a:pt x="307" y="1618"/>
                  <a:pt x="307" y="1618"/>
                  <a:pt x="307" y="1618"/>
                </a:cubicBezTo>
                <a:cubicBezTo>
                  <a:pt x="327" y="1680"/>
                  <a:pt x="327" y="1680"/>
                  <a:pt x="327" y="1680"/>
                </a:cubicBezTo>
                <a:cubicBezTo>
                  <a:pt x="331" y="1690"/>
                  <a:pt x="331" y="1690"/>
                  <a:pt x="331" y="1690"/>
                </a:cubicBezTo>
                <a:cubicBezTo>
                  <a:pt x="340" y="1708"/>
                  <a:pt x="340" y="1708"/>
                  <a:pt x="340" y="1708"/>
                </a:cubicBezTo>
                <a:cubicBezTo>
                  <a:pt x="376" y="1782"/>
                  <a:pt x="376" y="1782"/>
                  <a:pt x="376" y="1782"/>
                </a:cubicBezTo>
                <a:cubicBezTo>
                  <a:pt x="401" y="1849"/>
                  <a:pt x="401" y="1849"/>
                  <a:pt x="401" y="1849"/>
                </a:cubicBezTo>
                <a:cubicBezTo>
                  <a:pt x="403" y="1853"/>
                  <a:pt x="403" y="1853"/>
                  <a:pt x="403" y="1853"/>
                </a:cubicBezTo>
                <a:cubicBezTo>
                  <a:pt x="403" y="1853"/>
                  <a:pt x="403" y="1853"/>
                  <a:pt x="403" y="1853"/>
                </a:cubicBezTo>
                <a:cubicBezTo>
                  <a:pt x="408" y="1877"/>
                  <a:pt x="408" y="1877"/>
                  <a:pt x="408" y="1877"/>
                </a:cubicBezTo>
                <a:cubicBezTo>
                  <a:pt x="408" y="1878"/>
                  <a:pt x="408" y="1878"/>
                  <a:pt x="408" y="1878"/>
                </a:cubicBezTo>
                <a:cubicBezTo>
                  <a:pt x="396" y="1894"/>
                  <a:pt x="396" y="1894"/>
                  <a:pt x="396" y="1894"/>
                </a:cubicBezTo>
                <a:cubicBezTo>
                  <a:pt x="396" y="1894"/>
                  <a:pt x="395" y="1894"/>
                  <a:pt x="395" y="1894"/>
                </a:cubicBezTo>
                <a:cubicBezTo>
                  <a:pt x="381" y="1887"/>
                  <a:pt x="381" y="1887"/>
                  <a:pt x="381" y="1887"/>
                </a:cubicBezTo>
                <a:cubicBezTo>
                  <a:pt x="380" y="1887"/>
                  <a:pt x="380" y="1887"/>
                  <a:pt x="380" y="1887"/>
                </a:cubicBezTo>
                <a:cubicBezTo>
                  <a:pt x="375" y="1875"/>
                  <a:pt x="375" y="1875"/>
                  <a:pt x="375" y="1875"/>
                </a:cubicBezTo>
                <a:cubicBezTo>
                  <a:pt x="373" y="1876"/>
                  <a:pt x="373" y="1876"/>
                  <a:pt x="373" y="1876"/>
                </a:cubicBezTo>
                <a:cubicBezTo>
                  <a:pt x="373" y="1877"/>
                  <a:pt x="373" y="1877"/>
                  <a:pt x="372" y="1877"/>
                </a:cubicBezTo>
                <a:cubicBezTo>
                  <a:pt x="371" y="1877"/>
                  <a:pt x="371" y="1877"/>
                  <a:pt x="371" y="1877"/>
                </a:cubicBezTo>
                <a:cubicBezTo>
                  <a:pt x="370" y="1877"/>
                  <a:pt x="370" y="1877"/>
                  <a:pt x="370" y="1877"/>
                </a:cubicBezTo>
                <a:cubicBezTo>
                  <a:pt x="367" y="1882"/>
                  <a:pt x="367" y="1882"/>
                  <a:pt x="367" y="1882"/>
                </a:cubicBezTo>
                <a:cubicBezTo>
                  <a:pt x="367" y="1882"/>
                  <a:pt x="367" y="1882"/>
                  <a:pt x="367" y="1882"/>
                </a:cubicBezTo>
                <a:cubicBezTo>
                  <a:pt x="364" y="1884"/>
                  <a:pt x="364" y="1884"/>
                  <a:pt x="364" y="1884"/>
                </a:cubicBezTo>
                <a:cubicBezTo>
                  <a:pt x="368" y="1898"/>
                  <a:pt x="368" y="1898"/>
                  <a:pt x="368" y="1898"/>
                </a:cubicBezTo>
                <a:cubicBezTo>
                  <a:pt x="374" y="1921"/>
                  <a:pt x="374" y="1921"/>
                  <a:pt x="374" y="1921"/>
                </a:cubicBezTo>
                <a:cubicBezTo>
                  <a:pt x="374" y="1921"/>
                  <a:pt x="374" y="1921"/>
                  <a:pt x="374" y="1921"/>
                </a:cubicBezTo>
                <a:cubicBezTo>
                  <a:pt x="368" y="1981"/>
                  <a:pt x="368" y="1981"/>
                  <a:pt x="368" y="1981"/>
                </a:cubicBezTo>
                <a:cubicBezTo>
                  <a:pt x="369" y="2005"/>
                  <a:pt x="369" y="2005"/>
                  <a:pt x="369" y="2005"/>
                </a:cubicBezTo>
                <a:cubicBezTo>
                  <a:pt x="369" y="2016"/>
                  <a:pt x="369" y="2016"/>
                  <a:pt x="369" y="2016"/>
                </a:cubicBezTo>
                <a:cubicBezTo>
                  <a:pt x="370" y="2039"/>
                  <a:pt x="370" y="2039"/>
                  <a:pt x="370" y="2039"/>
                </a:cubicBezTo>
                <a:cubicBezTo>
                  <a:pt x="370" y="2039"/>
                  <a:pt x="370" y="2039"/>
                  <a:pt x="370" y="2039"/>
                </a:cubicBezTo>
                <a:cubicBezTo>
                  <a:pt x="356" y="2088"/>
                  <a:pt x="356" y="2088"/>
                  <a:pt x="356" y="2088"/>
                </a:cubicBezTo>
                <a:cubicBezTo>
                  <a:pt x="352" y="2166"/>
                  <a:pt x="352" y="2166"/>
                  <a:pt x="352" y="2166"/>
                </a:cubicBezTo>
                <a:cubicBezTo>
                  <a:pt x="354" y="2171"/>
                  <a:pt x="354" y="2171"/>
                  <a:pt x="354" y="2171"/>
                </a:cubicBezTo>
                <a:cubicBezTo>
                  <a:pt x="357" y="2168"/>
                  <a:pt x="357" y="2168"/>
                  <a:pt x="357" y="2168"/>
                </a:cubicBezTo>
                <a:cubicBezTo>
                  <a:pt x="357" y="2168"/>
                  <a:pt x="358" y="2168"/>
                  <a:pt x="358" y="2168"/>
                </a:cubicBezTo>
                <a:cubicBezTo>
                  <a:pt x="392" y="2164"/>
                  <a:pt x="392" y="2164"/>
                  <a:pt x="392" y="2164"/>
                </a:cubicBezTo>
                <a:cubicBezTo>
                  <a:pt x="393" y="2164"/>
                  <a:pt x="393" y="2164"/>
                  <a:pt x="393" y="2164"/>
                </a:cubicBezTo>
                <a:cubicBezTo>
                  <a:pt x="402" y="2167"/>
                  <a:pt x="402" y="2167"/>
                  <a:pt x="402" y="2167"/>
                </a:cubicBezTo>
                <a:cubicBezTo>
                  <a:pt x="403" y="2167"/>
                  <a:pt x="403" y="2167"/>
                  <a:pt x="403" y="2167"/>
                </a:cubicBezTo>
                <a:cubicBezTo>
                  <a:pt x="406" y="2171"/>
                  <a:pt x="406" y="2171"/>
                  <a:pt x="406" y="2171"/>
                </a:cubicBezTo>
                <a:cubicBezTo>
                  <a:pt x="415" y="2172"/>
                  <a:pt x="415" y="2172"/>
                  <a:pt x="415" y="2172"/>
                </a:cubicBezTo>
                <a:cubicBezTo>
                  <a:pt x="418" y="2171"/>
                  <a:pt x="418" y="2171"/>
                  <a:pt x="418" y="2171"/>
                </a:cubicBezTo>
                <a:cubicBezTo>
                  <a:pt x="418" y="2171"/>
                  <a:pt x="419" y="2171"/>
                  <a:pt x="419" y="2172"/>
                </a:cubicBezTo>
                <a:cubicBezTo>
                  <a:pt x="438" y="2192"/>
                  <a:pt x="438" y="2192"/>
                  <a:pt x="438" y="2192"/>
                </a:cubicBezTo>
                <a:cubicBezTo>
                  <a:pt x="446" y="2203"/>
                  <a:pt x="446" y="2203"/>
                  <a:pt x="446" y="2203"/>
                </a:cubicBezTo>
                <a:cubicBezTo>
                  <a:pt x="457" y="2211"/>
                  <a:pt x="457" y="2211"/>
                  <a:pt x="457" y="2211"/>
                </a:cubicBezTo>
                <a:cubicBezTo>
                  <a:pt x="469" y="2206"/>
                  <a:pt x="469" y="2206"/>
                  <a:pt x="469" y="2206"/>
                </a:cubicBezTo>
                <a:cubicBezTo>
                  <a:pt x="469" y="2206"/>
                  <a:pt x="469" y="2206"/>
                  <a:pt x="470" y="2206"/>
                </a:cubicBezTo>
                <a:cubicBezTo>
                  <a:pt x="472" y="2207"/>
                  <a:pt x="472" y="2207"/>
                  <a:pt x="472" y="2207"/>
                </a:cubicBezTo>
                <a:cubicBezTo>
                  <a:pt x="472" y="2207"/>
                  <a:pt x="472" y="2207"/>
                  <a:pt x="472" y="2208"/>
                </a:cubicBezTo>
                <a:cubicBezTo>
                  <a:pt x="473" y="2210"/>
                  <a:pt x="473" y="2210"/>
                  <a:pt x="473" y="2210"/>
                </a:cubicBezTo>
                <a:cubicBezTo>
                  <a:pt x="473" y="2210"/>
                  <a:pt x="473" y="2210"/>
                  <a:pt x="473" y="2210"/>
                </a:cubicBezTo>
                <a:cubicBezTo>
                  <a:pt x="473" y="2210"/>
                  <a:pt x="473" y="2210"/>
                  <a:pt x="473" y="2210"/>
                </a:cubicBezTo>
                <a:cubicBezTo>
                  <a:pt x="476" y="2203"/>
                  <a:pt x="476" y="2203"/>
                  <a:pt x="476" y="2203"/>
                </a:cubicBezTo>
                <a:cubicBezTo>
                  <a:pt x="479" y="2184"/>
                  <a:pt x="479" y="2184"/>
                  <a:pt x="479" y="2184"/>
                </a:cubicBezTo>
                <a:cubicBezTo>
                  <a:pt x="488" y="2162"/>
                  <a:pt x="488" y="2162"/>
                  <a:pt x="488" y="2162"/>
                </a:cubicBezTo>
                <a:cubicBezTo>
                  <a:pt x="488" y="2162"/>
                  <a:pt x="488" y="2162"/>
                  <a:pt x="488" y="2162"/>
                </a:cubicBezTo>
                <a:cubicBezTo>
                  <a:pt x="501" y="2148"/>
                  <a:pt x="501" y="2148"/>
                  <a:pt x="501" y="2148"/>
                </a:cubicBezTo>
                <a:cubicBezTo>
                  <a:pt x="502" y="2147"/>
                  <a:pt x="502" y="2147"/>
                  <a:pt x="502" y="2148"/>
                </a:cubicBezTo>
                <a:cubicBezTo>
                  <a:pt x="509" y="2150"/>
                  <a:pt x="509" y="2150"/>
                  <a:pt x="509" y="2150"/>
                </a:cubicBezTo>
                <a:cubicBezTo>
                  <a:pt x="509" y="2150"/>
                  <a:pt x="509" y="2151"/>
                  <a:pt x="509" y="2151"/>
                </a:cubicBezTo>
                <a:cubicBezTo>
                  <a:pt x="524" y="2176"/>
                  <a:pt x="524" y="2176"/>
                  <a:pt x="524" y="2176"/>
                </a:cubicBezTo>
                <a:cubicBezTo>
                  <a:pt x="529" y="2181"/>
                  <a:pt x="529" y="2181"/>
                  <a:pt x="529" y="2181"/>
                </a:cubicBezTo>
                <a:cubicBezTo>
                  <a:pt x="538" y="2155"/>
                  <a:pt x="538" y="2155"/>
                  <a:pt x="538" y="2155"/>
                </a:cubicBezTo>
                <a:cubicBezTo>
                  <a:pt x="539" y="2155"/>
                  <a:pt x="539" y="2154"/>
                  <a:pt x="539" y="2154"/>
                </a:cubicBezTo>
                <a:cubicBezTo>
                  <a:pt x="539" y="2154"/>
                  <a:pt x="540" y="2154"/>
                  <a:pt x="540" y="2154"/>
                </a:cubicBezTo>
                <a:cubicBezTo>
                  <a:pt x="551" y="2163"/>
                  <a:pt x="551" y="2163"/>
                  <a:pt x="551" y="2163"/>
                </a:cubicBezTo>
                <a:cubicBezTo>
                  <a:pt x="551" y="2163"/>
                  <a:pt x="551" y="2163"/>
                  <a:pt x="551" y="2163"/>
                </a:cubicBezTo>
                <a:cubicBezTo>
                  <a:pt x="555" y="2171"/>
                  <a:pt x="555" y="2171"/>
                  <a:pt x="555" y="2171"/>
                </a:cubicBezTo>
                <a:cubicBezTo>
                  <a:pt x="559" y="2175"/>
                  <a:pt x="559" y="2175"/>
                  <a:pt x="559" y="2175"/>
                </a:cubicBezTo>
                <a:cubicBezTo>
                  <a:pt x="564" y="2171"/>
                  <a:pt x="564" y="2171"/>
                  <a:pt x="564" y="2171"/>
                </a:cubicBezTo>
                <a:cubicBezTo>
                  <a:pt x="579" y="2158"/>
                  <a:pt x="579" y="2158"/>
                  <a:pt x="579" y="2158"/>
                </a:cubicBezTo>
                <a:cubicBezTo>
                  <a:pt x="584" y="2155"/>
                  <a:pt x="584" y="2155"/>
                  <a:pt x="584" y="2155"/>
                </a:cubicBezTo>
                <a:cubicBezTo>
                  <a:pt x="594" y="2148"/>
                  <a:pt x="594" y="2148"/>
                  <a:pt x="594" y="2148"/>
                </a:cubicBezTo>
                <a:cubicBezTo>
                  <a:pt x="601" y="2144"/>
                  <a:pt x="601" y="2144"/>
                  <a:pt x="601" y="2144"/>
                </a:cubicBezTo>
                <a:cubicBezTo>
                  <a:pt x="609" y="2138"/>
                  <a:pt x="609" y="2138"/>
                  <a:pt x="609" y="2138"/>
                </a:cubicBezTo>
                <a:cubicBezTo>
                  <a:pt x="615" y="2134"/>
                  <a:pt x="615" y="2134"/>
                  <a:pt x="615" y="2134"/>
                </a:cubicBezTo>
                <a:cubicBezTo>
                  <a:pt x="617" y="2131"/>
                  <a:pt x="617" y="2131"/>
                  <a:pt x="617" y="2131"/>
                </a:cubicBezTo>
                <a:cubicBezTo>
                  <a:pt x="620" y="2128"/>
                  <a:pt x="620" y="2128"/>
                  <a:pt x="620" y="2128"/>
                </a:cubicBezTo>
                <a:cubicBezTo>
                  <a:pt x="623" y="2125"/>
                  <a:pt x="623" y="2125"/>
                  <a:pt x="623" y="2125"/>
                </a:cubicBezTo>
                <a:cubicBezTo>
                  <a:pt x="623" y="2124"/>
                  <a:pt x="624" y="2124"/>
                  <a:pt x="624" y="2124"/>
                </a:cubicBezTo>
                <a:cubicBezTo>
                  <a:pt x="654" y="2133"/>
                  <a:pt x="654" y="2133"/>
                  <a:pt x="654" y="2133"/>
                </a:cubicBezTo>
                <a:cubicBezTo>
                  <a:pt x="667" y="2071"/>
                  <a:pt x="667" y="2071"/>
                  <a:pt x="667" y="2071"/>
                </a:cubicBezTo>
                <a:cubicBezTo>
                  <a:pt x="667" y="2059"/>
                  <a:pt x="667" y="2059"/>
                  <a:pt x="667" y="2059"/>
                </a:cubicBezTo>
                <a:cubicBezTo>
                  <a:pt x="667" y="2059"/>
                  <a:pt x="667" y="2059"/>
                  <a:pt x="667" y="2058"/>
                </a:cubicBezTo>
                <a:cubicBezTo>
                  <a:pt x="676" y="2052"/>
                  <a:pt x="676" y="2052"/>
                  <a:pt x="676" y="2052"/>
                </a:cubicBezTo>
                <a:cubicBezTo>
                  <a:pt x="678" y="2050"/>
                  <a:pt x="678" y="2050"/>
                  <a:pt x="678" y="2050"/>
                </a:cubicBezTo>
                <a:cubicBezTo>
                  <a:pt x="678" y="2050"/>
                  <a:pt x="678" y="2050"/>
                  <a:pt x="679" y="2050"/>
                </a:cubicBezTo>
                <a:cubicBezTo>
                  <a:pt x="688" y="2050"/>
                  <a:pt x="688" y="2050"/>
                  <a:pt x="688" y="2050"/>
                </a:cubicBezTo>
                <a:cubicBezTo>
                  <a:pt x="695" y="2050"/>
                  <a:pt x="695" y="2050"/>
                  <a:pt x="695" y="2050"/>
                </a:cubicBezTo>
                <a:cubicBezTo>
                  <a:pt x="692" y="2030"/>
                  <a:pt x="692" y="2030"/>
                  <a:pt x="692" y="2030"/>
                </a:cubicBezTo>
                <a:cubicBezTo>
                  <a:pt x="692" y="2030"/>
                  <a:pt x="692" y="2030"/>
                  <a:pt x="692" y="2030"/>
                </a:cubicBezTo>
                <a:cubicBezTo>
                  <a:pt x="706" y="2005"/>
                  <a:pt x="706" y="2005"/>
                  <a:pt x="706" y="2005"/>
                </a:cubicBezTo>
                <a:cubicBezTo>
                  <a:pt x="719" y="1987"/>
                  <a:pt x="719" y="1987"/>
                  <a:pt x="719" y="1987"/>
                </a:cubicBezTo>
                <a:cubicBezTo>
                  <a:pt x="716" y="1939"/>
                  <a:pt x="716" y="1939"/>
                  <a:pt x="716" y="1939"/>
                </a:cubicBezTo>
                <a:cubicBezTo>
                  <a:pt x="716" y="1939"/>
                  <a:pt x="716" y="1939"/>
                  <a:pt x="716" y="1939"/>
                </a:cubicBezTo>
                <a:cubicBezTo>
                  <a:pt x="724" y="1926"/>
                  <a:pt x="724" y="1926"/>
                  <a:pt x="724" y="1926"/>
                </a:cubicBezTo>
                <a:cubicBezTo>
                  <a:pt x="724" y="1926"/>
                  <a:pt x="724" y="1926"/>
                  <a:pt x="724" y="1926"/>
                </a:cubicBezTo>
                <a:cubicBezTo>
                  <a:pt x="728" y="1924"/>
                  <a:pt x="728" y="1924"/>
                  <a:pt x="728" y="1924"/>
                </a:cubicBezTo>
                <a:cubicBezTo>
                  <a:pt x="728" y="1903"/>
                  <a:pt x="728" y="1903"/>
                  <a:pt x="728" y="1903"/>
                </a:cubicBezTo>
                <a:cubicBezTo>
                  <a:pt x="716" y="1897"/>
                  <a:pt x="716" y="1897"/>
                  <a:pt x="716" y="1897"/>
                </a:cubicBezTo>
                <a:cubicBezTo>
                  <a:pt x="716" y="1897"/>
                  <a:pt x="716" y="1896"/>
                  <a:pt x="716" y="1896"/>
                </a:cubicBezTo>
                <a:cubicBezTo>
                  <a:pt x="715" y="1888"/>
                  <a:pt x="715" y="1888"/>
                  <a:pt x="715" y="1888"/>
                </a:cubicBezTo>
                <a:cubicBezTo>
                  <a:pt x="715" y="1888"/>
                  <a:pt x="715" y="1888"/>
                  <a:pt x="716" y="1887"/>
                </a:cubicBezTo>
                <a:cubicBezTo>
                  <a:pt x="717" y="1886"/>
                  <a:pt x="717" y="1886"/>
                  <a:pt x="717" y="1886"/>
                </a:cubicBezTo>
                <a:cubicBezTo>
                  <a:pt x="724" y="1884"/>
                  <a:pt x="724" y="1884"/>
                  <a:pt x="724" y="1884"/>
                </a:cubicBezTo>
                <a:cubicBezTo>
                  <a:pt x="730" y="1876"/>
                  <a:pt x="730" y="1876"/>
                  <a:pt x="730" y="1876"/>
                </a:cubicBezTo>
                <a:cubicBezTo>
                  <a:pt x="734" y="1862"/>
                  <a:pt x="734" y="1862"/>
                  <a:pt x="734" y="1862"/>
                </a:cubicBezTo>
                <a:cubicBezTo>
                  <a:pt x="749" y="1825"/>
                  <a:pt x="749" y="1825"/>
                  <a:pt x="749" y="1825"/>
                </a:cubicBezTo>
                <a:cubicBezTo>
                  <a:pt x="753" y="1814"/>
                  <a:pt x="753" y="1814"/>
                  <a:pt x="753" y="1814"/>
                </a:cubicBezTo>
                <a:cubicBezTo>
                  <a:pt x="763" y="1760"/>
                  <a:pt x="763" y="1760"/>
                  <a:pt x="763" y="1760"/>
                </a:cubicBezTo>
                <a:cubicBezTo>
                  <a:pt x="764" y="1758"/>
                  <a:pt x="764" y="1758"/>
                  <a:pt x="764" y="1758"/>
                </a:cubicBezTo>
                <a:cubicBezTo>
                  <a:pt x="778" y="1746"/>
                  <a:pt x="778" y="1746"/>
                  <a:pt x="778" y="1746"/>
                </a:cubicBezTo>
                <a:cubicBezTo>
                  <a:pt x="807" y="1706"/>
                  <a:pt x="807" y="1706"/>
                  <a:pt x="807" y="1706"/>
                </a:cubicBezTo>
                <a:cubicBezTo>
                  <a:pt x="827" y="1661"/>
                  <a:pt x="827" y="1661"/>
                  <a:pt x="827" y="1661"/>
                </a:cubicBezTo>
                <a:cubicBezTo>
                  <a:pt x="833" y="1653"/>
                  <a:pt x="833" y="1653"/>
                  <a:pt x="833" y="1653"/>
                </a:cubicBezTo>
                <a:cubicBezTo>
                  <a:pt x="870" y="1606"/>
                  <a:pt x="870" y="1606"/>
                  <a:pt x="870" y="1606"/>
                </a:cubicBezTo>
                <a:cubicBezTo>
                  <a:pt x="872" y="1600"/>
                  <a:pt x="872" y="1600"/>
                  <a:pt x="872" y="1600"/>
                </a:cubicBezTo>
                <a:cubicBezTo>
                  <a:pt x="876" y="1565"/>
                  <a:pt x="876" y="1565"/>
                  <a:pt x="876" y="1565"/>
                </a:cubicBezTo>
                <a:cubicBezTo>
                  <a:pt x="871" y="1543"/>
                  <a:pt x="871" y="1543"/>
                  <a:pt x="871" y="1543"/>
                </a:cubicBezTo>
                <a:cubicBezTo>
                  <a:pt x="862" y="1527"/>
                  <a:pt x="862" y="1527"/>
                  <a:pt x="862" y="1527"/>
                </a:cubicBezTo>
                <a:cubicBezTo>
                  <a:pt x="857" y="1524"/>
                  <a:pt x="857" y="1524"/>
                  <a:pt x="857" y="1524"/>
                </a:cubicBezTo>
                <a:cubicBezTo>
                  <a:pt x="856" y="1524"/>
                  <a:pt x="856" y="1524"/>
                  <a:pt x="856" y="1523"/>
                </a:cubicBezTo>
                <a:cubicBezTo>
                  <a:pt x="858" y="1515"/>
                  <a:pt x="858" y="1515"/>
                  <a:pt x="858" y="1515"/>
                </a:cubicBezTo>
                <a:cubicBezTo>
                  <a:pt x="861" y="1503"/>
                  <a:pt x="861" y="1503"/>
                  <a:pt x="861" y="1503"/>
                </a:cubicBezTo>
                <a:cubicBezTo>
                  <a:pt x="867" y="1488"/>
                  <a:pt x="867" y="1488"/>
                  <a:pt x="867" y="1488"/>
                </a:cubicBezTo>
                <a:cubicBezTo>
                  <a:pt x="881" y="1460"/>
                  <a:pt x="881" y="1460"/>
                  <a:pt x="881" y="1460"/>
                </a:cubicBezTo>
                <a:cubicBezTo>
                  <a:pt x="881" y="1449"/>
                  <a:pt x="881" y="1449"/>
                  <a:pt x="881" y="1449"/>
                </a:cubicBezTo>
                <a:cubicBezTo>
                  <a:pt x="879" y="1432"/>
                  <a:pt x="879" y="1432"/>
                  <a:pt x="879" y="1432"/>
                </a:cubicBezTo>
                <a:cubicBezTo>
                  <a:pt x="882" y="1400"/>
                  <a:pt x="882" y="1400"/>
                  <a:pt x="882" y="1400"/>
                </a:cubicBezTo>
                <a:cubicBezTo>
                  <a:pt x="881" y="1391"/>
                  <a:pt x="881" y="1391"/>
                  <a:pt x="881" y="1391"/>
                </a:cubicBezTo>
                <a:cubicBezTo>
                  <a:pt x="881" y="1391"/>
                  <a:pt x="881" y="1391"/>
                  <a:pt x="881" y="1391"/>
                </a:cubicBezTo>
                <a:cubicBezTo>
                  <a:pt x="882" y="1387"/>
                  <a:pt x="882" y="1387"/>
                  <a:pt x="882" y="1387"/>
                </a:cubicBezTo>
                <a:cubicBezTo>
                  <a:pt x="882" y="1370"/>
                  <a:pt x="882" y="1370"/>
                  <a:pt x="882" y="1370"/>
                </a:cubicBezTo>
                <a:cubicBezTo>
                  <a:pt x="881" y="1357"/>
                  <a:pt x="881" y="1357"/>
                  <a:pt x="881" y="1357"/>
                </a:cubicBezTo>
                <a:cubicBezTo>
                  <a:pt x="884" y="1336"/>
                  <a:pt x="884" y="1336"/>
                  <a:pt x="884" y="1336"/>
                </a:cubicBezTo>
                <a:cubicBezTo>
                  <a:pt x="893" y="1306"/>
                  <a:pt x="893" y="1306"/>
                  <a:pt x="893" y="1306"/>
                </a:cubicBezTo>
                <a:cubicBezTo>
                  <a:pt x="895" y="1291"/>
                  <a:pt x="895" y="1291"/>
                  <a:pt x="895" y="1291"/>
                </a:cubicBezTo>
                <a:cubicBezTo>
                  <a:pt x="895" y="1291"/>
                  <a:pt x="895" y="1291"/>
                  <a:pt x="895" y="1291"/>
                </a:cubicBezTo>
                <a:cubicBezTo>
                  <a:pt x="898" y="1285"/>
                  <a:pt x="898" y="1285"/>
                  <a:pt x="898" y="1285"/>
                </a:cubicBezTo>
                <a:cubicBezTo>
                  <a:pt x="896" y="1267"/>
                  <a:pt x="896" y="1267"/>
                  <a:pt x="896" y="1267"/>
                </a:cubicBezTo>
                <a:cubicBezTo>
                  <a:pt x="896" y="1267"/>
                  <a:pt x="896" y="1267"/>
                  <a:pt x="896" y="1267"/>
                </a:cubicBezTo>
                <a:cubicBezTo>
                  <a:pt x="900" y="1246"/>
                  <a:pt x="900" y="1246"/>
                  <a:pt x="900" y="1246"/>
                </a:cubicBezTo>
                <a:cubicBezTo>
                  <a:pt x="900" y="1246"/>
                  <a:pt x="900" y="1246"/>
                  <a:pt x="900" y="1245"/>
                </a:cubicBezTo>
                <a:cubicBezTo>
                  <a:pt x="928" y="1197"/>
                  <a:pt x="928" y="1197"/>
                  <a:pt x="928" y="1197"/>
                </a:cubicBezTo>
                <a:cubicBezTo>
                  <a:pt x="928" y="1196"/>
                  <a:pt x="928" y="1196"/>
                  <a:pt x="928" y="1196"/>
                </a:cubicBezTo>
                <a:cubicBezTo>
                  <a:pt x="936" y="1189"/>
                  <a:pt x="936" y="1189"/>
                  <a:pt x="936" y="1189"/>
                </a:cubicBezTo>
                <a:cubicBezTo>
                  <a:pt x="947" y="1177"/>
                  <a:pt x="947" y="1177"/>
                  <a:pt x="947" y="1177"/>
                </a:cubicBezTo>
                <a:cubicBezTo>
                  <a:pt x="969" y="1161"/>
                  <a:pt x="969" y="1161"/>
                  <a:pt x="969" y="1161"/>
                </a:cubicBezTo>
                <a:cubicBezTo>
                  <a:pt x="973" y="1155"/>
                  <a:pt x="973" y="1155"/>
                  <a:pt x="973" y="1155"/>
                </a:cubicBezTo>
                <a:cubicBezTo>
                  <a:pt x="975" y="1148"/>
                  <a:pt x="975" y="1148"/>
                  <a:pt x="975" y="1148"/>
                </a:cubicBezTo>
                <a:cubicBezTo>
                  <a:pt x="972" y="1079"/>
                  <a:pt x="972" y="1079"/>
                  <a:pt x="972" y="1079"/>
                </a:cubicBezTo>
                <a:cubicBezTo>
                  <a:pt x="970" y="981"/>
                  <a:pt x="970" y="981"/>
                  <a:pt x="970" y="981"/>
                </a:cubicBezTo>
                <a:cubicBezTo>
                  <a:pt x="970" y="978"/>
                  <a:pt x="970" y="978"/>
                  <a:pt x="970" y="978"/>
                </a:cubicBezTo>
                <a:cubicBezTo>
                  <a:pt x="969" y="961"/>
                  <a:pt x="969" y="961"/>
                  <a:pt x="969" y="961"/>
                </a:cubicBezTo>
                <a:cubicBezTo>
                  <a:pt x="972" y="941"/>
                  <a:pt x="972" y="941"/>
                  <a:pt x="972" y="941"/>
                </a:cubicBezTo>
                <a:cubicBezTo>
                  <a:pt x="970" y="878"/>
                  <a:pt x="970" y="878"/>
                  <a:pt x="970" y="878"/>
                </a:cubicBezTo>
                <a:cubicBezTo>
                  <a:pt x="968" y="843"/>
                  <a:pt x="968" y="843"/>
                  <a:pt x="968" y="843"/>
                </a:cubicBezTo>
                <a:cubicBezTo>
                  <a:pt x="958" y="815"/>
                  <a:pt x="958" y="815"/>
                  <a:pt x="958" y="815"/>
                </a:cubicBezTo>
                <a:cubicBezTo>
                  <a:pt x="933" y="763"/>
                  <a:pt x="933" y="763"/>
                  <a:pt x="933" y="763"/>
                </a:cubicBezTo>
                <a:cubicBezTo>
                  <a:pt x="933" y="762"/>
                  <a:pt x="933" y="762"/>
                  <a:pt x="933" y="762"/>
                </a:cubicBezTo>
                <a:cubicBezTo>
                  <a:pt x="936" y="753"/>
                  <a:pt x="936" y="753"/>
                  <a:pt x="936" y="753"/>
                </a:cubicBezTo>
                <a:cubicBezTo>
                  <a:pt x="920" y="716"/>
                  <a:pt x="920" y="716"/>
                  <a:pt x="920" y="716"/>
                </a:cubicBezTo>
                <a:cubicBezTo>
                  <a:pt x="920" y="716"/>
                  <a:pt x="919" y="716"/>
                  <a:pt x="919" y="716"/>
                </a:cubicBezTo>
                <a:cubicBezTo>
                  <a:pt x="915" y="633"/>
                  <a:pt x="915" y="633"/>
                  <a:pt x="915" y="633"/>
                </a:cubicBezTo>
                <a:cubicBezTo>
                  <a:pt x="897" y="590"/>
                  <a:pt x="897" y="590"/>
                  <a:pt x="897" y="590"/>
                </a:cubicBezTo>
                <a:cubicBezTo>
                  <a:pt x="897" y="590"/>
                  <a:pt x="897" y="589"/>
                  <a:pt x="897" y="589"/>
                </a:cubicBezTo>
                <a:cubicBezTo>
                  <a:pt x="900" y="501"/>
                  <a:pt x="900" y="501"/>
                  <a:pt x="900" y="501"/>
                </a:cubicBezTo>
                <a:cubicBezTo>
                  <a:pt x="893" y="438"/>
                  <a:pt x="893" y="438"/>
                  <a:pt x="893" y="438"/>
                </a:cubicBezTo>
                <a:cubicBezTo>
                  <a:pt x="885" y="402"/>
                  <a:pt x="885" y="402"/>
                  <a:pt x="885" y="402"/>
                </a:cubicBezTo>
                <a:cubicBezTo>
                  <a:pt x="877" y="382"/>
                  <a:pt x="877" y="382"/>
                  <a:pt x="877" y="382"/>
                </a:cubicBezTo>
                <a:cubicBezTo>
                  <a:pt x="860" y="341"/>
                  <a:pt x="860" y="341"/>
                  <a:pt x="860" y="341"/>
                </a:cubicBezTo>
                <a:cubicBezTo>
                  <a:pt x="844" y="256"/>
                  <a:pt x="844" y="256"/>
                  <a:pt x="844" y="256"/>
                </a:cubicBezTo>
                <a:cubicBezTo>
                  <a:pt x="830" y="184"/>
                  <a:pt x="830" y="184"/>
                  <a:pt x="830" y="184"/>
                </a:cubicBezTo>
                <a:cubicBezTo>
                  <a:pt x="824" y="151"/>
                  <a:pt x="824" y="151"/>
                  <a:pt x="824" y="151"/>
                </a:cubicBezTo>
                <a:cubicBezTo>
                  <a:pt x="815" y="106"/>
                  <a:pt x="815" y="106"/>
                  <a:pt x="815" y="106"/>
                </a:cubicBezTo>
                <a:cubicBezTo>
                  <a:pt x="815" y="105"/>
                  <a:pt x="815" y="105"/>
                  <a:pt x="815" y="105"/>
                </a:cubicBezTo>
                <a:cubicBezTo>
                  <a:pt x="823" y="74"/>
                  <a:pt x="823" y="74"/>
                  <a:pt x="823" y="74"/>
                </a:cubicBezTo>
                <a:cubicBezTo>
                  <a:pt x="828" y="49"/>
                  <a:pt x="828" y="49"/>
                  <a:pt x="828" y="49"/>
                </a:cubicBezTo>
                <a:cubicBezTo>
                  <a:pt x="828" y="48"/>
                  <a:pt x="828" y="48"/>
                  <a:pt x="828" y="48"/>
                </a:cubicBezTo>
                <a:cubicBezTo>
                  <a:pt x="845" y="26"/>
                  <a:pt x="845" y="26"/>
                  <a:pt x="845" y="26"/>
                </a:cubicBezTo>
                <a:cubicBezTo>
                  <a:pt x="857" y="10"/>
                  <a:pt x="857" y="10"/>
                  <a:pt x="857" y="10"/>
                </a:cubicBezTo>
                <a:cubicBezTo>
                  <a:pt x="861" y="4"/>
                  <a:pt x="861" y="4"/>
                  <a:pt x="861" y="4"/>
                </a:cubicBezTo>
                <a:cubicBezTo>
                  <a:pt x="863" y="2"/>
                  <a:pt x="863" y="2"/>
                  <a:pt x="863" y="2"/>
                </a:cubicBezTo>
                <a:cubicBezTo>
                  <a:pt x="865" y="0"/>
                  <a:pt x="865" y="0"/>
                  <a:pt x="865" y="0"/>
                </a:cubicBezTo>
                <a:cubicBezTo>
                  <a:pt x="865" y="0"/>
                  <a:pt x="865" y="0"/>
                  <a:pt x="865" y="0"/>
                </a:cubicBezTo>
              </a:path>
            </a:pathLst>
          </a:custGeom>
          <a:noFill/>
          <a:ln w="41275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Rectangle 37">
            <a:extLst>
              <a:ext uri="{FF2B5EF4-FFF2-40B4-BE49-F238E27FC236}">
                <a16:creationId xmlns:a16="http://schemas.microsoft.com/office/drawing/2014/main" id="{3BADD5C9-44A0-A659-AD8D-FA6CB3362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701" y="5048250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8">
            <a:extLst>
              <a:ext uri="{FF2B5EF4-FFF2-40B4-BE49-F238E27FC236}">
                <a16:creationId xmlns:a16="http://schemas.microsoft.com/office/drawing/2014/main" id="{90D53BDC-5B3C-3EEE-082A-B6A508AC5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4563" y="4087813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3124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Line 39">
            <a:extLst>
              <a:ext uri="{FF2B5EF4-FFF2-40B4-BE49-F238E27FC236}">
                <a16:creationId xmlns:a16="http://schemas.microsoft.com/office/drawing/2014/main" id="{EB6E95B9-5867-2385-8BC4-8C7B94D2A6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9426" y="201136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Line 40">
            <a:extLst>
              <a:ext uri="{FF2B5EF4-FFF2-40B4-BE49-F238E27FC236}">
                <a16:creationId xmlns:a16="http://schemas.microsoft.com/office/drawing/2014/main" id="{F2E25B17-A904-1319-CFA0-77A583A0E8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9426" y="201136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Rectangle 41">
            <a:extLst>
              <a:ext uri="{FF2B5EF4-FFF2-40B4-BE49-F238E27FC236}">
                <a16:creationId xmlns:a16="http://schemas.microsoft.com/office/drawing/2014/main" id="{D17E6269-085B-DF1C-FE37-99432A69D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9626" y="2260600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2">
            <a:extLst>
              <a:ext uri="{FF2B5EF4-FFF2-40B4-BE49-F238E27FC236}">
                <a16:creationId xmlns:a16="http://schemas.microsoft.com/office/drawing/2014/main" id="{5C5CF720-866C-9B83-B386-3C2D11C6B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6" y="2982913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3">
            <a:extLst>
              <a:ext uri="{FF2B5EF4-FFF2-40B4-BE49-F238E27FC236}">
                <a16:creationId xmlns:a16="http://schemas.microsoft.com/office/drawing/2014/main" id="{6F26654F-194B-3DEA-1456-96BD96307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1126" y="3497263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3105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44">
            <a:extLst>
              <a:ext uri="{FF2B5EF4-FFF2-40B4-BE49-F238E27FC236}">
                <a16:creationId xmlns:a16="http://schemas.microsoft.com/office/drawing/2014/main" id="{1C929393-6BEF-D9CD-79B4-5F9138379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01" y="1260475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5">
            <a:extLst>
              <a:ext uri="{FF2B5EF4-FFF2-40B4-BE49-F238E27FC236}">
                <a16:creationId xmlns:a16="http://schemas.microsoft.com/office/drawing/2014/main" id="{3DD7A294-5595-C135-2191-923FFA5D6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5101" y="2120900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6">
            <a:extLst>
              <a:ext uri="{FF2B5EF4-FFF2-40B4-BE49-F238E27FC236}">
                <a16:creationId xmlns:a16="http://schemas.microsoft.com/office/drawing/2014/main" id="{F78FAC7F-9E6F-C11D-BFB9-48CEAA8F3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0863" y="2255838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7">
            <a:extLst>
              <a:ext uri="{FF2B5EF4-FFF2-40B4-BE49-F238E27FC236}">
                <a16:creationId xmlns:a16="http://schemas.microsoft.com/office/drawing/2014/main" id="{0BC6E3AC-60D8-C20E-538B-5C9463121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701" y="2708275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038632F4-9162-3613-0CAF-8D3CBF00F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2738" y="3103563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49">
            <a:extLst>
              <a:ext uri="{FF2B5EF4-FFF2-40B4-BE49-F238E27FC236}">
                <a16:creationId xmlns:a16="http://schemas.microsoft.com/office/drawing/2014/main" id="{23314FDD-764A-B5D1-A4C2-58B24D7FF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676" y="3963988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3107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0">
            <a:extLst>
              <a:ext uri="{FF2B5EF4-FFF2-40B4-BE49-F238E27FC236}">
                <a16:creationId xmlns:a16="http://schemas.microsoft.com/office/drawing/2014/main" id="{D14E4D43-C02B-AE44-9612-3A9DE1998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26" y="5108575"/>
            <a:ext cx="223838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3110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1">
            <a:extLst>
              <a:ext uri="{FF2B5EF4-FFF2-40B4-BE49-F238E27FC236}">
                <a16:creationId xmlns:a16="http://schemas.microsoft.com/office/drawing/2014/main" id="{34F3F731-D72C-EDBA-105A-E92C1EC6F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1" y="3382963"/>
            <a:ext cx="1825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2">
            <a:extLst>
              <a:ext uri="{FF2B5EF4-FFF2-40B4-BE49-F238E27FC236}">
                <a16:creationId xmlns:a16="http://schemas.microsoft.com/office/drawing/2014/main" id="{CFDC0D04-C176-2571-D0BB-15A62B9C5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3382963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3">
            <a:extLst>
              <a:ext uri="{FF2B5EF4-FFF2-40B4-BE49-F238E27FC236}">
                <a16:creationId xmlns:a16="http://schemas.microsoft.com/office/drawing/2014/main" id="{F84CDA22-77E5-3729-C1F4-84AE255B6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9863" y="3382963"/>
            <a:ext cx="2016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sbo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4">
            <a:extLst>
              <a:ext uri="{FF2B5EF4-FFF2-40B4-BE49-F238E27FC236}">
                <a16:creationId xmlns:a16="http://schemas.microsoft.com/office/drawing/2014/main" id="{2B4D302E-C3FC-D9B4-53C4-E826B7965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501" y="338296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5">
            <a:extLst>
              <a:ext uri="{FF2B5EF4-FFF2-40B4-BE49-F238E27FC236}">
                <a16:creationId xmlns:a16="http://schemas.microsoft.com/office/drawing/2014/main" id="{FA374ECC-CE67-A526-3ED0-01DFA5270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0838" y="3382963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6">
            <a:extLst>
              <a:ext uri="{FF2B5EF4-FFF2-40B4-BE49-F238E27FC236}">
                <a16:creationId xmlns:a16="http://schemas.microsoft.com/office/drawing/2014/main" id="{DDCDF61E-BB3F-0ACB-6BC6-DE7A246A5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0513" y="1146175"/>
            <a:ext cx="1857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7">
            <a:extLst>
              <a:ext uri="{FF2B5EF4-FFF2-40B4-BE49-F238E27FC236}">
                <a16:creationId xmlns:a16="http://schemas.microsoft.com/office/drawing/2014/main" id="{4AACA5FA-7FF6-6852-A078-002175605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2276" y="1146175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58">
            <a:extLst>
              <a:ext uri="{FF2B5EF4-FFF2-40B4-BE49-F238E27FC236}">
                <a16:creationId xmlns:a16="http://schemas.microsoft.com/office/drawing/2014/main" id="{5EF61990-135F-467E-C35F-223FA3E54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7201" y="1146175"/>
            <a:ext cx="1936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59">
            <a:extLst>
              <a:ext uri="{FF2B5EF4-FFF2-40B4-BE49-F238E27FC236}">
                <a16:creationId xmlns:a16="http://schemas.microsoft.com/office/drawing/2014/main" id="{1546EF4E-39C1-FC2C-BE74-EDA6B4005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1146175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0">
            <a:extLst>
              <a:ext uri="{FF2B5EF4-FFF2-40B4-BE49-F238E27FC236}">
                <a16:creationId xmlns:a16="http://schemas.microsoft.com/office/drawing/2014/main" id="{851C5EC1-60DC-A956-EC14-8BCC13F54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6588" y="1146175"/>
            <a:ext cx="1190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1">
            <a:extLst>
              <a:ext uri="{FF2B5EF4-FFF2-40B4-BE49-F238E27FC236}">
                <a16:creationId xmlns:a16="http://schemas.microsoft.com/office/drawing/2014/main" id="{FC9BDCEE-3025-61FF-D6AF-26462EFB6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6913" y="1146175"/>
            <a:ext cx="1857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2">
            <a:extLst>
              <a:ext uri="{FF2B5EF4-FFF2-40B4-BE49-F238E27FC236}">
                <a16:creationId xmlns:a16="http://schemas.microsoft.com/office/drawing/2014/main" id="{1CCAF00F-34F2-7F2D-F882-AFFD586DB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4538" y="2146300"/>
            <a:ext cx="2238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3">
            <a:extLst>
              <a:ext uri="{FF2B5EF4-FFF2-40B4-BE49-F238E27FC236}">
                <a16:creationId xmlns:a16="http://schemas.microsoft.com/office/drawing/2014/main" id="{4BEE74C2-E817-11D7-41E3-FD2A0B368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1" y="2146300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4">
            <a:extLst>
              <a:ext uri="{FF2B5EF4-FFF2-40B4-BE49-F238E27FC236}">
                <a16:creationId xmlns:a16="http://schemas.microsoft.com/office/drawing/2014/main" id="{4E9D984B-C10A-34FF-0C3F-C44F5A805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7263" y="2146300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5">
            <a:extLst>
              <a:ext uri="{FF2B5EF4-FFF2-40B4-BE49-F238E27FC236}">
                <a16:creationId xmlns:a16="http://schemas.microsoft.com/office/drawing/2014/main" id="{3CDC01E4-3D01-D587-0750-AECDE463A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8701" y="2868613"/>
            <a:ext cx="203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E2AD58DD-498F-01A8-FA1C-B668ABFCC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7926" y="2868613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7">
            <a:extLst>
              <a:ext uri="{FF2B5EF4-FFF2-40B4-BE49-F238E27FC236}">
                <a16:creationId xmlns:a16="http://schemas.microsoft.com/office/drawing/2014/main" id="{6AD0EA90-6F6D-6022-753D-E4197CC3A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2376" y="2868613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8">
            <a:extLst>
              <a:ext uri="{FF2B5EF4-FFF2-40B4-BE49-F238E27FC236}">
                <a16:creationId xmlns:a16="http://schemas.microsoft.com/office/drawing/2014/main" id="{B4B773BE-0223-FE59-6FEA-FC7175005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176" y="2868613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69">
            <a:extLst>
              <a:ext uri="{FF2B5EF4-FFF2-40B4-BE49-F238E27FC236}">
                <a16:creationId xmlns:a16="http://schemas.microsoft.com/office/drawing/2014/main" id="{44B294A7-681E-6CC6-95F8-EF7412612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1276" y="286861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0">
            <a:extLst>
              <a:ext uri="{FF2B5EF4-FFF2-40B4-BE49-F238E27FC236}">
                <a16:creationId xmlns:a16="http://schemas.microsoft.com/office/drawing/2014/main" id="{02C63240-103C-D4CE-E4D2-4BABBECC1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4613" y="2868613"/>
            <a:ext cx="157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1">
            <a:extLst>
              <a:ext uri="{FF2B5EF4-FFF2-40B4-BE49-F238E27FC236}">
                <a16:creationId xmlns:a16="http://schemas.microsoft.com/office/drawing/2014/main" id="{D2FDBE99-68FC-FE3C-C0C2-37A5EC7C9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901" y="3971925"/>
            <a:ext cx="1127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2">
            <a:extLst>
              <a:ext uri="{FF2B5EF4-FFF2-40B4-BE49-F238E27FC236}">
                <a16:creationId xmlns:a16="http://schemas.microsoft.com/office/drawing/2014/main" id="{5FCD403A-9973-6EB1-5A4F-2DFEACBC7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9638" y="3971925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3">
            <a:extLst>
              <a:ext uri="{FF2B5EF4-FFF2-40B4-BE49-F238E27FC236}">
                <a16:creationId xmlns:a16="http://schemas.microsoft.com/office/drawing/2014/main" id="{B03CAFB3-5BA7-AB89-09BA-C6159F477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2976" y="3971925"/>
            <a:ext cx="3159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emark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>
            <a:extLst>
              <a:ext uri="{FF2B5EF4-FFF2-40B4-BE49-F238E27FC236}">
                <a16:creationId xmlns:a16="http://schemas.microsoft.com/office/drawing/2014/main" id="{62058EDE-1B1A-51E1-2F89-B9D84A962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201" y="4933950"/>
            <a:ext cx="349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Halden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>
            <a:extLst>
              <a:ext uri="{FF2B5EF4-FFF2-40B4-BE49-F238E27FC236}">
                <a16:creationId xmlns:a16="http://schemas.microsoft.com/office/drawing/2014/main" id="{2CF0129B-20B0-7D0D-D290-C7673A52F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0826" y="4992688"/>
            <a:ext cx="1174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>
            <a:extLst>
              <a:ext uri="{FF2B5EF4-FFF2-40B4-BE49-F238E27FC236}">
                <a16:creationId xmlns:a16="http://schemas.microsoft.com/office/drawing/2014/main" id="{A9221934-F8A2-6705-BD4C-21F8E2077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6" y="4992688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>
            <a:extLst>
              <a:ext uri="{FF2B5EF4-FFF2-40B4-BE49-F238E27FC236}">
                <a16:creationId xmlns:a16="http://schemas.microsoft.com/office/drawing/2014/main" id="{0A96ADD8-33DA-3F72-F0FD-806813A5C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0363" y="4992688"/>
            <a:ext cx="211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>
            <a:extLst>
              <a:ext uri="{FF2B5EF4-FFF2-40B4-BE49-F238E27FC236}">
                <a16:creationId xmlns:a16="http://schemas.microsoft.com/office/drawing/2014/main" id="{47066D89-5901-B620-52C4-40E199B5A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6863" y="3849688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>
            <a:extLst>
              <a:ext uri="{FF2B5EF4-FFF2-40B4-BE49-F238E27FC236}">
                <a16:creationId xmlns:a16="http://schemas.microsoft.com/office/drawing/2014/main" id="{94570B65-D97C-C3AC-12A6-7648F97DC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901" y="3849688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>
            <a:extLst>
              <a:ext uri="{FF2B5EF4-FFF2-40B4-BE49-F238E27FC236}">
                <a16:creationId xmlns:a16="http://schemas.microsoft.com/office/drawing/2014/main" id="{17100891-301E-D6F4-2ABD-09928F3F3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6" y="3849688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edri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>
            <a:extLst>
              <a:ext uri="{FF2B5EF4-FFF2-40B4-BE49-F238E27FC236}">
                <a16:creationId xmlns:a16="http://schemas.microsoft.com/office/drawing/2014/main" id="{B93EE9CC-344C-4EE2-7F04-199A57A07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1338" y="3849688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>
            <a:extLst>
              <a:ext uri="{FF2B5EF4-FFF2-40B4-BE49-F238E27FC236}">
                <a16:creationId xmlns:a16="http://schemas.microsoft.com/office/drawing/2014/main" id="{C0537E7C-10C4-A5F6-4BB4-BF275EE0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7376" y="3849688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>
            <a:extLst>
              <a:ext uri="{FF2B5EF4-FFF2-40B4-BE49-F238E27FC236}">
                <a16:creationId xmlns:a16="http://schemas.microsoft.com/office/drawing/2014/main" id="{AF59EEDF-689D-C09F-94EC-3D13BAE94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5476" y="3849688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>
            <a:extLst>
              <a:ext uri="{FF2B5EF4-FFF2-40B4-BE49-F238E27FC236}">
                <a16:creationId xmlns:a16="http://schemas.microsoft.com/office/drawing/2014/main" id="{FBD352A3-DCEF-C091-7610-E84CF1F90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813" y="3849688"/>
            <a:ext cx="157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>
            <a:extLst>
              <a:ext uri="{FF2B5EF4-FFF2-40B4-BE49-F238E27FC236}">
                <a16:creationId xmlns:a16="http://schemas.microsoft.com/office/drawing/2014/main" id="{FA1F7836-D955-8CAB-308A-2CDE9A380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2101" y="2989263"/>
            <a:ext cx="2619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Råde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>
            <a:extLst>
              <a:ext uri="{FF2B5EF4-FFF2-40B4-BE49-F238E27FC236}">
                <a16:creationId xmlns:a16="http://schemas.microsoft.com/office/drawing/2014/main" id="{90BBBF54-8934-55D2-84E7-B7E035266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8" y="2138363"/>
            <a:ext cx="1095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>
            <a:extLst>
              <a:ext uri="{FF2B5EF4-FFF2-40B4-BE49-F238E27FC236}">
                <a16:creationId xmlns:a16="http://schemas.microsoft.com/office/drawing/2014/main" id="{0E1EC918-CEF2-CAF3-FF04-848AFFC01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438" y="2138363"/>
            <a:ext cx="211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>
            <a:extLst>
              <a:ext uri="{FF2B5EF4-FFF2-40B4-BE49-F238E27FC236}">
                <a16:creationId xmlns:a16="http://schemas.microsoft.com/office/drawing/2014/main" id="{BE147073-D712-47C5-B4FD-26B60F685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3" y="2593975"/>
            <a:ext cx="2746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Moss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>
            <a:extLst>
              <a:ext uri="{FF2B5EF4-FFF2-40B4-BE49-F238E27FC236}">
                <a16:creationId xmlns:a16="http://schemas.microsoft.com/office/drawing/2014/main" id="{F75A515E-3064-141C-6D0E-DE7157D15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563" y="2006600"/>
            <a:ext cx="1698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>
            <a:extLst>
              <a:ext uri="{FF2B5EF4-FFF2-40B4-BE49-F238E27FC236}">
                <a16:creationId xmlns:a16="http://schemas.microsoft.com/office/drawing/2014/main" id="{94716155-7CC4-B0F9-588D-8E5E74B21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2006600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>
            <a:extLst>
              <a:ext uri="{FF2B5EF4-FFF2-40B4-BE49-F238E27FC236}">
                <a16:creationId xmlns:a16="http://schemas.microsoft.com/office/drawing/2014/main" id="{15741A9D-00EF-2C4F-B7EB-02BFB3767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838" y="2006600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>
            <a:extLst>
              <a:ext uri="{FF2B5EF4-FFF2-40B4-BE49-F238E27FC236}">
                <a16:creationId xmlns:a16="http://schemas.microsoft.com/office/drawing/2014/main" id="{4E0F9179-A106-5560-628B-235510B92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2006600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>
            <a:extLst>
              <a:ext uri="{FF2B5EF4-FFF2-40B4-BE49-F238E27FC236}">
                <a16:creationId xmlns:a16="http://schemas.microsoft.com/office/drawing/2014/main" id="{E0B508EA-3EF7-C550-32A8-A04733DBB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3213" y="2006600"/>
            <a:ext cx="190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Line 94">
            <a:extLst>
              <a:ext uri="{FF2B5EF4-FFF2-40B4-BE49-F238E27FC236}">
                <a16:creationId xmlns:a16="http://schemas.microsoft.com/office/drawing/2014/main" id="{FE9A6493-DA8F-4132-A9C8-30410D8969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53013" y="6527800"/>
            <a:ext cx="0" cy="10953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Line 95">
            <a:extLst>
              <a:ext uri="{FF2B5EF4-FFF2-40B4-BE49-F238E27FC236}">
                <a16:creationId xmlns:a16="http://schemas.microsoft.com/office/drawing/2014/main" id="{E16BFB55-23B8-2AD8-2D00-F8A2680ADCA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56351" y="6527800"/>
            <a:ext cx="0" cy="10953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Line 96">
            <a:extLst>
              <a:ext uri="{FF2B5EF4-FFF2-40B4-BE49-F238E27FC236}">
                <a16:creationId xmlns:a16="http://schemas.microsoft.com/office/drawing/2014/main" id="{028834EA-6DEE-91D2-DB84-7BAB348A14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08813" y="6527800"/>
            <a:ext cx="0" cy="10636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Line 97">
            <a:extLst>
              <a:ext uri="{FF2B5EF4-FFF2-40B4-BE49-F238E27FC236}">
                <a16:creationId xmlns:a16="http://schemas.microsoft.com/office/drawing/2014/main" id="{27D7916A-E3C1-F1CB-5E12-060E3B72B6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0038" y="6575425"/>
            <a:ext cx="0" cy="6191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Line 98">
            <a:extLst>
              <a:ext uri="{FF2B5EF4-FFF2-40B4-BE49-F238E27FC236}">
                <a16:creationId xmlns:a16="http://schemas.microsoft.com/office/drawing/2014/main" id="{DFFA45F7-0681-094C-D958-A99C9219E6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05476" y="6527800"/>
            <a:ext cx="0" cy="10953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Line 99">
            <a:extLst>
              <a:ext uri="{FF2B5EF4-FFF2-40B4-BE49-F238E27FC236}">
                <a16:creationId xmlns:a16="http://schemas.microsoft.com/office/drawing/2014/main" id="{F05D4600-1208-3ADE-1A50-250E3DC590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30913" y="6575425"/>
            <a:ext cx="0" cy="6191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Line 100">
            <a:extLst>
              <a:ext uri="{FF2B5EF4-FFF2-40B4-BE49-F238E27FC236}">
                <a16:creationId xmlns:a16="http://schemas.microsoft.com/office/drawing/2014/main" id="{AFB9D0D1-920A-FED3-EF66-09B1B87633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83376" y="6575425"/>
            <a:ext cx="0" cy="6191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Line 101">
            <a:extLst>
              <a:ext uri="{FF2B5EF4-FFF2-40B4-BE49-F238E27FC236}">
                <a16:creationId xmlns:a16="http://schemas.microsoft.com/office/drawing/2014/main" id="{02735B0B-F701-0B1F-9686-1F776790A94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3013" y="6637338"/>
            <a:ext cx="195580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02">
            <a:extLst>
              <a:ext uri="{FF2B5EF4-FFF2-40B4-BE49-F238E27FC236}">
                <a16:creationId xmlns:a16="http://schemas.microsoft.com/office/drawing/2014/main" id="{7A0B19E5-6403-C8F8-BEE3-7CA6446648A3}"/>
              </a:ext>
            </a:extLst>
          </p:cNvPr>
          <p:cNvSpPr>
            <a:spLocks noEditPoints="1"/>
          </p:cNvSpPr>
          <p:nvPr/>
        </p:nvSpPr>
        <p:spPr bwMode="auto">
          <a:xfrm>
            <a:off x="5032376" y="6411913"/>
            <a:ext cx="41275" cy="587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03">
            <a:extLst>
              <a:ext uri="{FF2B5EF4-FFF2-40B4-BE49-F238E27FC236}">
                <a16:creationId xmlns:a16="http://schemas.microsoft.com/office/drawing/2014/main" id="{B444E240-BF9E-6625-7969-0C3EB0B8105C}"/>
              </a:ext>
            </a:extLst>
          </p:cNvPr>
          <p:cNvSpPr>
            <a:spLocks/>
          </p:cNvSpPr>
          <p:nvPr/>
        </p:nvSpPr>
        <p:spPr bwMode="auto">
          <a:xfrm>
            <a:off x="6313488" y="6411913"/>
            <a:ext cx="38100" cy="58738"/>
          </a:xfrm>
          <a:custGeom>
            <a:avLst/>
            <a:gdLst>
              <a:gd name="T0" fmla="*/ 15 w 15"/>
              <a:gd name="T1" fmla="*/ 21 h 23"/>
              <a:gd name="T2" fmla="*/ 14 w 15"/>
              <a:gd name="T3" fmla="*/ 21 h 23"/>
              <a:gd name="T4" fmla="*/ 14 w 15"/>
              <a:gd name="T5" fmla="*/ 20 h 23"/>
              <a:gd name="T6" fmla="*/ 14 w 15"/>
              <a:gd name="T7" fmla="*/ 20 h 23"/>
              <a:gd name="T8" fmla="*/ 4 w 15"/>
              <a:gd name="T9" fmla="*/ 20 h 23"/>
              <a:gd name="T10" fmla="*/ 8 w 15"/>
              <a:gd name="T11" fmla="*/ 16 h 23"/>
              <a:gd name="T12" fmla="*/ 11 w 15"/>
              <a:gd name="T13" fmla="*/ 13 h 23"/>
              <a:gd name="T14" fmla="*/ 13 w 15"/>
              <a:gd name="T15" fmla="*/ 10 h 23"/>
              <a:gd name="T16" fmla="*/ 13 w 15"/>
              <a:gd name="T17" fmla="*/ 8 h 23"/>
              <a:gd name="T18" fmla="*/ 14 w 15"/>
              <a:gd name="T19" fmla="*/ 6 h 23"/>
              <a:gd name="T20" fmla="*/ 13 w 15"/>
              <a:gd name="T21" fmla="*/ 3 h 23"/>
              <a:gd name="T22" fmla="*/ 12 w 15"/>
              <a:gd name="T23" fmla="*/ 1 h 23"/>
              <a:gd name="T24" fmla="*/ 10 w 15"/>
              <a:gd name="T25" fmla="*/ 0 h 23"/>
              <a:gd name="T26" fmla="*/ 7 w 15"/>
              <a:gd name="T27" fmla="*/ 0 h 23"/>
              <a:gd name="T28" fmla="*/ 5 w 15"/>
              <a:gd name="T29" fmla="*/ 0 h 23"/>
              <a:gd name="T30" fmla="*/ 3 w 15"/>
              <a:gd name="T31" fmla="*/ 0 h 23"/>
              <a:gd name="T32" fmla="*/ 2 w 15"/>
              <a:gd name="T33" fmla="*/ 1 h 23"/>
              <a:gd name="T34" fmla="*/ 1 w 15"/>
              <a:gd name="T35" fmla="*/ 2 h 23"/>
              <a:gd name="T36" fmla="*/ 1 w 15"/>
              <a:gd name="T37" fmla="*/ 2 h 23"/>
              <a:gd name="T38" fmla="*/ 1 w 15"/>
              <a:gd name="T39" fmla="*/ 2 h 23"/>
              <a:gd name="T40" fmla="*/ 1 w 15"/>
              <a:gd name="T41" fmla="*/ 2 h 23"/>
              <a:gd name="T42" fmla="*/ 1 w 15"/>
              <a:gd name="T43" fmla="*/ 3 h 23"/>
              <a:gd name="T44" fmla="*/ 1 w 15"/>
              <a:gd name="T45" fmla="*/ 4 h 23"/>
              <a:gd name="T46" fmla="*/ 1 w 15"/>
              <a:gd name="T47" fmla="*/ 4 h 23"/>
              <a:gd name="T48" fmla="*/ 1 w 15"/>
              <a:gd name="T49" fmla="*/ 4 h 23"/>
              <a:gd name="T50" fmla="*/ 1 w 15"/>
              <a:gd name="T51" fmla="*/ 4 h 23"/>
              <a:gd name="T52" fmla="*/ 2 w 15"/>
              <a:gd name="T53" fmla="*/ 4 h 23"/>
              <a:gd name="T54" fmla="*/ 3 w 15"/>
              <a:gd name="T55" fmla="*/ 3 h 23"/>
              <a:gd name="T56" fmla="*/ 5 w 15"/>
              <a:gd name="T57" fmla="*/ 3 h 23"/>
              <a:gd name="T58" fmla="*/ 7 w 15"/>
              <a:gd name="T59" fmla="*/ 2 h 23"/>
              <a:gd name="T60" fmla="*/ 8 w 15"/>
              <a:gd name="T61" fmla="*/ 3 h 23"/>
              <a:gd name="T62" fmla="*/ 10 w 15"/>
              <a:gd name="T63" fmla="*/ 3 h 23"/>
              <a:gd name="T64" fmla="*/ 10 w 15"/>
              <a:gd name="T65" fmla="*/ 5 h 23"/>
              <a:gd name="T66" fmla="*/ 11 w 15"/>
              <a:gd name="T67" fmla="*/ 6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2 h 23"/>
              <a:gd name="T74" fmla="*/ 6 w 15"/>
              <a:gd name="T75" fmla="*/ 15 h 23"/>
              <a:gd name="T76" fmla="*/ 1 w 15"/>
              <a:gd name="T77" fmla="*/ 20 h 23"/>
              <a:gd name="T78" fmla="*/ 1 w 15"/>
              <a:gd name="T79" fmla="*/ 20 h 23"/>
              <a:gd name="T80" fmla="*/ 1 w 15"/>
              <a:gd name="T81" fmla="*/ 20 h 23"/>
              <a:gd name="T82" fmla="*/ 0 w 15"/>
              <a:gd name="T83" fmla="*/ 21 h 23"/>
              <a:gd name="T84" fmla="*/ 0 w 15"/>
              <a:gd name="T85" fmla="*/ 21 h 23"/>
              <a:gd name="T86" fmla="*/ 0 w 15"/>
              <a:gd name="T87" fmla="*/ 22 h 23"/>
              <a:gd name="T88" fmla="*/ 1 w 15"/>
              <a:gd name="T89" fmla="*/ 22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5 w 15"/>
              <a:gd name="T99" fmla="*/ 22 h 23"/>
              <a:gd name="T100" fmla="*/ 15 w 15"/>
              <a:gd name="T101" fmla="*/ 22 h 23"/>
              <a:gd name="T102" fmla="*/ 15 w 15"/>
              <a:gd name="T103" fmla="*/ 21 h 23"/>
              <a:gd name="T104" fmla="*/ 15 w 15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5" y="21"/>
                </a:moveTo>
                <a:cubicBezTo>
                  <a:pt x="15" y="21"/>
                  <a:pt x="15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5"/>
                  <a:pt x="10" y="14"/>
                  <a:pt x="11" y="13"/>
                </a:cubicBezTo>
                <a:cubicBezTo>
                  <a:pt x="12" y="12"/>
                  <a:pt x="12" y="11"/>
                  <a:pt x="13" y="10"/>
                </a:cubicBezTo>
                <a:cubicBezTo>
                  <a:pt x="13" y="9"/>
                  <a:pt x="13" y="8"/>
                  <a:pt x="13" y="8"/>
                </a:cubicBezTo>
                <a:cubicBezTo>
                  <a:pt x="14" y="7"/>
                  <a:pt x="14" y="6"/>
                  <a:pt x="14" y="6"/>
                </a:cubicBezTo>
                <a:cubicBezTo>
                  <a:pt x="14" y="5"/>
                  <a:pt x="13" y="4"/>
                  <a:pt x="13" y="3"/>
                </a:cubicBezTo>
                <a:cubicBezTo>
                  <a:pt x="13" y="3"/>
                  <a:pt x="13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4" y="3"/>
                  <a:pt x="4" y="3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1" y="6"/>
                  <a:pt x="11" y="6"/>
                </a:cubicBezTo>
                <a:cubicBezTo>
                  <a:pt x="11" y="7"/>
                  <a:pt x="10" y="7"/>
                  <a:pt x="10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9" y="10"/>
                  <a:pt x="9" y="11"/>
                  <a:pt x="8" y="12"/>
                </a:cubicBezTo>
                <a:cubicBezTo>
                  <a:pt x="8" y="13"/>
                  <a:pt x="7" y="14"/>
                  <a:pt x="6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1"/>
                  <a:pt x="15" y="21"/>
                  <a:pt x="15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04">
            <a:extLst>
              <a:ext uri="{FF2B5EF4-FFF2-40B4-BE49-F238E27FC236}">
                <a16:creationId xmlns:a16="http://schemas.microsoft.com/office/drawing/2014/main" id="{BA222EF7-64FA-7455-5BA6-E2DE177A48FE}"/>
              </a:ext>
            </a:extLst>
          </p:cNvPr>
          <p:cNvSpPr>
            <a:spLocks noEditPoints="1"/>
          </p:cNvSpPr>
          <p:nvPr/>
        </p:nvSpPr>
        <p:spPr bwMode="auto">
          <a:xfrm>
            <a:off x="6359526" y="6411913"/>
            <a:ext cx="41275" cy="587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05">
            <a:extLst>
              <a:ext uri="{FF2B5EF4-FFF2-40B4-BE49-F238E27FC236}">
                <a16:creationId xmlns:a16="http://schemas.microsoft.com/office/drawing/2014/main" id="{1E9633CE-AD6E-0EFB-86D7-7E7E976F52DA}"/>
              </a:ext>
            </a:extLst>
          </p:cNvPr>
          <p:cNvSpPr>
            <a:spLocks/>
          </p:cNvSpPr>
          <p:nvPr/>
        </p:nvSpPr>
        <p:spPr bwMode="auto">
          <a:xfrm>
            <a:off x="6970713" y="6415088"/>
            <a:ext cx="36513" cy="58738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1 h 23"/>
              <a:gd name="T6" fmla="*/ 13 w 14"/>
              <a:gd name="T7" fmla="*/ 8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3 h 23"/>
              <a:gd name="T20" fmla="*/ 1 w 14"/>
              <a:gd name="T21" fmla="*/ 4 h 23"/>
              <a:gd name="T22" fmla="*/ 1 w 14"/>
              <a:gd name="T23" fmla="*/ 4 h 23"/>
              <a:gd name="T24" fmla="*/ 2 w 14"/>
              <a:gd name="T25" fmla="*/ 4 h 23"/>
              <a:gd name="T26" fmla="*/ 5 w 14"/>
              <a:gd name="T27" fmla="*/ 3 h 23"/>
              <a:gd name="T28" fmla="*/ 8 w 14"/>
              <a:gd name="T29" fmla="*/ 3 h 23"/>
              <a:gd name="T30" fmla="*/ 10 w 14"/>
              <a:gd name="T31" fmla="*/ 5 h 23"/>
              <a:gd name="T32" fmla="*/ 10 w 14"/>
              <a:gd name="T33" fmla="*/ 8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1 h 23"/>
              <a:gd name="T40" fmla="*/ 2 w 14"/>
              <a:gd name="T41" fmla="*/ 11 h 23"/>
              <a:gd name="T42" fmla="*/ 3 w 14"/>
              <a:gd name="T43" fmla="*/ 12 h 23"/>
              <a:gd name="T44" fmla="*/ 3 w 14"/>
              <a:gd name="T45" fmla="*/ 13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9 h 23"/>
              <a:gd name="T52" fmla="*/ 9 w 14"/>
              <a:gd name="T53" fmla="*/ 21 h 23"/>
              <a:gd name="T54" fmla="*/ 4 w 14"/>
              <a:gd name="T55" fmla="*/ 21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2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5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3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9" y="20"/>
                  <a:pt x="9" y="21"/>
                </a:cubicBezTo>
                <a:cubicBezTo>
                  <a:pt x="8" y="21"/>
                  <a:pt x="7" y="21"/>
                  <a:pt x="7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3"/>
                  <a:pt x="2" y="23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06">
            <a:extLst>
              <a:ext uri="{FF2B5EF4-FFF2-40B4-BE49-F238E27FC236}">
                <a16:creationId xmlns:a16="http://schemas.microsoft.com/office/drawing/2014/main" id="{E88F82F8-5B09-5EA2-EF57-A3787205075F}"/>
              </a:ext>
            </a:extLst>
          </p:cNvPr>
          <p:cNvSpPr>
            <a:spLocks noEditPoints="1"/>
          </p:cNvSpPr>
          <p:nvPr/>
        </p:nvSpPr>
        <p:spPr bwMode="auto">
          <a:xfrm>
            <a:off x="7016751" y="6415088"/>
            <a:ext cx="41275" cy="58738"/>
          </a:xfrm>
          <a:custGeom>
            <a:avLst/>
            <a:gdLst>
              <a:gd name="T0" fmla="*/ 15 w 16"/>
              <a:gd name="T1" fmla="*/ 7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7 h 23"/>
              <a:gd name="T18" fmla="*/ 2 w 16"/>
              <a:gd name="T19" fmla="*/ 20 h 23"/>
              <a:gd name="T20" fmla="*/ 4 w 16"/>
              <a:gd name="T21" fmla="*/ 23 h 23"/>
              <a:gd name="T22" fmla="*/ 8 w 16"/>
              <a:gd name="T23" fmla="*/ 23 h 23"/>
              <a:gd name="T24" fmla="*/ 11 w 16"/>
              <a:gd name="T25" fmla="*/ 23 h 23"/>
              <a:gd name="T26" fmla="*/ 14 w 16"/>
              <a:gd name="T27" fmla="*/ 20 h 23"/>
              <a:gd name="T28" fmla="*/ 15 w 16"/>
              <a:gd name="T29" fmla="*/ 17 h 23"/>
              <a:gd name="T30" fmla="*/ 16 w 16"/>
              <a:gd name="T31" fmla="*/ 12 h 23"/>
              <a:gd name="T32" fmla="*/ 15 w 16"/>
              <a:gd name="T33" fmla="*/ 7 h 23"/>
              <a:gd name="T34" fmla="*/ 12 w 16"/>
              <a:gd name="T35" fmla="*/ 14 h 23"/>
              <a:gd name="T36" fmla="*/ 12 w 16"/>
              <a:gd name="T37" fmla="*/ 17 h 23"/>
              <a:gd name="T38" fmla="*/ 12 w 16"/>
              <a:gd name="T39" fmla="*/ 18 h 23"/>
              <a:gd name="T40" fmla="*/ 11 w 16"/>
              <a:gd name="T41" fmla="*/ 20 h 23"/>
              <a:gd name="T42" fmla="*/ 9 w 16"/>
              <a:gd name="T43" fmla="*/ 21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2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3 h 23"/>
              <a:gd name="T62" fmla="*/ 9 w 16"/>
              <a:gd name="T63" fmla="*/ 3 h 23"/>
              <a:gd name="T64" fmla="*/ 11 w 16"/>
              <a:gd name="T65" fmla="*/ 3 h 23"/>
              <a:gd name="T66" fmla="*/ 11 w 16"/>
              <a:gd name="T67" fmla="*/ 5 h 23"/>
              <a:gd name="T68" fmla="*/ 12 w 16"/>
              <a:gd name="T69" fmla="*/ 6 h 23"/>
              <a:gd name="T70" fmla="*/ 12 w 16"/>
              <a:gd name="T71" fmla="*/ 9 h 23"/>
              <a:gd name="T72" fmla="*/ 13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3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0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3"/>
                  <a:pt x="13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07">
            <a:extLst>
              <a:ext uri="{FF2B5EF4-FFF2-40B4-BE49-F238E27FC236}">
                <a16:creationId xmlns:a16="http://schemas.microsoft.com/office/drawing/2014/main" id="{08F7764E-7EFE-664A-3E16-A3D818191B3D}"/>
              </a:ext>
            </a:extLst>
          </p:cNvPr>
          <p:cNvSpPr>
            <a:spLocks/>
          </p:cNvSpPr>
          <p:nvPr/>
        </p:nvSpPr>
        <p:spPr bwMode="auto">
          <a:xfrm>
            <a:off x="5664201" y="6411913"/>
            <a:ext cx="36513" cy="58738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3 w 14"/>
              <a:gd name="T5" fmla="*/ 20 h 23"/>
              <a:gd name="T6" fmla="*/ 13 w 14"/>
              <a:gd name="T7" fmla="*/ 20 h 23"/>
              <a:gd name="T8" fmla="*/ 9 w 14"/>
              <a:gd name="T9" fmla="*/ 20 h 23"/>
              <a:gd name="T10" fmla="*/ 9 w 14"/>
              <a:gd name="T11" fmla="*/ 0 h 23"/>
              <a:gd name="T12" fmla="*/ 9 w 14"/>
              <a:gd name="T13" fmla="*/ 0 h 23"/>
              <a:gd name="T14" fmla="*/ 9 w 14"/>
              <a:gd name="T15" fmla="*/ 0 h 23"/>
              <a:gd name="T16" fmla="*/ 8 w 14"/>
              <a:gd name="T17" fmla="*/ 0 h 23"/>
              <a:gd name="T18" fmla="*/ 8 w 14"/>
              <a:gd name="T19" fmla="*/ 0 h 23"/>
              <a:gd name="T20" fmla="*/ 7 w 14"/>
              <a:gd name="T21" fmla="*/ 0 h 23"/>
              <a:gd name="T22" fmla="*/ 7 w 14"/>
              <a:gd name="T23" fmla="*/ 0 h 23"/>
              <a:gd name="T24" fmla="*/ 6 w 14"/>
              <a:gd name="T25" fmla="*/ 0 h 23"/>
              <a:gd name="T26" fmla="*/ 6 w 14"/>
              <a:gd name="T27" fmla="*/ 0 h 23"/>
              <a:gd name="T28" fmla="*/ 1 w 14"/>
              <a:gd name="T29" fmla="*/ 3 h 23"/>
              <a:gd name="T30" fmla="*/ 1 w 14"/>
              <a:gd name="T31" fmla="*/ 4 h 23"/>
              <a:gd name="T32" fmla="*/ 1 w 14"/>
              <a:gd name="T33" fmla="*/ 4 h 23"/>
              <a:gd name="T34" fmla="*/ 1 w 14"/>
              <a:gd name="T35" fmla="*/ 4 h 23"/>
              <a:gd name="T36" fmla="*/ 0 w 14"/>
              <a:gd name="T37" fmla="*/ 5 h 23"/>
              <a:gd name="T38" fmla="*/ 1 w 14"/>
              <a:gd name="T39" fmla="*/ 5 h 23"/>
              <a:gd name="T40" fmla="*/ 1 w 14"/>
              <a:gd name="T41" fmla="*/ 6 h 23"/>
              <a:gd name="T42" fmla="*/ 1 w 14"/>
              <a:gd name="T43" fmla="*/ 6 h 23"/>
              <a:gd name="T44" fmla="*/ 2 w 14"/>
              <a:gd name="T45" fmla="*/ 6 h 23"/>
              <a:gd name="T46" fmla="*/ 6 w 14"/>
              <a:gd name="T47" fmla="*/ 3 h 23"/>
              <a:gd name="T48" fmla="*/ 6 w 14"/>
              <a:gd name="T49" fmla="*/ 20 h 23"/>
              <a:gd name="T50" fmla="*/ 1 w 14"/>
              <a:gd name="T51" fmla="*/ 20 h 23"/>
              <a:gd name="T52" fmla="*/ 1 w 14"/>
              <a:gd name="T53" fmla="*/ 20 h 23"/>
              <a:gd name="T54" fmla="*/ 1 w 14"/>
              <a:gd name="T55" fmla="*/ 21 h 23"/>
              <a:gd name="T56" fmla="*/ 1 w 14"/>
              <a:gd name="T57" fmla="*/ 21 h 23"/>
              <a:gd name="T58" fmla="*/ 1 w 14"/>
              <a:gd name="T59" fmla="*/ 22 h 23"/>
              <a:gd name="T60" fmla="*/ 1 w 14"/>
              <a:gd name="T61" fmla="*/ 22 h 23"/>
              <a:gd name="T62" fmla="*/ 1 w 14"/>
              <a:gd name="T63" fmla="*/ 22 h 23"/>
              <a:gd name="T64" fmla="*/ 1 w 14"/>
              <a:gd name="T65" fmla="*/ 23 h 23"/>
              <a:gd name="T66" fmla="*/ 1 w 14"/>
              <a:gd name="T67" fmla="*/ 23 h 23"/>
              <a:gd name="T68" fmla="*/ 13 w 14"/>
              <a:gd name="T69" fmla="*/ 23 h 23"/>
              <a:gd name="T70" fmla="*/ 13 w 14"/>
              <a:gd name="T71" fmla="*/ 23 h 23"/>
              <a:gd name="T72" fmla="*/ 14 w 14"/>
              <a:gd name="T73" fmla="*/ 22 h 23"/>
              <a:gd name="T74" fmla="*/ 14 w 14"/>
              <a:gd name="T75" fmla="*/ 22 h 23"/>
              <a:gd name="T76" fmla="*/ 14 w 14"/>
              <a:gd name="T77" fmla="*/ 22 h 23"/>
              <a:gd name="T78" fmla="*/ 14 w 14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08">
            <a:extLst>
              <a:ext uri="{FF2B5EF4-FFF2-40B4-BE49-F238E27FC236}">
                <a16:creationId xmlns:a16="http://schemas.microsoft.com/office/drawing/2014/main" id="{EF1DE58A-BB78-A460-3C0B-57A31D286DD8}"/>
              </a:ext>
            </a:extLst>
          </p:cNvPr>
          <p:cNvSpPr>
            <a:spLocks noEditPoints="1"/>
          </p:cNvSpPr>
          <p:nvPr/>
        </p:nvSpPr>
        <p:spPr bwMode="auto">
          <a:xfrm>
            <a:off x="5707063" y="6411913"/>
            <a:ext cx="41275" cy="587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09">
            <a:extLst>
              <a:ext uri="{FF2B5EF4-FFF2-40B4-BE49-F238E27FC236}">
                <a16:creationId xmlns:a16="http://schemas.microsoft.com/office/drawing/2014/main" id="{FCAAB6FC-068A-6E4C-6407-E049BCCF9C03}"/>
              </a:ext>
            </a:extLst>
          </p:cNvPr>
          <p:cNvSpPr>
            <a:spLocks/>
          </p:cNvSpPr>
          <p:nvPr/>
        </p:nvSpPr>
        <p:spPr bwMode="auto">
          <a:xfrm>
            <a:off x="7085013" y="6405563"/>
            <a:ext cx="33338" cy="63500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4 h 25"/>
              <a:gd name="T4" fmla="*/ 7 w 13"/>
              <a:gd name="T5" fmla="*/ 15 h 25"/>
              <a:gd name="T6" fmla="*/ 12 w 13"/>
              <a:gd name="T7" fmla="*/ 10 h 25"/>
              <a:gd name="T8" fmla="*/ 13 w 13"/>
              <a:gd name="T9" fmla="*/ 9 h 25"/>
              <a:gd name="T10" fmla="*/ 13 w 13"/>
              <a:gd name="T11" fmla="*/ 9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10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1 h 25"/>
              <a:gd name="T36" fmla="*/ 3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1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5 h 25"/>
              <a:gd name="T52" fmla="*/ 1 w 13"/>
              <a:gd name="T53" fmla="*/ 25 h 25"/>
              <a:gd name="T54" fmla="*/ 1 w 13"/>
              <a:gd name="T55" fmla="*/ 25 h 25"/>
              <a:gd name="T56" fmla="*/ 2 w 13"/>
              <a:gd name="T57" fmla="*/ 25 h 25"/>
              <a:gd name="T58" fmla="*/ 3 w 13"/>
              <a:gd name="T59" fmla="*/ 25 h 25"/>
              <a:gd name="T60" fmla="*/ 3 w 13"/>
              <a:gd name="T61" fmla="*/ 25 h 25"/>
              <a:gd name="T62" fmla="*/ 3 w 13"/>
              <a:gd name="T63" fmla="*/ 25 h 25"/>
              <a:gd name="T64" fmla="*/ 3 w 13"/>
              <a:gd name="T65" fmla="*/ 24 h 25"/>
              <a:gd name="T66" fmla="*/ 3 w 13"/>
              <a:gd name="T67" fmla="*/ 16 h 25"/>
              <a:gd name="T68" fmla="*/ 10 w 13"/>
              <a:gd name="T69" fmla="*/ 24 h 25"/>
              <a:gd name="T70" fmla="*/ 10 w 13"/>
              <a:gd name="T71" fmla="*/ 25 h 25"/>
              <a:gd name="T72" fmla="*/ 11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5 h 25"/>
              <a:gd name="T82" fmla="*/ 13 w 13"/>
              <a:gd name="T83" fmla="*/ 25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7" y="15"/>
                  <a:pt x="7" y="15"/>
                  <a:pt x="7" y="15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9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2" y="25"/>
                  <a:pt x="2" y="25"/>
                </a:cubicBezTo>
                <a:cubicBezTo>
                  <a:pt x="2" y="25"/>
                  <a:pt x="2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16"/>
                  <a:pt x="3" y="16"/>
                  <a:pt x="3" y="16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2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10">
            <a:extLst>
              <a:ext uri="{FF2B5EF4-FFF2-40B4-BE49-F238E27FC236}">
                <a16:creationId xmlns:a16="http://schemas.microsoft.com/office/drawing/2014/main" id="{3AE3B05B-71EE-0728-7353-A54BDC150EFD}"/>
              </a:ext>
            </a:extLst>
          </p:cNvPr>
          <p:cNvSpPr>
            <a:spLocks/>
          </p:cNvSpPr>
          <p:nvPr/>
        </p:nvSpPr>
        <p:spPr bwMode="auto">
          <a:xfrm>
            <a:off x="7129463" y="6424613"/>
            <a:ext cx="57150" cy="44450"/>
          </a:xfrm>
          <a:custGeom>
            <a:avLst/>
            <a:gdLst>
              <a:gd name="T0" fmla="*/ 23 w 23"/>
              <a:gd name="T1" fmla="*/ 4 h 17"/>
              <a:gd name="T2" fmla="*/ 20 w 23"/>
              <a:gd name="T3" fmla="*/ 0 h 17"/>
              <a:gd name="T4" fmla="*/ 17 w 23"/>
              <a:gd name="T5" fmla="*/ 0 h 17"/>
              <a:gd name="T6" fmla="*/ 14 w 23"/>
              <a:gd name="T7" fmla="*/ 1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1 h 17"/>
              <a:gd name="T14" fmla="*/ 2 w 23"/>
              <a:gd name="T15" fmla="*/ 1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1 h 17"/>
              <a:gd name="T24" fmla="*/ 0 w 23"/>
              <a:gd name="T25" fmla="*/ 17 h 17"/>
              <a:gd name="T26" fmla="*/ 0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4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5 h 17"/>
              <a:gd name="T50" fmla="*/ 17 w 23"/>
              <a:gd name="T51" fmla="*/ 2 h 17"/>
              <a:gd name="T52" fmla="*/ 20 w 23"/>
              <a:gd name="T53" fmla="*/ 4 h 17"/>
              <a:gd name="T54" fmla="*/ 20 w 23"/>
              <a:gd name="T55" fmla="*/ 7 h 17"/>
              <a:gd name="T56" fmla="*/ 20 w 23"/>
              <a:gd name="T57" fmla="*/ 17 h 17"/>
              <a:gd name="T58" fmla="*/ 21 w 23"/>
              <a:gd name="T59" fmla="*/ 17 h 17"/>
              <a:gd name="T60" fmla="*/ 22 w 23"/>
              <a:gd name="T61" fmla="*/ 17 h 17"/>
              <a:gd name="T62" fmla="*/ 23 w 23"/>
              <a:gd name="T63" fmla="*/ 17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2" y="2"/>
                  <a:pt x="22" y="2"/>
                </a:cubicBezTo>
                <a:cubicBezTo>
                  <a:pt x="22" y="1"/>
                  <a:pt x="21" y="1"/>
                  <a:pt x="20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0"/>
                  <a:pt x="15" y="1"/>
                </a:cubicBezTo>
                <a:cubicBezTo>
                  <a:pt x="15" y="1"/>
                  <a:pt x="14" y="1"/>
                  <a:pt x="14" y="1"/>
                </a:cubicBezTo>
                <a:cubicBezTo>
                  <a:pt x="13" y="2"/>
                  <a:pt x="13" y="2"/>
                  <a:pt x="12" y="3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4" y="4"/>
                  <a:pt x="15" y="3"/>
                </a:cubicBezTo>
                <a:cubicBezTo>
                  <a:pt x="16" y="3"/>
                  <a:pt x="17" y="2"/>
                  <a:pt x="17" y="2"/>
                </a:cubicBezTo>
                <a:cubicBezTo>
                  <a:pt x="18" y="2"/>
                  <a:pt x="18" y="2"/>
                  <a:pt x="19" y="3"/>
                </a:cubicBezTo>
                <a:cubicBezTo>
                  <a:pt x="19" y="3"/>
                  <a:pt x="19" y="3"/>
                  <a:pt x="20" y="4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6"/>
                  <a:pt x="20" y="6"/>
                  <a:pt x="20" y="7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6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11">
            <a:extLst>
              <a:ext uri="{FF2B5EF4-FFF2-40B4-BE49-F238E27FC236}">
                <a16:creationId xmlns:a16="http://schemas.microsoft.com/office/drawing/2014/main" id="{078A8D2A-A831-115B-E3E9-F85AA438D2D4}"/>
              </a:ext>
            </a:extLst>
          </p:cNvPr>
          <p:cNvSpPr>
            <a:spLocks/>
          </p:cNvSpPr>
          <p:nvPr/>
        </p:nvSpPr>
        <p:spPr bwMode="auto">
          <a:xfrm>
            <a:off x="5972176" y="6091238"/>
            <a:ext cx="122238" cy="122238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7"/>
                  <a:pt x="12" y="3"/>
                </a:cubicBezTo>
                <a:cubicBezTo>
                  <a:pt x="14" y="2"/>
                  <a:pt x="15" y="2"/>
                  <a:pt x="17" y="1"/>
                </a:cubicBezTo>
                <a:cubicBezTo>
                  <a:pt x="19" y="0"/>
                  <a:pt x="22" y="0"/>
                  <a:pt x="24" y="0"/>
                </a:cubicBezTo>
                <a:cubicBezTo>
                  <a:pt x="29" y="0"/>
                  <a:pt x="33" y="1"/>
                  <a:pt x="36" y="3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12">
            <a:extLst>
              <a:ext uri="{FF2B5EF4-FFF2-40B4-BE49-F238E27FC236}">
                <a16:creationId xmlns:a16="http://schemas.microsoft.com/office/drawing/2014/main" id="{D2FFEAA5-F5BA-704C-FBC3-3E5C4B2A6AC4}"/>
              </a:ext>
            </a:extLst>
          </p:cNvPr>
          <p:cNvSpPr>
            <a:spLocks/>
          </p:cNvSpPr>
          <p:nvPr/>
        </p:nvSpPr>
        <p:spPr bwMode="auto">
          <a:xfrm>
            <a:off x="6003926" y="6010275"/>
            <a:ext cx="60325" cy="88900"/>
          </a:xfrm>
          <a:custGeom>
            <a:avLst/>
            <a:gdLst>
              <a:gd name="T0" fmla="*/ 0 w 24"/>
              <a:gd name="T1" fmla="*/ 35 h 35"/>
              <a:gd name="T2" fmla="*/ 5 w 24"/>
              <a:gd name="T3" fmla="*/ 33 h 35"/>
              <a:gd name="T4" fmla="*/ 12 w 24"/>
              <a:gd name="T5" fmla="*/ 32 h 35"/>
              <a:gd name="T6" fmla="*/ 24 w 24"/>
              <a:gd name="T7" fmla="*/ 35 h 35"/>
              <a:gd name="T8" fmla="*/ 12 w 24"/>
              <a:gd name="T9" fmla="*/ 0 h 35"/>
              <a:gd name="T10" fmla="*/ 0 w 24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5">
                <a:moveTo>
                  <a:pt x="0" y="35"/>
                </a:moveTo>
                <a:cubicBezTo>
                  <a:pt x="2" y="34"/>
                  <a:pt x="3" y="34"/>
                  <a:pt x="5" y="33"/>
                </a:cubicBezTo>
                <a:cubicBezTo>
                  <a:pt x="7" y="32"/>
                  <a:pt x="10" y="32"/>
                  <a:pt x="12" y="32"/>
                </a:cubicBezTo>
                <a:cubicBezTo>
                  <a:pt x="17" y="32"/>
                  <a:pt x="21" y="33"/>
                  <a:pt x="24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13">
            <a:extLst>
              <a:ext uri="{FF2B5EF4-FFF2-40B4-BE49-F238E27FC236}">
                <a16:creationId xmlns:a16="http://schemas.microsoft.com/office/drawing/2014/main" id="{BC052AEB-60D3-46B0-153A-58D50EAE6373}"/>
              </a:ext>
            </a:extLst>
          </p:cNvPr>
          <p:cNvSpPr>
            <a:spLocks/>
          </p:cNvSpPr>
          <p:nvPr/>
        </p:nvSpPr>
        <p:spPr bwMode="auto">
          <a:xfrm>
            <a:off x="6034088" y="6010275"/>
            <a:ext cx="30163" cy="88900"/>
          </a:xfrm>
          <a:custGeom>
            <a:avLst/>
            <a:gdLst>
              <a:gd name="T0" fmla="*/ 0 w 12"/>
              <a:gd name="T1" fmla="*/ 32 h 35"/>
              <a:gd name="T2" fmla="*/ 12 w 12"/>
              <a:gd name="T3" fmla="*/ 35 h 35"/>
              <a:gd name="T4" fmla="*/ 0 w 12"/>
              <a:gd name="T5" fmla="*/ 0 h 35"/>
              <a:gd name="T6" fmla="*/ 0 w 12"/>
              <a:gd name="T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5">
                <a:moveTo>
                  <a:pt x="0" y="32"/>
                </a:moveTo>
                <a:cubicBezTo>
                  <a:pt x="5" y="32"/>
                  <a:pt x="9" y="33"/>
                  <a:pt x="12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14">
            <a:extLst>
              <a:ext uri="{FF2B5EF4-FFF2-40B4-BE49-F238E27FC236}">
                <a16:creationId xmlns:a16="http://schemas.microsoft.com/office/drawing/2014/main" id="{843FE245-1D2D-0DD0-645C-2E9277A733C0}"/>
              </a:ext>
            </a:extLst>
          </p:cNvPr>
          <p:cNvSpPr>
            <a:spLocks/>
          </p:cNvSpPr>
          <p:nvPr/>
        </p:nvSpPr>
        <p:spPr bwMode="auto">
          <a:xfrm>
            <a:off x="5891213" y="6122988"/>
            <a:ext cx="92075" cy="60325"/>
          </a:xfrm>
          <a:custGeom>
            <a:avLst/>
            <a:gdLst>
              <a:gd name="T0" fmla="*/ 36 w 36"/>
              <a:gd name="T1" fmla="*/ 24 h 24"/>
              <a:gd name="T2" fmla="*/ 33 w 36"/>
              <a:gd name="T3" fmla="*/ 19 h 24"/>
              <a:gd name="T4" fmla="*/ 32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2"/>
                  <a:pt x="34" y="21"/>
                  <a:pt x="33" y="19"/>
                </a:cubicBezTo>
                <a:cubicBezTo>
                  <a:pt x="33" y="17"/>
                  <a:pt x="32" y="14"/>
                  <a:pt x="32" y="12"/>
                </a:cubicBezTo>
                <a:cubicBezTo>
                  <a:pt x="32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15">
            <a:extLst>
              <a:ext uri="{FF2B5EF4-FFF2-40B4-BE49-F238E27FC236}">
                <a16:creationId xmlns:a16="http://schemas.microsoft.com/office/drawing/2014/main" id="{9CD3D197-DE4C-E7D8-5E98-FBFFE7F0BAD2}"/>
              </a:ext>
            </a:extLst>
          </p:cNvPr>
          <p:cNvSpPr>
            <a:spLocks/>
          </p:cNvSpPr>
          <p:nvPr/>
        </p:nvSpPr>
        <p:spPr bwMode="auto">
          <a:xfrm>
            <a:off x="5891213" y="6122988"/>
            <a:ext cx="92075" cy="30163"/>
          </a:xfrm>
          <a:custGeom>
            <a:avLst/>
            <a:gdLst>
              <a:gd name="T0" fmla="*/ 32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2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16">
            <a:extLst>
              <a:ext uri="{FF2B5EF4-FFF2-40B4-BE49-F238E27FC236}">
                <a16:creationId xmlns:a16="http://schemas.microsoft.com/office/drawing/2014/main" id="{68C7CD2E-B225-EFA4-0EA7-6157A6F2F306}"/>
              </a:ext>
            </a:extLst>
          </p:cNvPr>
          <p:cNvSpPr>
            <a:spLocks/>
          </p:cNvSpPr>
          <p:nvPr/>
        </p:nvSpPr>
        <p:spPr bwMode="auto">
          <a:xfrm>
            <a:off x="6003926" y="6203950"/>
            <a:ext cx="60325" cy="92075"/>
          </a:xfrm>
          <a:custGeom>
            <a:avLst/>
            <a:gdLst>
              <a:gd name="T0" fmla="*/ 24 w 24"/>
              <a:gd name="T1" fmla="*/ 0 h 36"/>
              <a:gd name="T2" fmla="*/ 20 w 24"/>
              <a:gd name="T3" fmla="*/ 3 h 36"/>
              <a:gd name="T4" fmla="*/ 12 w 24"/>
              <a:gd name="T5" fmla="*/ 4 h 36"/>
              <a:gd name="T6" fmla="*/ 0 w 24"/>
              <a:gd name="T7" fmla="*/ 0 h 36"/>
              <a:gd name="T8" fmla="*/ 13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2"/>
                  <a:pt x="20" y="3"/>
                </a:cubicBezTo>
                <a:cubicBezTo>
                  <a:pt x="17" y="3"/>
                  <a:pt x="15" y="4"/>
                  <a:pt x="12" y="4"/>
                </a:cubicBezTo>
                <a:cubicBezTo>
                  <a:pt x="8" y="4"/>
                  <a:pt x="4" y="3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4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17">
            <a:extLst>
              <a:ext uri="{FF2B5EF4-FFF2-40B4-BE49-F238E27FC236}">
                <a16:creationId xmlns:a16="http://schemas.microsoft.com/office/drawing/2014/main" id="{71F10545-A857-6F59-DA97-7C73EB88F996}"/>
              </a:ext>
            </a:extLst>
          </p:cNvPr>
          <p:cNvSpPr>
            <a:spLocks/>
          </p:cNvSpPr>
          <p:nvPr/>
        </p:nvSpPr>
        <p:spPr bwMode="auto">
          <a:xfrm>
            <a:off x="6003926" y="6203950"/>
            <a:ext cx="31750" cy="92075"/>
          </a:xfrm>
          <a:custGeom>
            <a:avLst/>
            <a:gdLst>
              <a:gd name="T0" fmla="*/ 12 w 13"/>
              <a:gd name="T1" fmla="*/ 4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4 h 36"/>
              <a:gd name="T8" fmla="*/ 12 w 13"/>
              <a:gd name="T9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2" y="4"/>
                </a:moveTo>
                <a:cubicBezTo>
                  <a:pt x="8" y="4"/>
                  <a:pt x="4" y="3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4"/>
                  <a:pt x="13" y="4"/>
                  <a:pt x="13" y="4"/>
                </a:cubicBezTo>
                <a:lnTo>
                  <a:pt x="12" y="4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18">
            <a:extLst>
              <a:ext uri="{FF2B5EF4-FFF2-40B4-BE49-F238E27FC236}">
                <a16:creationId xmlns:a16="http://schemas.microsoft.com/office/drawing/2014/main" id="{7DBD2BE5-1661-5085-43C0-CBB576752FFF}"/>
              </a:ext>
            </a:extLst>
          </p:cNvPr>
          <p:cNvSpPr>
            <a:spLocks/>
          </p:cNvSpPr>
          <p:nvPr/>
        </p:nvSpPr>
        <p:spPr bwMode="auto">
          <a:xfrm>
            <a:off x="6086476" y="6122988"/>
            <a:ext cx="92075" cy="60325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3" y="9"/>
                  <a:pt x="3" y="12"/>
                </a:cubicBezTo>
                <a:cubicBezTo>
                  <a:pt x="3" y="16"/>
                  <a:pt x="2" y="20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19">
            <a:extLst>
              <a:ext uri="{FF2B5EF4-FFF2-40B4-BE49-F238E27FC236}">
                <a16:creationId xmlns:a16="http://schemas.microsoft.com/office/drawing/2014/main" id="{5475DB5D-DF16-840B-03D2-090736C5E9D2}"/>
              </a:ext>
            </a:extLst>
          </p:cNvPr>
          <p:cNvSpPr>
            <a:spLocks/>
          </p:cNvSpPr>
          <p:nvPr/>
        </p:nvSpPr>
        <p:spPr bwMode="auto">
          <a:xfrm>
            <a:off x="6086476" y="6153150"/>
            <a:ext cx="92075" cy="30163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4"/>
                  <a:pt x="2" y="8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0">
            <a:extLst>
              <a:ext uri="{FF2B5EF4-FFF2-40B4-BE49-F238E27FC236}">
                <a16:creationId xmlns:a16="http://schemas.microsoft.com/office/drawing/2014/main" id="{F0AA7B84-628D-E821-51B5-833A8EE267C5}"/>
              </a:ext>
            </a:extLst>
          </p:cNvPr>
          <p:cNvSpPr>
            <a:spLocks/>
          </p:cNvSpPr>
          <p:nvPr/>
        </p:nvSpPr>
        <p:spPr bwMode="auto">
          <a:xfrm>
            <a:off x="6013451" y="5943600"/>
            <a:ext cx="42863" cy="46038"/>
          </a:xfrm>
          <a:custGeom>
            <a:avLst/>
            <a:gdLst>
              <a:gd name="T0" fmla="*/ 17 w 17"/>
              <a:gd name="T1" fmla="*/ 0 h 18"/>
              <a:gd name="T2" fmla="*/ 15 w 17"/>
              <a:gd name="T3" fmla="*/ 4 h 18"/>
              <a:gd name="T4" fmla="*/ 15 w 17"/>
              <a:gd name="T5" fmla="*/ 18 h 18"/>
              <a:gd name="T6" fmla="*/ 14 w 17"/>
              <a:gd name="T7" fmla="*/ 18 h 18"/>
              <a:gd name="T8" fmla="*/ 3 w 17"/>
              <a:gd name="T9" fmla="*/ 3 h 18"/>
              <a:gd name="T10" fmla="*/ 3 w 17"/>
              <a:gd name="T11" fmla="*/ 3 h 18"/>
              <a:gd name="T12" fmla="*/ 3 w 17"/>
              <a:gd name="T13" fmla="*/ 14 h 18"/>
              <a:gd name="T14" fmla="*/ 6 w 17"/>
              <a:gd name="T15" fmla="*/ 17 h 18"/>
              <a:gd name="T16" fmla="*/ 6 w 17"/>
              <a:gd name="T17" fmla="*/ 18 h 18"/>
              <a:gd name="T18" fmla="*/ 0 w 17"/>
              <a:gd name="T19" fmla="*/ 18 h 18"/>
              <a:gd name="T20" fmla="*/ 0 w 17"/>
              <a:gd name="T21" fmla="*/ 17 h 18"/>
              <a:gd name="T22" fmla="*/ 2 w 17"/>
              <a:gd name="T23" fmla="*/ 14 h 18"/>
              <a:gd name="T24" fmla="*/ 2 w 17"/>
              <a:gd name="T25" fmla="*/ 2 h 18"/>
              <a:gd name="T26" fmla="*/ 0 w 17"/>
              <a:gd name="T27" fmla="*/ 0 h 18"/>
              <a:gd name="T28" fmla="*/ 0 w 17"/>
              <a:gd name="T29" fmla="*/ 0 h 18"/>
              <a:gd name="T30" fmla="*/ 4 w 17"/>
              <a:gd name="T31" fmla="*/ 0 h 18"/>
              <a:gd name="T32" fmla="*/ 13 w 17"/>
              <a:gd name="T33" fmla="*/ 13 h 18"/>
              <a:gd name="T34" fmla="*/ 14 w 17"/>
              <a:gd name="T35" fmla="*/ 13 h 18"/>
              <a:gd name="T36" fmla="*/ 14 w 17"/>
              <a:gd name="T37" fmla="*/ 4 h 18"/>
              <a:gd name="T38" fmla="*/ 11 w 17"/>
              <a:gd name="T39" fmla="*/ 0 h 18"/>
              <a:gd name="T40" fmla="*/ 11 w 17"/>
              <a:gd name="T41" fmla="*/ 0 h 18"/>
              <a:gd name="T42" fmla="*/ 17 w 17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5" y="0"/>
                  <a:pt x="15" y="0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7"/>
                  <a:pt x="6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9563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</Words>
  <Application>Microsoft Office PowerPoint</Application>
  <PresentationFormat>Widescreen</PresentationFormat>
  <Paragraphs>55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2024-01-10T10:01:19Z</dcterms:created>
  <dcterms:modified xsi:type="dcterms:W3CDTF">2024-01-10T10:02:53Z</dcterms:modified>
</cp:coreProperties>
</file>