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nb-N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27" autoAdjust="0"/>
    <p:restoredTop sz="94660"/>
  </p:normalViewPr>
  <p:slideViewPr>
    <p:cSldViewPr snapToGrid="0">
      <p:cViewPr varScale="1">
        <p:scale>
          <a:sx n="90" d="100"/>
          <a:sy n="90" d="100"/>
        </p:scale>
        <p:origin x="102" y="123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tellysbil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170DD278-BFFC-9DDA-B2DC-3A4A79BFB97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b-NO"/>
              <a:t>Klikk for å redigere tittelstil</a:t>
            </a:r>
          </a:p>
        </p:txBody>
      </p:sp>
      <p:sp>
        <p:nvSpPr>
          <p:cNvPr id="3" name="Undertittel 2">
            <a:extLst>
              <a:ext uri="{FF2B5EF4-FFF2-40B4-BE49-F238E27FC236}">
                <a16:creationId xmlns:a16="http://schemas.microsoft.com/office/drawing/2014/main" id="{05093B80-3E94-318B-96E4-BA963516A0A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b-NO"/>
              <a:t>Klikk for å redigere undertittelstil i malen</a:t>
            </a:r>
          </a:p>
        </p:txBody>
      </p:sp>
      <p:sp>
        <p:nvSpPr>
          <p:cNvPr id="4" name="Plassholder for dato 3">
            <a:extLst>
              <a:ext uri="{FF2B5EF4-FFF2-40B4-BE49-F238E27FC236}">
                <a16:creationId xmlns:a16="http://schemas.microsoft.com/office/drawing/2014/main" id="{4A427B9B-FEA9-CBE3-5A2A-51D4E377CE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BCE7C4-A53C-4466-A84F-152387651222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5" name="Plassholder for bunntekst 4">
            <a:extLst>
              <a:ext uri="{FF2B5EF4-FFF2-40B4-BE49-F238E27FC236}">
                <a16:creationId xmlns:a16="http://schemas.microsoft.com/office/drawing/2014/main" id="{FEFDA90D-7A33-062E-2EBA-59ADD9B2B8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>
            <a:extLst>
              <a:ext uri="{FF2B5EF4-FFF2-40B4-BE49-F238E27FC236}">
                <a16:creationId xmlns:a16="http://schemas.microsoft.com/office/drawing/2014/main" id="{59F648EB-E7AA-50EC-D77D-E9DB9AA9070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210BA7-4FF0-484B-B989-471720681E48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64905255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Loddrett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1CF72623-809F-D70D-9FFF-97DB5B555C1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loddrett tekst 2">
            <a:extLst>
              <a:ext uri="{FF2B5EF4-FFF2-40B4-BE49-F238E27FC236}">
                <a16:creationId xmlns:a16="http://schemas.microsoft.com/office/drawing/2014/main" id="{80A04C33-E392-7EA8-4E7B-CCEF9485C58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4" name="Plassholder for dato 3">
            <a:extLst>
              <a:ext uri="{FF2B5EF4-FFF2-40B4-BE49-F238E27FC236}">
                <a16:creationId xmlns:a16="http://schemas.microsoft.com/office/drawing/2014/main" id="{67CC141A-9542-B0C8-6F2E-8A3F279F926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BCE7C4-A53C-4466-A84F-152387651222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5" name="Plassholder for bunntekst 4">
            <a:extLst>
              <a:ext uri="{FF2B5EF4-FFF2-40B4-BE49-F238E27FC236}">
                <a16:creationId xmlns:a16="http://schemas.microsoft.com/office/drawing/2014/main" id="{634BEEAF-1045-BBF7-784F-D6C666681B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>
            <a:extLst>
              <a:ext uri="{FF2B5EF4-FFF2-40B4-BE49-F238E27FC236}">
                <a16:creationId xmlns:a16="http://schemas.microsoft.com/office/drawing/2014/main" id="{6738B1FB-98D4-0EC6-261E-C7B8E326DEE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210BA7-4FF0-484B-B989-471720681E48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61035239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Loddrett tittel og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Loddrett tittel 1">
            <a:extLst>
              <a:ext uri="{FF2B5EF4-FFF2-40B4-BE49-F238E27FC236}">
                <a16:creationId xmlns:a16="http://schemas.microsoft.com/office/drawing/2014/main" id="{F96C4056-DDA8-150F-547E-1F72BFDBF1D1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loddrett tekst 2">
            <a:extLst>
              <a:ext uri="{FF2B5EF4-FFF2-40B4-BE49-F238E27FC236}">
                <a16:creationId xmlns:a16="http://schemas.microsoft.com/office/drawing/2014/main" id="{04508EE0-0835-9081-93AE-F107555161B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4" name="Plassholder for dato 3">
            <a:extLst>
              <a:ext uri="{FF2B5EF4-FFF2-40B4-BE49-F238E27FC236}">
                <a16:creationId xmlns:a16="http://schemas.microsoft.com/office/drawing/2014/main" id="{777DFF81-FF52-CB64-A148-54FF2CAE45A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BCE7C4-A53C-4466-A84F-152387651222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5" name="Plassholder for bunntekst 4">
            <a:extLst>
              <a:ext uri="{FF2B5EF4-FFF2-40B4-BE49-F238E27FC236}">
                <a16:creationId xmlns:a16="http://schemas.microsoft.com/office/drawing/2014/main" id="{C0446E91-9504-649E-7CEB-7AF695ADAA9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>
            <a:extLst>
              <a:ext uri="{FF2B5EF4-FFF2-40B4-BE49-F238E27FC236}">
                <a16:creationId xmlns:a16="http://schemas.microsoft.com/office/drawing/2014/main" id="{32AA7FB7-1759-2A43-0970-50E418CC30E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210BA7-4FF0-484B-B989-471720681E48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2898719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tel og innhol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EFDF999C-7E0C-5484-51D2-942FEE7DA90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innhold 2">
            <a:extLst>
              <a:ext uri="{FF2B5EF4-FFF2-40B4-BE49-F238E27FC236}">
                <a16:creationId xmlns:a16="http://schemas.microsoft.com/office/drawing/2014/main" id="{EA95CFC4-98D9-D23F-D63A-4E675F2E436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4" name="Plassholder for dato 3">
            <a:extLst>
              <a:ext uri="{FF2B5EF4-FFF2-40B4-BE49-F238E27FC236}">
                <a16:creationId xmlns:a16="http://schemas.microsoft.com/office/drawing/2014/main" id="{77B4833E-ECCF-9EA1-69B8-3DDE420DD9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BCE7C4-A53C-4466-A84F-152387651222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5" name="Plassholder for bunntekst 4">
            <a:extLst>
              <a:ext uri="{FF2B5EF4-FFF2-40B4-BE49-F238E27FC236}">
                <a16:creationId xmlns:a16="http://schemas.microsoft.com/office/drawing/2014/main" id="{28178770-1F30-F916-478D-10536C1B8E8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>
            <a:extLst>
              <a:ext uri="{FF2B5EF4-FFF2-40B4-BE49-F238E27FC236}">
                <a16:creationId xmlns:a16="http://schemas.microsoft.com/office/drawing/2014/main" id="{611CE2DA-7A9D-EDBC-77AD-2276CF94809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210BA7-4FF0-484B-B989-471720681E48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85952132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Deloversk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9D2519CE-38F4-B323-32CC-19CDBA3AE7B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tekst 2">
            <a:extLst>
              <a:ext uri="{FF2B5EF4-FFF2-40B4-BE49-F238E27FC236}">
                <a16:creationId xmlns:a16="http://schemas.microsoft.com/office/drawing/2014/main" id="{DAF811C8-DC27-26B3-B5D6-696C26CC9B2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b-NO"/>
              <a:t>Klikk for å redigere tekststiler i malen</a:t>
            </a:r>
          </a:p>
        </p:txBody>
      </p:sp>
      <p:sp>
        <p:nvSpPr>
          <p:cNvPr id="4" name="Plassholder for dato 3">
            <a:extLst>
              <a:ext uri="{FF2B5EF4-FFF2-40B4-BE49-F238E27FC236}">
                <a16:creationId xmlns:a16="http://schemas.microsoft.com/office/drawing/2014/main" id="{7AA260AB-78EE-558B-A2F0-4311BCCA2D3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BCE7C4-A53C-4466-A84F-152387651222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5" name="Plassholder for bunntekst 4">
            <a:extLst>
              <a:ext uri="{FF2B5EF4-FFF2-40B4-BE49-F238E27FC236}">
                <a16:creationId xmlns:a16="http://schemas.microsoft.com/office/drawing/2014/main" id="{C28F29BC-A6E5-787D-FD38-D79FF1102D8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>
            <a:extLst>
              <a:ext uri="{FF2B5EF4-FFF2-40B4-BE49-F238E27FC236}">
                <a16:creationId xmlns:a16="http://schemas.microsoft.com/office/drawing/2014/main" id="{D2C08D2A-C58B-A3D5-C632-DE35C930702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210BA7-4FF0-484B-B989-471720681E48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43959248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o innholdsdel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06344337-6F2B-4C6B-378A-9083BDDCE7F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innhold 2">
            <a:extLst>
              <a:ext uri="{FF2B5EF4-FFF2-40B4-BE49-F238E27FC236}">
                <a16:creationId xmlns:a16="http://schemas.microsoft.com/office/drawing/2014/main" id="{C9615904-3D30-BD09-132C-FA34520A4F5F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4" name="Plassholder for innhold 3">
            <a:extLst>
              <a:ext uri="{FF2B5EF4-FFF2-40B4-BE49-F238E27FC236}">
                <a16:creationId xmlns:a16="http://schemas.microsoft.com/office/drawing/2014/main" id="{0853670E-06F6-7625-EE5C-8CDA5D036C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5" name="Plassholder for dato 4">
            <a:extLst>
              <a:ext uri="{FF2B5EF4-FFF2-40B4-BE49-F238E27FC236}">
                <a16:creationId xmlns:a16="http://schemas.microsoft.com/office/drawing/2014/main" id="{BD123360-907B-3DF2-3B2E-3F7BAC3EBF4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BCE7C4-A53C-4466-A84F-152387651222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6" name="Plassholder for bunntekst 5">
            <a:extLst>
              <a:ext uri="{FF2B5EF4-FFF2-40B4-BE49-F238E27FC236}">
                <a16:creationId xmlns:a16="http://schemas.microsoft.com/office/drawing/2014/main" id="{4D36A225-626A-4FE6-5EC2-C2C4AC06A46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>
            <a:extLst>
              <a:ext uri="{FF2B5EF4-FFF2-40B4-BE49-F238E27FC236}">
                <a16:creationId xmlns:a16="http://schemas.microsoft.com/office/drawing/2014/main" id="{EB69CB7C-BF6C-8A60-5F59-0F56D5416F4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210BA7-4FF0-484B-B989-471720681E48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3010257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Sammenlign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43AECB49-4E30-5395-8674-FE2AE5765F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tekst 2">
            <a:extLst>
              <a:ext uri="{FF2B5EF4-FFF2-40B4-BE49-F238E27FC236}">
                <a16:creationId xmlns:a16="http://schemas.microsoft.com/office/drawing/2014/main" id="{743C78A9-6322-FE88-4F63-CBDC1B71AB3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/>
              <a:t>Klikk for å redigere tekststiler i malen</a:t>
            </a:r>
          </a:p>
        </p:txBody>
      </p:sp>
      <p:sp>
        <p:nvSpPr>
          <p:cNvPr id="4" name="Plassholder for innhold 3">
            <a:extLst>
              <a:ext uri="{FF2B5EF4-FFF2-40B4-BE49-F238E27FC236}">
                <a16:creationId xmlns:a16="http://schemas.microsoft.com/office/drawing/2014/main" id="{767E5174-48BB-EC88-7461-4166EDED0BC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5" name="Plassholder for tekst 4">
            <a:extLst>
              <a:ext uri="{FF2B5EF4-FFF2-40B4-BE49-F238E27FC236}">
                <a16:creationId xmlns:a16="http://schemas.microsoft.com/office/drawing/2014/main" id="{C08D3F08-F6A9-2363-757B-7C4B5B7998B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/>
              <a:t>Klikk for å redigere tekststiler i malen</a:t>
            </a:r>
          </a:p>
        </p:txBody>
      </p:sp>
      <p:sp>
        <p:nvSpPr>
          <p:cNvPr id="6" name="Plassholder for innhold 5">
            <a:extLst>
              <a:ext uri="{FF2B5EF4-FFF2-40B4-BE49-F238E27FC236}">
                <a16:creationId xmlns:a16="http://schemas.microsoft.com/office/drawing/2014/main" id="{B9715EFD-EE24-AA39-8889-086120C0240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7" name="Plassholder for dato 6">
            <a:extLst>
              <a:ext uri="{FF2B5EF4-FFF2-40B4-BE49-F238E27FC236}">
                <a16:creationId xmlns:a16="http://schemas.microsoft.com/office/drawing/2014/main" id="{9D6C26CC-51D6-DAA3-5B96-2906F71EDD5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BCE7C4-A53C-4466-A84F-152387651222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8" name="Plassholder for bunntekst 7">
            <a:extLst>
              <a:ext uri="{FF2B5EF4-FFF2-40B4-BE49-F238E27FC236}">
                <a16:creationId xmlns:a16="http://schemas.microsoft.com/office/drawing/2014/main" id="{4EFAB123-3AAB-D2FF-0E80-392832F4E8C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9" name="Plassholder for lysbildenummer 8">
            <a:extLst>
              <a:ext uri="{FF2B5EF4-FFF2-40B4-BE49-F238E27FC236}">
                <a16:creationId xmlns:a16="http://schemas.microsoft.com/office/drawing/2014/main" id="{4B884521-3E4C-4F8E-1206-5B7CA4DE265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210BA7-4FF0-484B-B989-471720681E48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69686519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Bare tit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913E7C8E-09AA-CC42-34E1-5C9F1CA2766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dato 2">
            <a:extLst>
              <a:ext uri="{FF2B5EF4-FFF2-40B4-BE49-F238E27FC236}">
                <a16:creationId xmlns:a16="http://schemas.microsoft.com/office/drawing/2014/main" id="{0156A108-E520-3B1A-2BF8-08A01F04C58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BCE7C4-A53C-4466-A84F-152387651222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4" name="Plassholder for bunntekst 3">
            <a:extLst>
              <a:ext uri="{FF2B5EF4-FFF2-40B4-BE49-F238E27FC236}">
                <a16:creationId xmlns:a16="http://schemas.microsoft.com/office/drawing/2014/main" id="{7F160E50-25B4-CB0E-88D5-EA66BD7640D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5" name="Plassholder for lysbildenummer 4">
            <a:extLst>
              <a:ext uri="{FF2B5EF4-FFF2-40B4-BE49-F238E27FC236}">
                <a16:creationId xmlns:a16="http://schemas.microsoft.com/office/drawing/2014/main" id="{FCDF5709-BACC-CC9C-8D2C-6CB725AF9C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210BA7-4FF0-484B-B989-471720681E48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97003438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om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dato 1">
            <a:extLst>
              <a:ext uri="{FF2B5EF4-FFF2-40B4-BE49-F238E27FC236}">
                <a16:creationId xmlns:a16="http://schemas.microsoft.com/office/drawing/2014/main" id="{B11268EE-D80B-4112-8825-3CC315A1463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BCE7C4-A53C-4466-A84F-152387651222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3" name="Plassholder for bunntekst 2">
            <a:extLst>
              <a:ext uri="{FF2B5EF4-FFF2-40B4-BE49-F238E27FC236}">
                <a16:creationId xmlns:a16="http://schemas.microsoft.com/office/drawing/2014/main" id="{A7E25939-E7B8-EAA9-12C6-ADCB7C9A20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4" name="Plassholder for lysbildenummer 3">
            <a:extLst>
              <a:ext uri="{FF2B5EF4-FFF2-40B4-BE49-F238E27FC236}">
                <a16:creationId xmlns:a16="http://schemas.microsoft.com/office/drawing/2014/main" id="{3AC42A12-78B0-FF99-9046-7E98FDC1A0D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210BA7-4FF0-484B-B989-471720681E48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83862536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nhold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C11031E3-7D11-A6C5-B8BB-64574BA81CD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innhold 2">
            <a:extLst>
              <a:ext uri="{FF2B5EF4-FFF2-40B4-BE49-F238E27FC236}">
                <a16:creationId xmlns:a16="http://schemas.microsoft.com/office/drawing/2014/main" id="{D5A7558F-606B-8D10-DA43-80A68DFAFF9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4" name="Plassholder for tekst 3">
            <a:extLst>
              <a:ext uri="{FF2B5EF4-FFF2-40B4-BE49-F238E27FC236}">
                <a16:creationId xmlns:a16="http://schemas.microsoft.com/office/drawing/2014/main" id="{F8DF87B2-E246-FD84-5C36-B8B97D61F14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b-NO"/>
              <a:t>Klikk for å redigere tekststiler i malen</a:t>
            </a:r>
          </a:p>
        </p:txBody>
      </p:sp>
      <p:sp>
        <p:nvSpPr>
          <p:cNvPr id="5" name="Plassholder for dato 4">
            <a:extLst>
              <a:ext uri="{FF2B5EF4-FFF2-40B4-BE49-F238E27FC236}">
                <a16:creationId xmlns:a16="http://schemas.microsoft.com/office/drawing/2014/main" id="{0728DAF8-EA3F-2B4D-B6F2-88D3754FA4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BCE7C4-A53C-4466-A84F-152387651222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6" name="Plassholder for bunntekst 5">
            <a:extLst>
              <a:ext uri="{FF2B5EF4-FFF2-40B4-BE49-F238E27FC236}">
                <a16:creationId xmlns:a16="http://schemas.microsoft.com/office/drawing/2014/main" id="{AC99CE74-B6C4-1DAB-E804-DF265E48387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>
            <a:extLst>
              <a:ext uri="{FF2B5EF4-FFF2-40B4-BE49-F238E27FC236}">
                <a16:creationId xmlns:a16="http://schemas.microsoft.com/office/drawing/2014/main" id="{CD9D7258-055B-318E-A864-3CD80FB66A8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210BA7-4FF0-484B-B989-471720681E48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00796939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e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188983CE-C5C4-260A-25AB-EE795625096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bilde 2">
            <a:extLst>
              <a:ext uri="{FF2B5EF4-FFF2-40B4-BE49-F238E27FC236}">
                <a16:creationId xmlns:a16="http://schemas.microsoft.com/office/drawing/2014/main" id="{4D7ADB21-DD2B-1346-44BE-9D509E78079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b-NO"/>
          </a:p>
        </p:txBody>
      </p:sp>
      <p:sp>
        <p:nvSpPr>
          <p:cNvPr id="4" name="Plassholder for tekst 3">
            <a:extLst>
              <a:ext uri="{FF2B5EF4-FFF2-40B4-BE49-F238E27FC236}">
                <a16:creationId xmlns:a16="http://schemas.microsoft.com/office/drawing/2014/main" id="{ECD1CF63-8DDA-482A-B8F5-1CCD8AF102F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b-NO"/>
              <a:t>Klikk for å redigere tekststiler i malen</a:t>
            </a:r>
          </a:p>
        </p:txBody>
      </p:sp>
      <p:sp>
        <p:nvSpPr>
          <p:cNvPr id="5" name="Plassholder for dato 4">
            <a:extLst>
              <a:ext uri="{FF2B5EF4-FFF2-40B4-BE49-F238E27FC236}">
                <a16:creationId xmlns:a16="http://schemas.microsoft.com/office/drawing/2014/main" id="{0F7FA64E-5AB7-F815-1ED8-4A63A4CD25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BCE7C4-A53C-4466-A84F-152387651222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6" name="Plassholder for bunntekst 5">
            <a:extLst>
              <a:ext uri="{FF2B5EF4-FFF2-40B4-BE49-F238E27FC236}">
                <a16:creationId xmlns:a16="http://schemas.microsoft.com/office/drawing/2014/main" id="{E6A248AB-2C91-BB9A-E49A-A4A3E56B8E7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>
            <a:extLst>
              <a:ext uri="{FF2B5EF4-FFF2-40B4-BE49-F238E27FC236}">
                <a16:creationId xmlns:a16="http://schemas.microsoft.com/office/drawing/2014/main" id="{2B74CC7E-A0AE-F8DB-E900-157D48E113D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210BA7-4FF0-484B-B989-471720681E48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8002411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tittel 1">
            <a:extLst>
              <a:ext uri="{FF2B5EF4-FFF2-40B4-BE49-F238E27FC236}">
                <a16:creationId xmlns:a16="http://schemas.microsoft.com/office/drawing/2014/main" id="{3FD35057-8136-4B55-778F-95A19F50D25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tekst 2">
            <a:extLst>
              <a:ext uri="{FF2B5EF4-FFF2-40B4-BE49-F238E27FC236}">
                <a16:creationId xmlns:a16="http://schemas.microsoft.com/office/drawing/2014/main" id="{ECC4F7DC-1D12-3C5E-C4BB-9040FC15B1F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4" name="Plassholder for dato 3">
            <a:extLst>
              <a:ext uri="{FF2B5EF4-FFF2-40B4-BE49-F238E27FC236}">
                <a16:creationId xmlns:a16="http://schemas.microsoft.com/office/drawing/2014/main" id="{2E8C73FF-5F68-A193-6A0F-1AF7D36AC30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4BCE7C4-A53C-4466-A84F-152387651222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5" name="Plassholder for bunntekst 4">
            <a:extLst>
              <a:ext uri="{FF2B5EF4-FFF2-40B4-BE49-F238E27FC236}">
                <a16:creationId xmlns:a16="http://schemas.microsoft.com/office/drawing/2014/main" id="{C1F1EDB0-764D-E7A6-7B13-F44685C8D5B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b-NO"/>
          </a:p>
        </p:txBody>
      </p:sp>
      <p:sp>
        <p:nvSpPr>
          <p:cNvPr id="6" name="Plassholder for lysbildenummer 5">
            <a:extLst>
              <a:ext uri="{FF2B5EF4-FFF2-40B4-BE49-F238E27FC236}">
                <a16:creationId xmlns:a16="http://schemas.microsoft.com/office/drawing/2014/main" id="{F83B0257-1BFE-E11E-8984-9BC95C6B7A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9210BA7-4FF0-484B-B989-471720681E48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55979091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b-N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AutoShape 3">
            <a:extLst>
              <a:ext uri="{FF2B5EF4-FFF2-40B4-BE49-F238E27FC236}">
                <a16:creationId xmlns:a16="http://schemas.microsoft.com/office/drawing/2014/main" id="{DC729CFF-B116-4B98-23A3-A55BD4C9BB90}"/>
              </a:ext>
            </a:extLst>
          </p:cNvPr>
          <p:cNvSpPr>
            <a:spLocks noChangeAspect="1" noChangeArrowheads="1" noTextEdit="1"/>
          </p:cNvSpPr>
          <p:nvPr/>
        </p:nvSpPr>
        <p:spPr bwMode="auto">
          <a:xfrm>
            <a:off x="1649413" y="0"/>
            <a:ext cx="8893175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" name="Freeform 5">
            <a:extLst>
              <a:ext uri="{FF2B5EF4-FFF2-40B4-BE49-F238E27FC236}">
                <a16:creationId xmlns:a16="http://schemas.microsoft.com/office/drawing/2014/main" id="{9E45B0C7-1163-8470-E370-96DB5A3AB252}"/>
              </a:ext>
            </a:extLst>
          </p:cNvPr>
          <p:cNvSpPr>
            <a:spLocks/>
          </p:cNvSpPr>
          <p:nvPr/>
        </p:nvSpPr>
        <p:spPr bwMode="auto">
          <a:xfrm>
            <a:off x="8235951" y="49213"/>
            <a:ext cx="2290763" cy="2446338"/>
          </a:xfrm>
          <a:custGeom>
            <a:avLst/>
            <a:gdLst>
              <a:gd name="T0" fmla="*/ 950 w 1443"/>
              <a:gd name="T1" fmla="*/ 1395 h 1541"/>
              <a:gd name="T2" fmla="*/ 636 w 1443"/>
              <a:gd name="T3" fmla="*/ 1440 h 1541"/>
              <a:gd name="T4" fmla="*/ 451 w 1443"/>
              <a:gd name="T5" fmla="*/ 1227 h 1541"/>
              <a:gd name="T6" fmla="*/ 515 w 1443"/>
              <a:gd name="T7" fmla="*/ 935 h 1541"/>
              <a:gd name="T8" fmla="*/ 379 w 1443"/>
              <a:gd name="T9" fmla="*/ 813 h 1541"/>
              <a:gd name="T10" fmla="*/ 300 w 1443"/>
              <a:gd name="T11" fmla="*/ 646 h 1541"/>
              <a:gd name="T12" fmla="*/ 110 w 1443"/>
              <a:gd name="T13" fmla="*/ 528 h 1541"/>
              <a:gd name="T14" fmla="*/ 149 w 1443"/>
              <a:gd name="T15" fmla="*/ 449 h 1541"/>
              <a:gd name="T16" fmla="*/ 304 w 1443"/>
              <a:gd name="T17" fmla="*/ 509 h 1541"/>
              <a:gd name="T18" fmla="*/ 352 w 1443"/>
              <a:gd name="T19" fmla="*/ 619 h 1541"/>
              <a:gd name="T20" fmla="*/ 511 w 1443"/>
              <a:gd name="T21" fmla="*/ 712 h 1541"/>
              <a:gd name="T22" fmla="*/ 638 w 1443"/>
              <a:gd name="T23" fmla="*/ 877 h 1541"/>
              <a:gd name="T24" fmla="*/ 710 w 1443"/>
              <a:gd name="T25" fmla="*/ 1006 h 1541"/>
              <a:gd name="T26" fmla="*/ 830 w 1443"/>
              <a:gd name="T27" fmla="*/ 966 h 1541"/>
              <a:gd name="T28" fmla="*/ 793 w 1443"/>
              <a:gd name="T29" fmla="*/ 904 h 1541"/>
              <a:gd name="T30" fmla="*/ 631 w 1443"/>
              <a:gd name="T31" fmla="*/ 790 h 1541"/>
              <a:gd name="T32" fmla="*/ 633 w 1443"/>
              <a:gd name="T33" fmla="*/ 778 h 1541"/>
              <a:gd name="T34" fmla="*/ 733 w 1443"/>
              <a:gd name="T35" fmla="*/ 749 h 1541"/>
              <a:gd name="T36" fmla="*/ 588 w 1443"/>
              <a:gd name="T37" fmla="*/ 550 h 1541"/>
              <a:gd name="T38" fmla="*/ 586 w 1443"/>
              <a:gd name="T39" fmla="*/ 470 h 1541"/>
              <a:gd name="T40" fmla="*/ 714 w 1443"/>
              <a:gd name="T41" fmla="*/ 571 h 1541"/>
              <a:gd name="T42" fmla="*/ 698 w 1443"/>
              <a:gd name="T43" fmla="*/ 432 h 1541"/>
              <a:gd name="T44" fmla="*/ 725 w 1443"/>
              <a:gd name="T45" fmla="*/ 352 h 1541"/>
              <a:gd name="T46" fmla="*/ 544 w 1443"/>
              <a:gd name="T47" fmla="*/ 410 h 1541"/>
              <a:gd name="T48" fmla="*/ 658 w 1443"/>
              <a:gd name="T49" fmla="*/ 259 h 1541"/>
              <a:gd name="T50" fmla="*/ 588 w 1443"/>
              <a:gd name="T51" fmla="*/ 252 h 1541"/>
              <a:gd name="T52" fmla="*/ 344 w 1443"/>
              <a:gd name="T53" fmla="*/ 273 h 1541"/>
              <a:gd name="T54" fmla="*/ 230 w 1443"/>
              <a:gd name="T55" fmla="*/ 248 h 1541"/>
              <a:gd name="T56" fmla="*/ 218 w 1443"/>
              <a:gd name="T57" fmla="*/ 74 h 1541"/>
              <a:gd name="T58" fmla="*/ 29 w 1443"/>
              <a:gd name="T59" fmla="*/ 54 h 1541"/>
              <a:gd name="T60" fmla="*/ 60 w 1443"/>
              <a:gd name="T61" fmla="*/ 6 h 1541"/>
              <a:gd name="T62" fmla="*/ 244 w 1443"/>
              <a:gd name="T63" fmla="*/ 60 h 1541"/>
              <a:gd name="T64" fmla="*/ 344 w 1443"/>
              <a:gd name="T65" fmla="*/ 54 h 1541"/>
              <a:gd name="T66" fmla="*/ 426 w 1443"/>
              <a:gd name="T67" fmla="*/ 139 h 1541"/>
              <a:gd name="T68" fmla="*/ 516 w 1443"/>
              <a:gd name="T69" fmla="*/ 219 h 1541"/>
              <a:gd name="T70" fmla="*/ 600 w 1443"/>
              <a:gd name="T71" fmla="*/ 99 h 1541"/>
              <a:gd name="T72" fmla="*/ 716 w 1443"/>
              <a:gd name="T73" fmla="*/ 43 h 1541"/>
              <a:gd name="T74" fmla="*/ 718 w 1443"/>
              <a:gd name="T75" fmla="*/ 139 h 1541"/>
              <a:gd name="T76" fmla="*/ 822 w 1443"/>
              <a:gd name="T77" fmla="*/ 327 h 1541"/>
              <a:gd name="T78" fmla="*/ 863 w 1443"/>
              <a:gd name="T79" fmla="*/ 492 h 1541"/>
              <a:gd name="T80" fmla="*/ 1093 w 1443"/>
              <a:gd name="T81" fmla="*/ 598 h 1541"/>
              <a:gd name="T82" fmla="*/ 1066 w 1443"/>
              <a:gd name="T83" fmla="*/ 846 h 1541"/>
              <a:gd name="T84" fmla="*/ 1329 w 1443"/>
              <a:gd name="T85" fmla="*/ 1132 h 1541"/>
              <a:gd name="T86" fmla="*/ 1443 w 1443"/>
              <a:gd name="T87" fmla="*/ 1119 h 1541"/>
              <a:gd name="T88" fmla="*/ 1329 w 1443"/>
              <a:gd name="T89" fmla="*/ 1366 h 1541"/>
              <a:gd name="T90" fmla="*/ 1350 w 1443"/>
              <a:gd name="T91" fmla="*/ 1440 h 1541"/>
              <a:gd name="T92" fmla="*/ 1018 w 1443"/>
              <a:gd name="T93" fmla="*/ 1541 h 15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1443" h="1541">
                <a:moveTo>
                  <a:pt x="1018" y="1541"/>
                </a:moveTo>
                <a:lnTo>
                  <a:pt x="971" y="1496"/>
                </a:lnTo>
                <a:lnTo>
                  <a:pt x="950" y="1395"/>
                </a:lnTo>
                <a:lnTo>
                  <a:pt x="882" y="1386"/>
                </a:lnTo>
                <a:lnTo>
                  <a:pt x="722" y="1473"/>
                </a:lnTo>
                <a:lnTo>
                  <a:pt x="636" y="1440"/>
                </a:lnTo>
                <a:lnTo>
                  <a:pt x="588" y="1459"/>
                </a:lnTo>
                <a:lnTo>
                  <a:pt x="499" y="1390"/>
                </a:lnTo>
                <a:lnTo>
                  <a:pt x="451" y="1227"/>
                </a:lnTo>
                <a:lnTo>
                  <a:pt x="505" y="1163"/>
                </a:lnTo>
                <a:lnTo>
                  <a:pt x="536" y="1053"/>
                </a:lnTo>
                <a:lnTo>
                  <a:pt x="515" y="935"/>
                </a:lnTo>
                <a:lnTo>
                  <a:pt x="547" y="927"/>
                </a:lnTo>
                <a:lnTo>
                  <a:pt x="540" y="861"/>
                </a:lnTo>
                <a:lnTo>
                  <a:pt x="379" y="813"/>
                </a:lnTo>
                <a:lnTo>
                  <a:pt x="393" y="714"/>
                </a:lnTo>
                <a:lnTo>
                  <a:pt x="364" y="693"/>
                </a:lnTo>
                <a:lnTo>
                  <a:pt x="300" y="646"/>
                </a:lnTo>
                <a:lnTo>
                  <a:pt x="247" y="550"/>
                </a:lnTo>
                <a:lnTo>
                  <a:pt x="153" y="536"/>
                </a:lnTo>
                <a:lnTo>
                  <a:pt x="110" y="528"/>
                </a:lnTo>
                <a:lnTo>
                  <a:pt x="87" y="532"/>
                </a:lnTo>
                <a:lnTo>
                  <a:pt x="95" y="461"/>
                </a:lnTo>
                <a:lnTo>
                  <a:pt x="149" y="449"/>
                </a:lnTo>
                <a:lnTo>
                  <a:pt x="203" y="432"/>
                </a:lnTo>
                <a:lnTo>
                  <a:pt x="253" y="463"/>
                </a:lnTo>
                <a:lnTo>
                  <a:pt x="304" y="509"/>
                </a:lnTo>
                <a:lnTo>
                  <a:pt x="325" y="555"/>
                </a:lnTo>
                <a:lnTo>
                  <a:pt x="331" y="567"/>
                </a:lnTo>
                <a:lnTo>
                  <a:pt x="352" y="619"/>
                </a:lnTo>
                <a:lnTo>
                  <a:pt x="400" y="685"/>
                </a:lnTo>
                <a:lnTo>
                  <a:pt x="456" y="699"/>
                </a:lnTo>
                <a:lnTo>
                  <a:pt x="511" y="712"/>
                </a:lnTo>
                <a:lnTo>
                  <a:pt x="580" y="790"/>
                </a:lnTo>
                <a:lnTo>
                  <a:pt x="588" y="799"/>
                </a:lnTo>
                <a:lnTo>
                  <a:pt x="638" y="877"/>
                </a:lnTo>
                <a:lnTo>
                  <a:pt x="714" y="972"/>
                </a:lnTo>
                <a:lnTo>
                  <a:pt x="753" y="997"/>
                </a:lnTo>
                <a:lnTo>
                  <a:pt x="710" y="1006"/>
                </a:lnTo>
                <a:lnTo>
                  <a:pt x="780" y="1018"/>
                </a:lnTo>
                <a:lnTo>
                  <a:pt x="822" y="999"/>
                </a:lnTo>
                <a:lnTo>
                  <a:pt x="830" y="966"/>
                </a:lnTo>
                <a:lnTo>
                  <a:pt x="830" y="962"/>
                </a:lnTo>
                <a:lnTo>
                  <a:pt x="764" y="929"/>
                </a:lnTo>
                <a:lnTo>
                  <a:pt x="793" y="904"/>
                </a:lnTo>
                <a:lnTo>
                  <a:pt x="787" y="900"/>
                </a:lnTo>
                <a:lnTo>
                  <a:pt x="677" y="821"/>
                </a:lnTo>
                <a:lnTo>
                  <a:pt x="631" y="790"/>
                </a:lnTo>
                <a:lnTo>
                  <a:pt x="627" y="786"/>
                </a:lnTo>
                <a:lnTo>
                  <a:pt x="617" y="780"/>
                </a:lnTo>
                <a:lnTo>
                  <a:pt x="633" y="778"/>
                </a:lnTo>
                <a:lnTo>
                  <a:pt x="689" y="774"/>
                </a:lnTo>
                <a:lnTo>
                  <a:pt x="720" y="757"/>
                </a:lnTo>
                <a:lnTo>
                  <a:pt x="733" y="749"/>
                </a:lnTo>
                <a:lnTo>
                  <a:pt x="631" y="720"/>
                </a:lnTo>
                <a:lnTo>
                  <a:pt x="605" y="646"/>
                </a:lnTo>
                <a:lnTo>
                  <a:pt x="588" y="550"/>
                </a:lnTo>
                <a:lnTo>
                  <a:pt x="594" y="546"/>
                </a:lnTo>
                <a:lnTo>
                  <a:pt x="617" y="528"/>
                </a:lnTo>
                <a:lnTo>
                  <a:pt x="586" y="470"/>
                </a:lnTo>
                <a:lnTo>
                  <a:pt x="646" y="447"/>
                </a:lnTo>
                <a:lnTo>
                  <a:pt x="662" y="534"/>
                </a:lnTo>
                <a:lnTo>
                  <a:pt x="714" y="571"/>
                </a:lnTo>
                <a:lnTo>
                  <a:pt x="714" y="569"/>
                </a:lnTo>
                <a:lnTo>
                  <a:pt x="708" y="515"/>
                </a:lnTo>
                <a:lnTo>
                  <a:pt x="698" y="432"/>
                </a:lnTo>
                <a:lnTo>
                  <a:pt x="677" y="389"/>
                </a:lnTo>
                <a:lnTo>
                  <a:pt x="689" y="381"/>
                </a:lnTo>
                <a:lnTo>
                  <a:pt x="725" y="352"/>
                </a:lnTo>
                <a:lnTo>
                  <a:pt x="685" y="362"/>
                </a:lnTo>
                <a:lnTo>
                  <a:pt x="627" y="374"/>
                </a:lnTo>
                <a:lnTo>
                  <a:pt x="544" y="410"/>
                </a:lnTo>
                <a:lnTo>
                  <a:pt x="497" y="348"/>
                </a:lnTo>
                <a:lnTo>
                  <a:pt x="575" y="292"/>
                </a:lnTo>
                <a:lnTo>
                  <a:pt x="658" y="259"/>
                </a:lnTo>
                <a:lnTo>
                  <a:pt x="691" y="190"/>
                </a:lnTo>
                <a:lnTo>
                  <a:pt x="683" y="139"/>
                </a:lnTo>
                <a:lnTo>
                  <a:pt x="588" y="252"/>
                </a:lnTo>
                <a:lnTo>
                  <a:pt x="505" y="252"/>
                </a:lnTo>
                <a:lnTo>
                  <a:pt x="435" y="341"/>
                </a:lnTo>
                <a:lnTo>
                  <a:pt x="344" y="273"/>
                </a:lnTo>
                <a:lnTo>
                  <a:pt x="317" y="221"/>
                </a:lnTo>
                <a:lnTo>
                  <a:pt x="290" y="271"/>
                </a:lnTo>
                <a:lnTo>
                  <a:pt x="230" y="248"/>
                </a:lnTo>
                <a:lnTo>
                  <a:pt x="195" y="153"/>
                </a:lnTo>
                <a:lnTo>
                  <a:pt x="238" y="97"/>
                </a:lnTo>
                <a:lnTo>
                  <a:pt x="218" y="74"/>
                </a:lnTo>
                <a:lnTo>
                  <a:pt x="110" y="116"/>
                </a:lnTo>
                <a:lnTo>
                  <a:pt x="48" y="79"/>
                </a:lnTo>
                <a:lnTo>
                  <a:pt x="29" y="54"/>
                </a:lnTo>
                <a:lnTo>
                  <a:pt x="0" y="15"/>
                </a:lnTo>
                <a:lnTo>
                  <a:pt x="11" y="0"/>
                </a:lnTo>
                <a:lnTo>
                  <a:pt x="60" y="6"/>
                </a:lnTo>
                <a:lnTo>
                  <a:pt x="158" y="54"/>
                </a:lnTo>
                <a:lnTo>
                  <a:pt x="193" y="72"/>
                </a:lnTo>
                <a:lnTo>
                  <a:pt x="244" y="60"/>
                </a:lnTo>
                <a:lnTo>
                  <a:pt x="277" y="54"/>
                </a:lnTo>
                <a:lnTo>
                  <a:pt x="344" y="43"/>
                </a:lnTo>
                <a:lnTo>
                  <a:pt x="344" y="54"/>
                </a:lnTo>
                <a:lnTo>
                  <a:pt x="350" y="91"/>
                </a:lnTo>
                <a:lnTo>
                  <a:pt x="398" y="124"/>
                </a:lnTo>
                <a:lnTo>
                  <a:pt x="426" y="139"/>
                </a:lnTo>
                <a:lnTo>
                  <a:pt x="429" y="180"/>
                </a:lnTo>
                <a:lnTo>
                  <a:pt x="462" y="195"/>
                </a:lnTo>
                <a:lnTo>
                  <a:pt x="516" y="219"/>
                </a:lnTo>
                <a:lnTo>
                  <a:pt x="549" y="192"/>
                </a:lnTo>
                <a:lnTo>
                  <a:pt x="565" y="85"/>
                </a:lnTo>
                <a:lnTo>
                  <a:pt x="600" y="99"/>
                </a:lnTo>
                <a:lnTo>
                  <a:pt x="605" y="101"/>
                </a:lnTo>
                <a:lnTo>
                  <a:pt x="611" y="99"/>
                </a:lnTo>
                <a:lnTo>
                  <a:pt x="716" y="43"/>
                </a:lnTo>
                <a:lnTo>
                  <a:pt x="716" y="91"/>
                </a:lnTo>
                <a:lnTo>
                  <a:pt x="716" y="108"/>
                </a:lnTo>
                <a:lnTo>
                  <a:pt x="718" y="139"/>
                </a:lnTo>
                <a:lnTo>
                  <a:pt x="803" y="286"/>
                </a:lnTo>
                <a:lnTo>
                  <a:pt x="824" y="321"/>
                </a:lnTo>
                <a:lnTo>
                  <a:pt x="822" y="327"/>
                </a:lnTo>
                <a:lnTo>
                  <a:pt x="811" y="368"/>
                </a:lnTo>
                <a:lnTo>
                  <a:pt x="807" y="385"/>
                </a:lnTo>
                <a:lnTo>
                  <a:pt x="863" y="492"/>
                </a:lnTo>
                <a:lnTo>
                  <a:pt x="992" y="555"/>
                </a:lnTo>
                <a:lnTo>
                  <a:pt x="1066" y="561"/>
                </a:lnTo>
                <a:lnTo>
                  <a:pt x="1093" y="598"/>
                </a:lnTo>
                <a:lnTo>
                  <a:pt x="1041" y="666"/>
                </a:lnTo>
                <a:lnTo>
                  <a:pt x="1122" y="716"/>
                </a:lnTo>
                <a:lnTo>
                  <a:pt x="1066" y="846"/>
                </a:lnTo>
                <a:lnTo>
                  <a:pt x="1136" y="884"/>
                </a:lnTo>
                <a:lnTo>
                  <a:pt x="1182" y="1041"/>
                </a:lnTo>
                <a:lnTo>
                  <a:pt x="1329" y="1132"/>
                </a:lnTo>
                <a:lnTo>
                  <a:pt x="1337" y="1136"/>
                </a:lnTo>
                <a:lnTo>
                  <a:pt x="1391" y="1080"/>
                </a:lnTo>
                <a:lnTo>
                  <a:pt x="1443" y="1119"/>
                </a:lnTo>
                <a:lnTo>
                  <a:pt x="1364" y="1219"/>
                </a:lnTo>
                <a:lnTo>
                  <a:pt x="1356" y="1347"/>
                </a:lnTo>
                <a:lnTo>
                  <a:pt x="1329" y="1366"/>
                </a:lnTo>
                <a:lnTo>
                  <a:pt x="1327" y="1368"/>
                </a:lnTo>
                <a:lnTo>
                  <a:pt x="1329" y="1380"/>
                </a:lnTo>
                <a:lnTo>
                  <a:pt x="1350" y="1440"/>
                </a:lnTo>
                <a:lnTo>
                  <a:pt x="1329" y="1442"/>
                </a:lnTo>
                <a:lnTo>
                  <a:pt x="1186" y="1450"/>
                </a:lnTo>
                <a:lnTo>
                  <a:pt x="1018" y="1541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" name="Freeform 6">
            <a:extLst>
              <a:ext uri="{FF2B5EF4-FFF2-40B4-BE49-F238E27FC236}">
                <a16:creationId xmlns:a16="http://schemas.microsoft.com/office/drawing/2014/main" id="{F3FBC7A5-FE86-9ADE-AEA0-F10B2617563B}"/>
              </a:ext>
            </a:extLst>
          </p:cNvPr>
          <p:cNvSpPr>
            <a:spLocks/>
          </p:cNvSpPr>
          <p:nvPr/>
        </p:nvSpPr>
        <p:spPr bwMode="auto">
          <a:xfrm>
            <a:off x="4700588" y="4424363"/>
            <a:ext cx="2927350" cy="2305050"/>
          </a:xfrm>
          <a:custGeom>
            <a:avLst/>
            <a:gdLst>
              <a:gd name="T0" fmla="*/ 1656 w 1844"/>
              <a:gd name="T1" fmla="*/ 1043 h 1452"/>
              <a:gd name="T2" fmla="*/ 1710 w 1844"/>
              <a:gd name="T3" fmla="*/ 1074 h 1452"/>
              <a:gd name="T4" fmla="*/ 1844 w 1844"/>
              <a:gd name="T5" fmla="*/ 1132 h 1452"/>
              <a:gd name="T6" fmla="*/ 1760 w 1844"/>
              <a:gd name="T7" fmla="*/ 1245 h 1452"/>
              <a:gd name="T8" fmla="*/ 1731 w 1844"/>
              <a:gd name="T9" fmla="*/ 1283 h 1452"/>
              <a:gd name="T10" fmla="*/ 1681 w 1844"/>
              <a:gd name="T11" fmla="*/ 1351 h 1452"/>
              <a:gd name="T12" fmla="*/ 1646 w 1844"/>
              <a:gd name="T13" fmla="*/ 1407 h 1452"/>
              <a:gd name="T14" fmla="*/ 1540 w 1844"/>
              <a:gd name="T15" fmla="*/ 1419 h 1452"/>
              <a:gd name="T16" fmla="*/ 1488 w 1844"/>
              <a:gd name="T17" fmla="*/ 1399 h 1452"/>
              <a:gd name="T18" fmla="*/ 1395 w 1844"/>
              <a:gd name="T19" fmla="*/ 1363 h 1452"/>
              <a:gd name="T20" fmla="*/ 1269 w 1844"/>
              <a:gd name="T21" fmla="*/ 1314 h 1452"/>
              <a:gd name="T22" fmla="*/ 1224 w 1844"/>
              <a:gd name="T23" fmla="*/ 1299 h 1452"/>
              <a:gd name="T24" fmla="*/ 1143 w 1844"/>
              <a:gd name="T25" fmla="*/ 1268 h 1452"/>
              <a:gd name="T26" fmla="*/ 1074 w 1844"/>
              <a:gd name="T27" fmla="*/ 1243 h 1452"/>
              <a:gd name="T28" fmla="*/ 1043 w 1844"/>
              <a:gd name="T29" fmla="*/ 1229 h 1452"/>
              <a:gd name="T30" fmla="*/ 965 w 1844"/>
              <a:gd name="T31" fmla="*/ 1200 h 1452"/>
              <a:gd name="T32" fmla="*/ 909 w 1844"/>
              <a:gd name="T33" fmla="*/ 1181 h 1452"/>
              <a:gd name="T34" fmla="*/ 836 w 1844"/>
              <a:gd name="T35" fmla="*/ 1152 h 1452"/>
              <a:gd name="T36" fmla="*/ 747 w 1844"/>
              <a:gd name="T37" fmla="*/ 1163 h 1452"/>
              <a:gd name="T38" fmla="*/ 665 w 1844"/>
              <a:gd name="T39" fmla="*/ 1173 h 1452"/>
              <a:gd name="T40" fmla="*/ 625 w 1844"/>
              <a:gd name="T41" fmla="*/ 1181 h 1452"/>
              <a:gd name="T42" fmla="*/ 596 w 1844"/>
              <a:gd name="T43" fmla="*/ 1185 h 1452"/>
              <a:gd name="T44" fmla="*/ 543 w 1844"/>
              <a:gd name="T45" fmla="*/ 1190 h 1452"/>
              <a:gd name="T46" fmla="*/ 427 w 1844"/>
              <a:gd name="T47" fmla="*/ 1088 h 1452"/>
              <a:gd name="T48" fmla="*/ 389 w 1844"/>
              <a:gd name="T49" fmla="*/ 1057 h 1452"/>
              <a:gd name="T50" fmla="*/ 360 w 1844"/>
              <a:gd name="T51" fmla="*/ 1036 h 1452"/>
              <a:gd name="T52" fmla="*/ 301 w 1844"/>
              <a:gd name="T53" fmla="*/ 1065 h 1452"/>
              <a:gd name="T54" fmla="*/ 218 w 1844"/>
              <a:gd name="T55" fmla="*/ 1107 h 1452"/>
              <a:gd name="T56" fmla="*/ 114 w 1844"/>
              <a:gd name="T57" fmla="*/ 1105 h 1452"/>
              <a:gd name="T58" fmla="*/ 48 w 1844"/>
              <a:gd name="T59" fmla="*/ 993 h 1452"/>
              <a:gd name="T60" fmla="*/ 62 w 1844"/>
              <a:gd name="T61" fmla="*/ 888 h 1452"/>
              <a:gd name="T62" fmla="*/ 62 w 1844"/>
              <a:gd name="T63" fmla="*/ 815 h 1452"/>
              <a:gd name="T64" fmla="*/ 40 w 1844"/>
              <a:gd name="T65" fmla="*/ 770 h 1452"/>
              <a:gd name="T66" fmla="*/ 25 w 1844"/>
              <a:gd name="T67" fmla="*/ 705 h 1452"/>
              <a:gd name="T68" fmla="*/ 87 w 1844"/>
              <a:gd name="T69" fmla="*/ 637 h 1452"/>
              <a:gd name="T70" fmla="*/ 110 w 1844"/>
              <a:gd name="T71" fmla="*/ 517 h 1452"/>
              <a:gd name="T72" fmla="*/ 75 w 1844"/>
              <a:gd name="T73" fmla="*/ 424 h 1452"/>
              <a:gd name="T74" fmla="*/ 145 w 1844"/>
              <a:gd name="T75" fmla="*/ 368 h 1452"/>
              <a:gd name="T76" fmla="*/ 110 w 1844"/>
              <a:gd name="T77" fmla="*/ 318 h 1452"/>
              <a:gd name="T78" fmla="*/ 222 w 1844"/>
              <a:gd name="T79" fmla="*/ 70 h 1452"/>
              <a:gd name="T80" fmla="*/ 375 w 1844"/>
              <a:gd name="T81" fmla="*/ 50 h 1452"/>
              <a:gd name="T82" fmla="*/ 398 w 1844"/>
              <a:gd name="T83" fmla="*/ 0 h 1452"/>
              <a:gd name="T84" fmla="*/ 443 w 1844"/>
              <a:gd name="T85" fmla="*/ 18 h 1452"/>
              <a:gd name="T86" fmla="*/ 445 w 1844"/>
              <a:gd name="T87" fmla="*/ 161 h 1452"/>
              <a:gd name="T88" fmla="*/ 472 w 1844"/>
              <a:gd name="T89" fmla="*/ 325 h 1452"/>
              <a:gd name="T90" fmla="*/ 596 w 1844"/>
              <a:gd name="T91" fmla="*/ 424 h 1452"/>
              <a:gd name="T92" fmla="*/ 687 w 1844"/>
              <a:gd name="T93" fmla="*/ 523 h 1452"/>
              <a:gd name="T94" fmla="*/ 861 w 1844"/>
              <a:gd name="T95" fmla="*/ 629 h 1452"/>
              <a:gd name="T96" fmla="*/ 1014 w 1844"/>
              <a:gd name="T97" fmla="*/ 672 h 1452"/>
              <a:gd name="T98" fmla="*/ 1315 w 1844"/>
              <a:gd name="T99" fmla="*/ 945 h 1452"/>
              <a:gd name="T100" fmla="*/ 1430 w 1844"/>
              <a:gd name="T101" fmla="*/ 1008 h 1452"/>
              <a:gd name="T102" fmla="*/ 1596 w 1844"/>
              <a:gd name="T103" fmla="*/ 1005 h 14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844" h="1452">
                <a:moveTo>
                  <a:pt x="1600" y="1005"/>
                </a:moveTo>
                <a:lnTo>
                  <a:pt x="1656" y="1043"/>
                </a:lnTo>
                <a:lnTo>
                  <a:pt x="1675" y="1059"/>
                </a:lnTo>
                <a:lnTo>
                  <a:pt x="1710" y="1074"/>
                </a:lnTo>
                <a:lnTo>
                  <a:pt x="1772" y="1101"/>
                </a:lnTo>
                <a:lnTo>
                  <a:pt x="1844" y="1132"/>
                </a:lnTo>
                <a:lnTo>
                  <a:pt x="1791" y="1202"/>
                </a:lnTo>
                <a:lnTo>
                  <a:pt x="1760" y="1245"/>
                </a:lnTo>
                <a:lnTo>
                  <a:pt x="1745" y="1264"/>
                </a:lnTo>
                <a:lnTo>
                  <a:pt x="1731" y="1283"/>
                </a:lnTo>
                <a:lnTo>
                  <a:pt x="1687" y="1343"/>
                </a:lnTo>
                <a:lnTo>
                  <a:pt x="1681" y="1351"/>
                </a:lnTo>
                <a:lnTo>
                  <a:pt x="1664" y="1376"/>
                </a:lnTo>
                <a:lnTo>
                  <a:pt x="1646" y="1407"/>
                </a:lnTo>
                <a:lnTo>
                  <a:pt x="1621" y="1452"/>
                </a:lnTo>
                <a:lnTo>
                  <a:pt x="1540" y="1419"/>
                </a:lnTo>
                <a:lnTo>
                  <a:pt x="1505" y="1405"/>
                </a:lnTo>
                <a:lnTo>
                  <a:pt x="1488" y="1399"/>
                </a:lnTo>
                <a:lnTo>
                  <a:pt x="1441" y="1382"/>
                </a:lnTo>
                <a:lnTo>
                  <a:pt x="1395" y="1363"/>
                </a:lnTo>
                <a:lnTo>
                  <a:pt x="1312" y="1334"/>
                </a:lnTo>
                <a:lnTo>
                  <a:pt x="1269" y="1314"/>
                </a:lnTo>
                <a:lnTo>
                  <a:pt x="1250" y="1308"/>
                </a:lnTo>
                <a:lnTo>
                  <a:pt x="1224" y="1299"/>
                </a:lnTo>
                <a:lnTo>
                  <a:pt x="1211" y="1293"/>
                </a:lnTo>
                <a:lnTo>
                  <a:pt x="1143" y="1268"/>
                </a:lnTo>
                <a:lnTo>
                  <a:pt x="1137" y="1264"/>
                </a:lnTo>
                <a:lnTo>
                  <a:pt x="1074" y="1243"/>
                </a:lnTo>
                <a:lnTo>
                  <a:pt x="1068" y="1239"/>
                </a:lnTo>
                <a:lnTo>
                  <a:pt x="1043" y="1229"/>
                </a:lnTo>
                <a:lnTo>
                  <a:pt x="998" y="1214"/>
                </a:lnTo>
                <a:lnTo>
                  <a:pt x="965" y="1200"/>
                </a:lnTo>
                <a:lnTo>
                  <a:pt x="925" y="1185"/>
                </a:lnTo>
                <a:lnTo>
                  <a:pt x="909" y="1181"/>
                </a:lnTo>
                <a:lnTo>
                  <a:pt x="874" y="1167"/>
                </a:lnTo>
                <a:lnTo>
                  <a:pt x="836" y="1152"/>
                </a:lnTo>
                <a:lnTo>
                  <a:pt x="770" y="1159"/>
                </a:lnTo>
                <a:lnTo>
                  <a:pt x="747" y="1163"/>
                </a:lnTo>
                <a:lnTo>
                  <a:pt x="712" y="1167"/>
                </a:lnTo>
                <a:lnTo>
                  <a:pt x="665" y="1173"/>
                </a:lnTo>
                <a:lnTo>
                  <a:pt x="638" y="1177"/>
                </a:lnTo>
                <a:lnTo>
                  <a:pt x="625" y="1181"/>
                </a:lnTo>
                <a:lnTo>
                  <a:pt x="623" y="1181"/>
                </a:lnTo>
                <a:lnTo>
                  <a:pt x="596" y="1185"/>
                </a:lnTo>
                <a:lnTo>
                  <a:pt x="561" y="1188"/>
                </a:lnTo>
                <a:lnTo>
                  <a:pt x="543" y="1190"/>
                </a:lnTo>
                <a:lnTo>
                  <a:pt x="485" y="1138"/>
                </a:lnTo>
                <a:lnTo>
                  <a:pt x="427" y="1088"/>
                </a:lnTo>
                <a:lnTo>
                  <a:pt x="410" y="1076"/>
                </a:lnTo>
                <a:lnTo>
                  <a:pt x="389" y="1057"/>
                </a:lnTo>
                <a:lnTo>
                  <a:pt x="371" y="1043"/>
                </a:lnTo>
                <a:lnTo>
                  <a:pt x="360" y="1036"/>
                </a:lnTo>
                <a:lnTo>
                  <a:pt x="360" y="1036"/>
                </a:lnTo>
                <a:lnTo>
                  <a:pt x="301" y="1065"/>
                </a:lnTo>
                <a:lnTo>
                  <a:pt x="276" y="1078"/>
                </a:lnTo>
                <a:lnTo>
                  <a:pt x="218" y="1107"/>
                </a:lnTo>
                <a:lnTo>
                  <a:pt x="139" y="1148"/>
                </a:lnTo>
                <a:lnTo>
                  <a:pt x="114" y="1105"/>
                </a:lnTo>
                <a:lnTo>
                  <a:pt x="96" y="1076"/>
                </a:lnTo>
                <a:lnTo>
                  <a:pt x="48" y="993"/>
                </a:lnTo>
                <a:lnTo>
                  <a:pt x="25" y="902"/>
                </a:lnTo>
                <a:lnTo>
                  <a:pt x="62" y="888"/>
                </a:lnTo>
                <a:lnTo>
                  <a:pt x="62" y="859"/>
                </a:lnTo>
                <a:lnTo>
                  <a:pt x="62" y="815"/>
                </a:lnTo>
                <a:lnTo>
                  <a:pt x="60" y="792"/>
                </a:lnTo>
                <a:lnTo>
                  <a:pt x="40" y="770"/>
                </a:lnTo>
                <a:lnTo>
                  <a:pt x="13" y="736"/>
                </a:lnTo>
                <a:lnTo>
                  <a:pt x="25" y="705"/>
                </a:lnTo>
                <a:lnTo>
                  <a:pt x="0" y="666"/>
                </a:lnTo>
                <a:lnTo>
                  <a:pt x="87" y="637"/>
                </a:lnTo>
                <a:lnTo>
                  <a:pt x="102" y="563"/>
                </a:lnTo>
                <a:lnTo>
                  <a:pt x="110" y="517"/>
                </a:lnTo>
                <a:lnTo>
                  <a:pt x="65" y="424"/>
                </a:lnTo>
                <a:lnTo>
                  <a:pt x="75" y="424"/>
                </a:lnTo>
                <a:lnTo>
                  <a:pt x="89" y="418"/>
                </a:lnTo>
                <a:lnTo>
                  <a:pt x="145" y="368"/>
                </a:lnTo>
                <a:lnTo>
                  <a:pt x="127" y="341"/>
                </a:lnTo>
                <a:lnTo>
                  <a:pt x="110" y="318"/>
                </a:lnTo>
                <a:lnTo>
                  <a:pt x="166" y="130"/>
                </a:lnTo>
                <a:lnTo>
                  <a:pt x="222" y="70"/>
                </a:lnTo>
                <a:lnTo>
                  <a:pt x="280" y="10"/>
                </a:lnTo>
                <a:lnTo>
                  <a:pt x="375" y="50"/>
                </a:lnTo>
                <a:lnTo>
                  <a:pt x="383" y="54"/>
                </a:lnTo>
                <a:lnTo>
                  <a:pt x="398" y="0"/>
                </a:lnTo>
                <a:lnTo>
                  <a:pt x="443" y="8"/>
                </a:lnTo>
                <a:lnTo>
                  <a:pt x="443" y="18"/>
                </a:lnTo>
                <a:lnTo>
                  <a:pt x="445" y="60"/>
                </a:lnTo>
                <a:lnTo>
                  <a:pt x="445" y="161"/>
                </a:lnTo>
                <a:lnTo>
                  <a:pt x="445" y="256"/>
                </a:lnTo>
                <a:lnTo>
                  <a:pt x="472" y="325"/>
                </a:lnTo>
                <a:lnTo>
                  <a:pt x="524" y="333"/>
                </a:lnTo>
                <a:lnTo>
                  <a:pt x="596" y="424"/>
                </a:lnTo>
                <a:lnTo>
                  <a:pt x="692" y="455"/>
                </a:lnTo>
                <a:lnTo>
                  <a:pt x="687" y="523"/>
                </a:lnTo>
                <a:lnTo>
                  <a:pt x="810" y="525"/>
                </a:lnTo>
                <a:lnTo>
                  <a:pt x="861" y="629"/>
                </a:lnTo>
                <a:lnTo>
                  <a:pt x="973" y="573"/>
                </a:lnTo>
                <a:lnTo>
                  <a:pt x="1014" y="672"/>
                </a:lnTo>
                <a:lnTo>
                  <a:pt x="1014" y="674"/>
                </a:lnTo>
                <a:lnTo>
                  <a:pt x="1315" y="945"/>
                </a:lnTo>
                <a:lnTo>
                  <a:pt x="1406" y="997"/>
                </a:lnTo>
                <a:lnTo>
                  <a:pt x="1430" y="1008"/>
                </a:lnTo>
                <a:lnTo>
                  <a:pt x="1488" y="1007"/>
                </a:lnTo>
                <a:lnTo>
                  <a:pt x="1596" y="1005"/>
                </a:lnTo>
                <a:lnTo>
                  <a:pt x="1600" y="1005"/>
                </a:lnTo>
                <a:close/>
              </a:path>
            </a:pathLst>
          </a:custGeom>
          <a:solidFill>
            <a:srgbClr val="DBD4E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" name="Freeform 7">
            <a:extLst>
              <a:ext uri="{FF2B5EF4-FFF2-40B4-BE49-F238E27FC236}">
                <a16:creationId xmlns:a16="http://schemas.microsoft.com/office/drawing/2014/main" id="{B4390718-A2A0-0899-4BC9-6488FFEA16FC}"/>
              </a:ext>
            </a:extLst>
          </p:cNvPr>
          <p:cNvSpPr>
            <a:spLocks/>
          </p:cNvSpPr>
          <p:nvPr/>
        </p:nvSpPr>
        <p:spPr bwMode="auto">
          <a:xfrm>
            <a:off x="5151438" y="2786063"/>
            <a:ext cx="2003425" cy="1619250"/>
          </a:xfrm>
          <a:custGeom>
            <a:avLst/>
            <a:gdLst>
              <a:gd name="T0" fmla="*/ 358 w 1262"/>
              <a:gd name="T1" fmla="*/ 130 h 1020"/>
              <a:gd name="T2" fmla="*/ 422 w 1262"/>
              <a:gd name="T3" fmla="*/ 258 h 1020"/>
              <a:gd name="T4" fmla="*/ 569 w 1262"/>
              <a:gd name="T5" fmla="*/ 360 h 1020"/>
              <a:gd name="T6" fmla="*/ 701 w 1262"/>
              <a:gd name="T7" fmla="*/ 366 h 1020"/>
              <a:gd name="T8" fmla="*/ 685 w 1262"/>
              <a:gd name="T9" fmla="*/ 463 h 1020"/>
              <a:gd name="T10" fmla="*/ 662 w 1262"/>
              <a:gd name="T11" fmla="*/ 589 h 1020"/>
              <a:gd name="T12" fmla="*/ 731 w 1262"/>
              <a:gd name="T13" fmla="*/ 570 h 1020"/>
              <a:gd name="T14" fmla="*/ 832 w 1262"/>
              <a:gd name="T15" fmla="*/ 595 h 1020"/>
              <a:gd name="T16" fmla="*/ 877 w 1262"/>
              <a:gd name="T17" fmla="*/ 591 h 1020"/>
              <a:gd name="T18" fmla="*/ 834 w 1262"/>
              <a:gd name="T19" fmla="*/ 546 h 1020"/>
              <a:gd name="T20" fmla="*/ 774 w 1262"/>
              <a:gd name="T21" fmla="*/ 486 h 1020"/>
              <a:gd name="T22" fmla="*/ 768 w 1262"/>
              <a:gd name="T23" fmla="*/ 411 h 1020"/>
              <a:gd name="T24" fmla="*/ 730 w 1262"/>
              <a:gd name="T25" fmla="*/ 302 h 1020"/>
              <a:gd name="T26" fmla="*/ 714 w 1262"/>
              <a:gd name="T27" fmla="*/ 279 h 1020"/>
              <a:gd name="T28" fmla="*/ 604 w 1262"/>
              <a:gd name="T29" fmla="*/ 252 h 1020"/>
              <a:gd name="T30" fmla="*/ 484 w 1262"/>
              <a:gd name="T31" fmla="*/ 219 h 1020"/>
              <a:gd name="T32" fmla="*/ 410 w 1262"/>
              <a:gd name="T33" fmla="*/ 113 h 1020"/>
              <a:gd name="T34" fmla="*/ 420 w 1262"/>
              <a:gd name="T35" fmla="*/ 26 h 1020"/>
              <a:gd name="T36" fmla="*/ 459 w 1262"/>
              <a:gd name="T37" fmla="*/ 74 h 1020"/>
              <a:gd name="T38" fmla="*/ 548 w 1262"/>
              <a:gd name="T39" fmla="*/ 202 h 1020"/>
              <a:gd name="T40" fmla="*/ 563 w 1262"/>
              <a:gd name="T41" fmla="*/ 157 h 1020"/>
              <a:gd name="T42" fmla="*/ 619 w 1262"/>
              <a:gd name="T43" fmla="*/ 132 h 1020"/>
              <a:gd name="T44" fmla="*/ 710 w 1262"/>
              <a:gd name="T45" fmla="*/ 90 h 1020"/>
              <a:gd name="T46" fmla="*/ 693 w 1262"/>
              <a:gd name="T47" fmla="*/ 194 h 1020"/>
              <a:gd name="T48" fmla="*/ 770 w 1262"/>
              <a:gd name="T49" fmla="*/ 268 h 1020"/>
              <a:gd name="T50" fmla="*/ 877 w 1262"/>
              <a:gd name="T51" fmla="*/ 299 h 1020"/>
              <a:gd name="T52" fmla="*/ 902 w 1262"/>
              <a:gd name="T53" fmla="*/ 337 h 1020"/>
              <a:gd name="T54" fmla="*/ 960 w 1262"/>
              <a:gd name="T55" fmla="*/ 366 h 1020"/>
              <a:gd name="T56" fmla="*/ 1018 w 1262"/>
              <a:gd name="T57" fmla="*/ 540 h 1020"/>
              <a:gd name="T58" fmla="*/ 1099 w 1262"/>
              <a:gd name="T59" fmla="*/ 573 h 1020"/>
              <a:gd name="T60" fmla="*/ 1186 w 1262"/>
              <a:gd name="T61" fmla="*/ 608 h 1020"/>
              <a:gd name="T62" fmla="*/ 1262 w 1262"/>
              <a:gd name="T63" fmla="*/ 856 h 1020"/>
              <a:gd name="T64" fmla="*/ 1142 w 1262"/>
              <a:gd name="T65" fmla="*/ 949 h 1020"/>
              <a:gd name="T66" fmla="*/ 1051 w 1262"/>
              <a:gd name="T67" fmla="*/ 959 h 1020"/>
              <a:gd name="T68" fmla="*/ 838 w 1262"/>
              <a:gd name="T69" fmla="*/ 1011 h 1020"/>
              <a:gd name="T70" fmla="*/ 784 w 1262"/>
              <a:gd name="T71" fmla="*/ 974 h 1020"/>
              <a:gd name="T72" fmla="*/ 768 w 1262"/>
              <a:gd name="T73" fmla="*/ 1020 h 1020"/>
              <a:gd name="T74" fmla="*/ 505 w 1262"/>
              <a:gd name="T75" fmla="*/ 842 h 1020"/>
              <a:gd name="T76" fmla="*/ 503 w 1262"/>
              <a:gd name="T77" fmla="*/ 804 h 1020"/>
              <a:gd name="T78" fmla="*/ 283 w 1262"/>
              <a:gd name="T79" fmla="*/ 630 h 1020"/>
              <a:gd name="T80" fmla="*/ 238 w 1262"/>
              <a:gd name="T81" fmla="*/ 552 h 1020"/>
              <a:gd name="T82" fmla="*/ 240 w 1262"/>
              <a:gd name="T83" fmla="*/ 511 h 1020"/>
              <a:gd name="T84" fmla="*/ 180 w 1262"/>
              <a:gd name="T85" fmla="*/ 442 h 1020"/>
              <a:gd name="T86" fmla="*/ 238 w 1262"/>
              <a:gd name="T87" fmla="*/ 413 h 1020"/>
              <a:gd name="T88" fmla="*/ 348 w 1262"/>
              <a:gd name="T89" fmla="*/ 428 h 1020"/>
              <a:gd name="T90" fmla="*/ 374 w 1262"/>
              <a:gd name="T91" fmla="*/ 479 h 1020"/>
              <a:gd name="T92" fmla="*/ 457 w 1262"/>
              <a:gd name="T93" fmla="*/ 484 h 1020"/>
              <a:gd name="T94" fmla="*/ 426 w 1262"/>
              <a:gd name="T95" fmla="*/ 436 h 1020"/>
              <a:gd name="T96" fmla="*/ 375 w 1262"/>
              <a:gd name="T97" fmla="*/ 380 h 1020"/>
              <a:gd name="T98" fmla="*/ 283 w 1262"/>
              <a:gd name="T99" fmla="*/ 368 h 1020"/>
              <a:gd name="T100" fmla="*/ 110 w 1262"/>
              <a:gd name="T101" fmla="*/ 237 h 1020"/>
              <a:gd name="T102" fmla="*/ 21 w 1262"/>
              <a:gd name="T103" fmla="*/ 169 h 1020"/>
              <a:gd name="T104" fmla="*/ 21 w 1262"/>
              <a:gd name="T105" fmla="*/ 74 h 1020"/>
              <a:gd name="T106" fmla="*/ 6 w 1262"/>
              <a:gd name="T107" fmla="*/ 10 h 1020"/>
              <a:gd name="T108" fmla="*/ 50 w 1262"/>
              <a:gd name="T109" fmla="*/ 33 h 1020"/>
              <a:gd name="T110" fmla="*/ 180 w 1262"/>
              <a:gd name="T111" fmla="*/ 88 h 1020"/>
              <a:gd name="T112" fmla="*/ 242 w 1262"/>
              <a:gd name="T113" fmla="*/ 126 h 1020"/>
              <a:gd name="T114" fmla="*/ 337 w 1262"/>
              <a:gd name="T115" fmla="*/ 97 h 10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1262" h="1020">
                <a:moveTo>
                  <a:pt x="348" y="95"/>
                </a:moveTo>
                <a:lnTo>
                  <a:pt x="358" y="130"/>
                </a:lnTo>
                <a:lnTo>
                  <a:pt x="406" y="190"/>
                </a:lnTo>
                <a:lnTo>
                  <a:pt x="422" y="258"/>
                </a:lnTo>
                <a:lnTo>
                  <a:pt x="474" y="330"/>
                </a:lnTo>
                <a:lnTo>
                  <a:pt x="569" y="360"/>
                </a:lnTo>
                <a:lnTo>
                  <a:pt x="646" y="331"/>
                </a:lnTo>
                <a:lnTo>
                  <a:pt x="701" y="366"/>
                </a:lnTo>
                <a:lnTo>
                  <a:pt x="710" y="401"/>
                </a:lnTo>
                <a:lnTo>
                  <a:pt x="685" y="463"/>
                </a:lnTo>
                <a:lnTo>
                  <a:pt x="656" y="540"/>
                </a:lnTo>
                <a:lnTo>
                  <a:pt x="662" y="589"/>
                </a:lnTo>
                <a:lnTo>
                  <a:pt x="708" y="595"/>
                </a:lnTo>
                <a:lnTo>
                  <a:pt x="731" y="570"/>
                </a:lnTo>
                <a:lnTo>
                  <a:pt x="799" y="589"/>
                </a:lnTo>
                <a:lnTo>
                  <a:pt x="832" y="595"/>
                </a:lnTo>
                <a:lnTo>
                  <a:pt x="871" y="608"/>
                </a:lnTo>
                <a:lnTo>
                  <a:pt x="877" y="591"/>
                </a:lnTo>
                <a:lnTo>
                  <a:pt x="871" y="570"/>
                </a:lnTo>
                <a:lnTo>
                  <a:pt x="834" y="546"/>
                </a:lnTo>
                <a:lnTo>
                  <a:pt x="819" y="539"/>
                </a:lnTo>
                <a:lnTo>
                  <a:pt x="774" y="486"/>
                </a:lnTo>
                <a:lnTo>
                  <a:pt x="772" y="473"/>
                </a:lnTo>
                <a:lnTo>
                  <a:pt x="768" y="411"/>
                </a:lnTo>
                <a:lnTo>
                  <a:pt x="751" y="343"/>
                </a:lnTo>
                <a:lnTo>
                  <a:pt x="730" y="302"/>
                </a:lnTo>
                <a:lnTo>
                  <a:pt x="720" y="283"/>
                </a:lnTo>
                <a:lnTo>
                  <a:pt x="714" y="279"/>
                </a:lnTo>
                <a:lnTo>
                  <a:pt x="673" y="260"/>
                </a:lnTo>
                <a:lnTo>
                  <a:pt x="604" y="252"/>
                </a:lnTo>
                <a:lnTo>
                  <a:pt x="526" y="275"/>
                </a:lnTo>
                <a:lnTo>
                  <a:pt x="484" y="219"/>
                </a:lnTo>
                <a:lnTo>
                  <a:pt x="470" y="157"/>
                </a:lnTo>
                <a:lnTo>
                  <a:pt x="410" y="113"/>
                </a:lnTo>
                <a:lnTo>
                  <a:pt x="418" y="47"/>
                </a:lnTo>
                <a:lnTo>
                  <a:pt x="420" y="26"/>
                </a:lnTo>
                <a:lnTo>
                  <a:pt x="433" y="24"/>
                </a:lnTo>
                <a:lnTo>
                  <a:pt x="459" y="74"/>
                </a:lnTo>
                <a:lnTo>
                  <a:pt x="461" y="78"/>
                </a:lnTo>
                <a:lnTo>
                  <a:pt x="548" y="202"/>
                </a:lnTo>
                <a:lnTo>
                  <a:pt x="590" y="192"/>
                </a:lnTo>
                <a:lnTo>
                  <a:pt x="563" y="157"/>
                </a:lnTo>
                <a:lnTo>
                  <a:pt x="606" y="136"/>
                </a:lnTo>
                <a:lnTo>
                  <a:pt x="619" y="132"/>
                </a:lnTo>
                <a:lnTo>
                  <a:pt x="642" y="120"/>
                </a:lnTo>
                <a:lnTo>
                  <a:pt x="710" y="90"/>
                </a:lnTo>
                <a:lnTo>
                  <a:pt x="726" y="130"/>
                </a:lnTo>
                <a:lnTo>
                  <a:pt x="693" y="194"/>
                </a:lnTo>
                <a:lnTo>
                  <a:pt x="714" y="215"/>
                </a:lnTo>
                <a:lnTo>
                  <a:pt x="770" y="268"/>
                </a:lnTo>
                <a:lnTo>
                  <a:pt x="822" y="316"/>
                </a:lnTo>
                <a:lnTo>
                  <a:pt x="877" y="299"/>
                </a:lnTo>
                <a:lnTo>
                  <a:pt x="892" y="293"/>
                </a:lnTo>
                <a:lnTo>
                  <a:pt x="902" y="337"/>
                </a:lnTo>
                <a:lnTo>
                  <a:pt x="917" y="345"/>
                </a:lnTo>
                <a:lnTo>
                  <a:pt x="960" y="366"/>
                </a:lnTo>
                <a:lnTo>
                  <a:pt x="956" y="457"/>
                </a:lnTo>
                <a:lnTo>
                  <a:pt x="1018" y="540"/>
                </a:lnTo>
                <a:lnTo>
                  <a:pt x="1060" y="560"/>
                </a:lnTo>
                <a:lnTo>
                  <a:pt x="1099" y="573"/>
                </a:lnTo>
                <a:lnTo>
                  <a:pt x="1130" y="587"/>
                </a:lnTo>
                <a:lnTo>
                  <a:pt x="1186" y="608"/>
                </a:lnTo>
                <a:lnTo>
                  <a:pt x="1233" y="839"/>
                </a:lnTo>
                <a:lnTo>
                  <a:pt x="1262" y="856"/>
                </a:lnTo>
                <a:lnTo>
                  <a:pt x="1246" y="897"/>
                </a:lnTo>
                <a:lnTo>
                  <a:pt x="1142" y="949"/>
                </a:lnTo>
                <a:lnTo>
                  <a:pt x="1111" y="997"/>
                </a:lnTo>
                <a:lnTo>
                  <a:pt x="1051" y="959"/>
                </a:lnTo>
                <a:lnTo>
                  <a:pt x="902" y="995"/>
                </a:lnTo>
                <a:lnTo>
                  <a:pt x="838" y="1011"/>
                </a:lnTo>
                <a:lnTo>
                  <a:pt x="801" y="1019"/>
                </a:lnTo>
                <a:lnTo>
                  <a:pt x="784" y="974"/>
                </a:lnTo>
                <a:lnTo>
                  <a:pt x="755" y="976"/>
                </a:lnTo>
                <a:lnTo>
                  <a:pt x="768" y="1020"/>
                </a:lnTo>
                <a:lnTo>
                  <a:pt x="737" y="1020"/>
                </a:lnTo>
                <a:lnTo>
                  <a:pt x="505" y="842"/>
                </a:lnTo>
                <a:lnTo>
                  <a:pt x="503" y="811"/>
                </a:lnTo>
                <a:lnTo>
                  <a:pt x="503" y="804"/>
                </a:lnTo>
                <a:lnTo>
                  <a:pt x="412" y="734"/>
                </a:lnTo>
                <a:lnTo>
                  <a:pt x="283" y="630"/>
                </a:lnTo>
                <a:lnTo>
                  <a:pt x="250" y="573"/>
                </a:lnTo>
                <a:lnTo>
                  <a:pt x="238" y="552"/>
                </a:lnTo>
                <a:lnTo>
                  <a:pt x="240" y="519"/>
                </a:lnTo>
                <a:lnTo>
                  <a:pt x="240" y="511"/>
                </a:lnTo>
                <a:lnTo>
                  <a:pt x="207" y="475"/>
                </a:lnTo>
                <a:lnTo>
                  <a:pt x="180" y="442"/>
                </a:lnTo>
                <a:lnTo>
                  <a:pt x="201" y="415"/>
                </a:lnTo>
                <a:lnTo>
                  <a:pt x="238" y="413"/>
                </a:lnTo>
                <a:lnTo>
                  <a:pt x="327" y="415"/>
                </a:lnTo>
                <a:lnTo>
                  <a:pt x="348" y="428"/>
                </a:lnTo>
                <a:lnTo>
                  <a:pt x="352" y="450"/>
                </a:lnTo>
                <a:lnTo>
                  <a:pt x="374" y="479"/>
                </a:lnTo>
                <a:lnTo>
                  <a:pt x="422" y="494"/>
                </a:lnTo>
                <a:lnTo>
                  <a:pt x="457" y="484"/>
                </a:lnTo>
                <a:lnTo>
                  <a:pt x="437" y="453"/>
                </a:lnTo>
                <a:lnTo>
                  <a:pt x="426" y="436"/>
                </a:lnTo>
                <a:lnTo>
                  <a:pt x="401" y="393"/>
                </a:lnTo>
                <a:lnTo>
                  <a:pt x="375" y="380"/>
                </a:lnTo>
                <a:lnTo>
                  <a:pt x="354" y="368"/>
                </a:lnTo>
                <a:lnTo>
                  <a:pt x="283" y="368"/>
                </a:lnTo>
                <a:lnTo>
                  <a:pt x="155" y="316"/>
                </a:lnTo>
                <a:lnTo>
                  <a:pt x="110" y="237"/>
                </a:lnTo>
                <a:lnTo>
                  <a:pt x="48" y="161"/>
                </a:lnTo>
                <a:lnTo>
                  <a:pt x="21" y="169"/>
                </a:lnTo>
                <a:lnTo>
                  <a:pt x="10" y="132"/>
                </a:lnTo>
                <a:lnTo>
                  <a:pt x="21" y="74"/>
                </a:lnTo>
                <a:lnTo>
                  <a:pt x="0" y="33"/>
                </a:lnTo>
                <a:lnTo>
                  <a:pt x="6" y="10"/>
                </a:lnTo>
                <a:lnTo>
                  <a:pt x="31" y="0"/>
                </a:lnTo>
                <a:lnTo>
                  <a:pt x="50" y="33"/>
                </a:lnTo>
                <a:lnTo>
                  <a:pt x="56" y="37"/>
                </a:lnTo>
                <a:lnTo>
                  <a:pt x="180" y="88"/>
                </a:lnTo>
                <a:lnTo>
                  <a:pt x="190" y="144"/>
                </a:lnTo>
                <a:lnTo>
                  <a:pt x="242" y="126"/>
                </a:lnTo>
                <a:lnTo>
                  <a:pt x="325" y="101"/>
                </a:lnTo>
                <a:lnTo>
                  <a:pt x="337" y="97"/>
                </a:lnTo>
                <a:lnTo>
                  <a:pt x="348" y="95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" name="Freeform 8">
            <a:extLst>
              <a:ext uri="{FF2B5EF4-FFF2-40B4-BE49-F238E27FC236}">
                <a16:creationId xmlns:a16="http://schemas.microsoft.com/office/drawing/2014/main" id="{EF9D4651-1CB3-2DCC-96B6-4368FF413664}"/>
              </a:ext>
            </a:extLst>
          </p:cNvPr>
          <p:cNvSpPr>
            <a:spLocks/>
          </p:cNvSpPr>
          <p:nvPr/>
        </p:nvSpPr>
        <p:spPr bwMode="auto">
          <a:xfrm>
            <a:off x="1665288" y="5180013"/>
            <a:ext cx="1055688" cy="1493838"/>
          </a:xfrm>
          <a:custGeom>
            <a:avLst/>
            <a:gdLst>
              <a:gd name="T0" fmla="*/ 513 w 665"/>
              <a:gd name="T1" fmla="*/ 76 h 941"/>
              <a:gd name="T2" fmla="*/ 594 w 665"/>
              <a:gd name="T3" fmla="*/ 161 h 941"/>
              <a:gd name="T4" fmla="*/ 604 w 665"/>
              <a:gd name="T5" fmla="*/ 182 h 941"/>
              <a:gd name="T6" fmla="*/ 584 w 665"/>
              <a:gd name="T7" fmla="*/ 232 h 941"/>
              <a:gd name="T8" fmla="*/ 621 w 665"/>
              <a:gd name="T9" fmla="*/ 343 h 941"/>
              <a:gd name="T10" fmla="*/ 656 w 665"/>
              <a:gd name="T11" fmla="*/ 360 h 941"/>
              <a:gd name="T12" fmla="*/ 665 w 665"/>
              <a:gd name="T13" fmla="*/ 426 h 941"/>
              <a:gd name="T14" fmla="*/ 544 w 665"/>
              <a:gd name="T15" fmla="*/ 517 h 941"/>
              <a:gd name="T16" fmla="*/ 348 w 665"/>
              <a:gd name="T17" fmla="*/ 639 h 941"/>
              <a:gd name="T18" fmla="*/ 273 w 665"/>
              <a:gd name="T19" fmla="*/ 639 h 941"/>
              <a:gd name="T20" fmla="*/ 191 w 665"/>
              <a:gd name="T21" fmla="*/ 736 h 941"/>
              <a:gd name="T22" fmla="*/ 151 w 665"/>
              <a:gd name="T23" fmla="*/ 788 h 941"/>
              <a:gd name="T24" fmla="*/ 102 w 665"/>
              <a:gd name="T25" fmla="*/ 858 h 941"/>
              <a:gd name="T26" fmla="*/ 23 w 665"/>
              <a:gd name="T27" fmla="*/ 920 h 941"/>
              <a:gd name="T28" fmla="*/ 68 w 665"/>
              <a:gd name="T29" fmla="*/ 844 h 941"/>
              <a:gd name="T30" fmla="*/ 46 w 665"/>
              <a:gd name="T31" fmla="*/ 788 h 941"/>
              <a:gd name="T32" fmla="*/ 19 w 665"/>
              <a:gd name="T33" fmla="*/ 718 h 941"/>
              <a:gd name="T34" fmla="*/ 60 w 665"/>
              <a:gd name="T35" fmla="*/ 604 h 941"/>
              <a:gd name="T36" fmla="*/ 46 w 665"/>
              <a:gd name="T37" fmla="*/ 540 h 941"/>
              <a:gd name="T38" fmla="*/ 40 w 665"/>
              <a:gd name="T39" fmla="*/ 521 h 941"/>
              <a:gd name="T40" fmla="*/ 137 w 665"/>
              <a:gd name="T41" fmla="*/ 486 h 941"/>
              <a:gd name="T42" fmla="*/ 153 w 665"/>
              <a:gd name="T43" fmla="*/ 455 h 941"/>
              <a:gd name="T44" fmla="*/ 168 w 665"/>
              <a:gd name="T45" fmla="*/ 422 h 941"/>
              <a:gd name="T46" fmla="*/ 178 w 665"/>
              <a:gd name="T47" fmla="*/ 347 h 941"/>
              <a:gd name="T48" fmla="*/ 236 w 665"/>
              <a:gd name="T49" fmla="*/ 308 h 941"/>
              <a:gd name="T50" fmla="*/ 323 w 665"/>
              <a:gd name="T51" fmla="*/ 285 h 941"/>
              <a:gd name="T52" fmla="*/ 259 w 665"/>
              <a:gd name="T53" fmla="*/ 420 h 941"/>
              <a:gd name="T54" fmla="*/ 205 w 665"/>
              <a:gd name="T55" fmla="*/ 474 h 941"/>
              <a:gd name="T56" fmla="*/ 137 w 665"/>
              <a:gd name="T57" fmla="*/ 542 h 941"/>
              <a:gd name="T58" fmla="*/ 100 w 665"/>
              <a:gd name="T59" fmla="*/ 714 h 941"/>
              <a:gd name="T60" fmla="*/ 149 w 665"/>
              <a:gd name="T61" fmla="*/ 749 h 941"/>
              <a:gd name="T62" fmla="*/ 193 w 665"/>
              <a:gd name="T63" fmla="*/ 670 h 941"/>
              <a:gd name="T64" fmla="*/ 338 w 665"/>
              <a:gd name="T65" fmla="*/ 428 h 941"/>
              <a:gd name="T66" fmla="*/ 391 w 665"/>
              <a:gd name="T67" fmla="*/ 492 h 941"/>
              <a:gd name="T68" fmla="*/ 387 w 665"/>
              <a:gd name="T69" fmla="*/ 449 h 941"/>
              <a:gd name="T70" fmla="*/ 369 w 665"/>
              <a:gd name="T71" fmla="*/ 389 h 941"/>
              <a:gd name="T72" fmla="*/ 429 w 665"/>
              <a:gd name="T73" fmla="*/ 277 h 941"/>
              <a:gd name="T74" fmla="*/ 518 w 665"/>
              <a:gd name="T75" fmla="*/ 294 h 941"/>
              <a:gd name="T76" fmla="*/ 559 w 665"/>
              <a:gd name="T77" fmla="*/ 347 h 941"/>
              <a:gd name="T78" fmla="*/ 549 w 665"/>
              <a:gd name="T79" fmla="*/ 267 h 941"/>
              <a:gd name="T80" fmla="*/ 534 w 665"/>
              <a:gd name="T81" fmla="*/ 232 h 941"/>
              <a:gd name="T82" fmla="*/ 453 w 665"/>
              <a:gd name="T83" fmla="*/ 205 h 941"/>
              <a:gd name="T84" fmla="*/ 406 w 665"/>
              <a:gd name="T85" fmla="*/ 136 h 941"/>
              <a:gd name="T86" fmla="*/ 391 w 665"/>
              <a:gd name="T87" fmla="*/ 93 h 941"/>
              <a:gd name="T88" fmla="*/ 507 w 665"/>
              <a:gd name="T89" fmla="*/ 10 h 9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665" h="941">
                <a:moveTo>
                  <a:pt x="507" y="10"/>
                </a:moveTo>
                <a:lnTo>
                  <a:pt x="513" y="76"/>
                </a:lnTo>
                <a:lnTo>
                  <a:pt x="515" y="107"/>
                </a:lnTo>
                <a:lnTo>
                  <a:pt x="594" y="161"/>
                </a:lnTo>
                <a:lnTo>
                  <a:pt x="594" y="163"/>
                </a:lnTo>
                <a:lnTo>
                  <a:pt x="604" y="182"/>
                </a:lnTo>
                <a:lnTo>
                  <a:pt x="613" y="198"/>
                </a:lnTo>
                <a:lnTo>
                  <a:pt x="584" y="232"/>
                </a:lnTo>
                <a:lnTo>
                  <a:pt x="613" y="234"/>
                </a:lnTo>
                <a:lnTo>
                  <a:pt x="621" y="343"/>
                </a:lnTo>
                <a:lnTo>
                  <a:pt x="644" y="354"/>
                </a:lnTo>
                <a:lnTo>
                  <a:pt x="656" y="360"/>
                </a:lnTo>
                <a:lnTo>
                  <a:pt x="636" y="382"/>
                </a:lnTo>
                <a:lnTo>
                  <a:pt x="665" y="426"/>
                </a:lnTo>
                <a:lnTo>
                  <a:pt x="652" y="434"/>
                </a:lnTo>
                <a:lnTo>
                  <a:pt x="544" y="517"/>
                </a:lnTo>
                <a:lnTo>
                  <a:pt x="387" y="583"/>
                </a:lnTo>
                <a:lnTo>
                  <a:pt x="348" y="639"/>
                </a:lnTo>
                <a:lnTo>
                  <a:pt x="296" y="558"/>
                </a:lnTo>
                <a:lnTo>
                  <a:pt x="273" y="639"/>
                </a:lnTo>
                <a:lnTo>
                  <a:pt x="242" y="736"/>
                </a:lnTo>
                <a:lnTo>
                  <a:pt x="191" y="736"/>
                </a:lnTo>
                <a:lnTo>
                  <a:pt x="180" y="753"/>
                </a:lnTo>
                <a:lnTo>
                  <a:pt x="151" y="788"/>
                </a:lnTo>
                <a:lnTo>
                  <a:pt x="116" y="836"/>
                </a:lnTo>
                <a:lnTo>
                  <a:pt x="102" y="858"/>
                </a:lnTo>
                <a:lnTo>
                  <a:pt x="48" y="941"/>
                </a:lnTo>
                <a:lnTo>
                  <a:pt x="23" y="920"/>
                </a:lnTo>
                <a:lnTo>
                  <a:pt x="68" y="846"/>
                </a:lnTo>
                <a:lnTo>
                  <a:pt x="68" y="844"/>
                </a:lnTo>
                <a:lnTo>
                  <a:pt x="58" y="815"/>
                </a:lnTo>
                <a:lnTo>
                  <a:pt x="46" y="788"/>
                </a:lnTo>
                <a:lnTo>
                  <a:pt x="23" y="728"/>
                </a:lnTo>
                <a:lnTo>
                  <a:pt x="19" y="718"/>
                </a:lnTo>
                <a:lnTo>
                  <a:pt x="0" y="658"/>
                </a:lnTo>
                <a:lnTo>
                  <a:pt x="60" y="604"/>
                </a:lnTo>
                <a:lnTo>
                  <a:pt x="66" y="600"/>
                </a:lnTo>
                <a:lnTo>
                  <a:pt x="46" y="540"/>
                </a:lnTo>
                <a:lnTo>
                  <a:pt x="46" y="538"/>
                </a:lnTo>
                <a:lnTo>
                  <a:pt x="40" y="521"/>
                </a:lnTo>
                <a:lnTo>
                  <a:pt x="128" y="490"/>
                </a:lnTo>
                <a:lnTo>
                  <a:pt x="137" y="486"/>
                </a:lnTo>
                <a:lnTo>
                  <a:pt x="143" y="474"/>
                </a:lnTo>
                <a:lnTo>
                  <a:pt x="153" y="455"/>
                </a:lnTo>
                <a:lnTo>
                  <a:pt x="158" y="442"/>
                </a:lnTo>
                <a:lnTo>
                  <a:pt x="168" y="422"/>
                </a:lnTo>
                <a:lnTo>
                  <a:pt x="151" y="351"/>
                </a:lnTo>
                <a:lnTo>
                  <a:pt x="178" y="347"/>
                </a:lnTo>
                <a:lnTo>
                  <a:pt x="228" y="351"/>
                </a:lnTo>
                <a:lnTo>
                  <a:pt x="236" y="308"/>
                </a:lnTo>
                <a:lnTo>
                  <a:pt x="323" y="260"/>
                </a:lnTo>
                <a:lnTo>
                  <a:pt x="323" y="285"/>
                </a:lnTo>
                <a:lnTo>
                  <a:pt x="306" y="368"/>
                </a:lnTo>
                <a:lnTo>
                  <a:pt x="259" y="420"/>
                </a:lnTo>
                <a:lnTo>
                  <a:pt x="213" y="472"/>
                </a:lnTo>
                <a:lnTo>
                  <a:pt x="205" y="474"/>
                </a:lnTo>
                <a:lnTo>
                  <a:pt x="155" y="482"/>
                </a:lnTo>
                <a:lnTo>
                  <a:pt x="137" y="542"/>
                </a:lnTo>
                <a:lnTo>
                  <a:pt x="151" y="656"/>
                </a:lnTo>
                <a:lnTo>
                  <a:pt x="100" y="714"/>
                </a:lnTo>
                <a:lnTo>
                  <a:pt x="108" y="720"/>
                </a:lnTo>
                <a:lnTo>
                  <a:pt x="149" y="749"/>
                </a:lnTo>
                <a:lnTo>
                  <a:pt x="178" y="699"/>
                </a:lnTo>
                <a:lnTo>
                  <a:pt x="193" y="670"/>
                </a:lnTo>
                <a:lnTo>
                  <a:pt x="186" y="552"/>
                </a:lnTo>
                <a:lnTo>
                  <a:pt x="338" y="428"/>
                </a:lnTo>
                <a:lnTo>
                  <a:pt x="364" y="459"/>
                </a:lnTo>
                <a:lnTo>
                  <a:pt x="391" y="492"/>
                </a:lnTo>
                <a:lnTo>
                  <a:pt x="398" y="502"/>
                </a:lnTo>
                <a:lnTo>
                  <a:pt x="387" y="449"/>
                </a:lnTo>
                <a:lnTo>
                  <a:pt x="373" y="407"/>
                </a:lnTo>
                <a:lnTo>
                  <a:pt x="369" y="389"/>
                </a:lnTo>
                <a:lnTo>
                  <a:pt x="371" y="267"/>
                </a:lnTo>
                <a:lnTo>
                  <a:pt x="429" y="277"/>
                </a:lnTo>
                <a:lnTo>
                  <a:pt x="516" y="291"/>
                </a:lnTo>
                <a:lnTo>
                  <a:pt x="518" y="294"/>
                </a:lnTo>
                <a:lnTo>
                  <a:pt x="547" y="331"/>
                </a:lnTo>
                <a:lnTo>
                  <a:pt x="559" y="347"/>
                </a:lnTo>
                <a:lnTo>
                  <a:pt x="567" y="306"/>
                </a:lnTo>
                <a:lnTo>
                  <a:pt x="549" y="267"/>
                </a:lnTo>
                <a:lnTo>
                  <a:pt x="534" y="234"/>
                </a:lnTo>
                <a:lnTo>
                  <a:pt x="534" y="232"/>
                </a:lnTo>
                <a:lnTo>
                  <a:pt x="532" y="232"/>
                </a:lnTo>
                <a:lnTo>
                  <a:pt x="453" y="205"/>
                </a:lnTo>
                <a:lnTo>
                  <a:pt x="422" y="178"/>
                </a:lnTo>
                <a:lnTo>
                  <a:pt x="406" y="136"/>
                </a:lnTo>
                <a:lnTo>
                  <a:pt x="402" y="124"/>
                </a:lnTo>
                <a:lnTo>
                  <a:pt x="391" y="93"/>
                </a:lnTo>
                <a:lnTo>
                  <a:pt x="478" y="0"/>
                </a:lnTo>
                <a:lnTo>
                  <a:pt x="507" y="10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1" name="Freeform 9">
            <a:extLst>
              <a:ext uri="{FF2B5EF4-FFF2-40B4-BE49-F238E27FC236}">
                <a16:creationId xmlns:a16="http://schemas.microsoft.com/office/drawing/2014/main" id="{CAA27DA4-2ECC-FBDA-B9BE-472E67F2C25B}"/>
              </a:ext>
            </a:extLst>
          </p:cNvPr>
          <p:cNvSpPr>
            <a:spLocks noEditPoints="1"/>
          </p:cNvSpPr>
          <p:nvPr/>
        </p:nvSpPr>
        <p:spPr bwMode="auto">
          <a:xfrm>
            <a:off x="3849688" y="4148138"/>
            <a:ext cx="896938" cy="827088"/>
          </a:xfrm>
          <a:custGeom>
            <a:avLst/>
            <a:gdLst>
              <a:gd name="T0" fmla="*/ 127 w 565"/>
              <a:gd name="T1" fmla="*/ 201 h 521"/>
              <a:gd name="T2" fmla="*/ 48 w 565"/>
              <a:gd name="T3" fmla="*/ 354 h 521"/>
              <a:gd name="T4" fmla="*/ 29 w 565"/>
              <a:gd name="T5" fmla="*/ 350 h 521"/>
              <a:gd name="T6" fmla="*/ 0 w 565"/>
              <a:gd name="T7" fmla="*/ 342 h 521"/>
              <a:gd name="T8" fmla="*/ 17 w 565"/>
              <a:gd name="T9" fmla="*/ 172 h 521"/>
              <a:gd name="T10" fmla="*/ 127 w 565"/>
              <a:gd name="T11" fmla="*/ 114 h 521"/>
              <a:gd name="T12" fmla="*/ 133 w 565"/>
              <a:gd name="T13" fmla="*/ 112 h 521"/>
              <a:gd name="T14" fmla="*/ 162 w 565"/>
              <a:gd name="T15" fmla="*/ 135 h 521"/>
              <a:gd name="T16" fmla="*/ 127 w 565"/>
              <a:gd name="T17" fmla="*/ 201 h 521"/>
              <a:gd name="T18" fmla="*/ 503 w 565"/>
              <a:gd name="T19" fmla="*/ 269 h 521"/>
              <a:gd name="T20" fmla="*/ 565 w 565"/>
              <a:gd name="T21" fmla="*/ 344 h 521"/>
              <a:gd name="T22" fmla="*/ 501 w 565"/>
              <a:gd name="T23" fmla="*/ 387 h 521"/>
              <a:gd name="T24" fmla="*/ 406 w 565"/>
              <a:gd name="T25" fmla="*/ 317 h 521"/>
              <a:gd name="T26" fmla="*/ 371 w 565"/>
              <a:gd name="T27" fmla="*/ 292 h 521"/>
              <a:gd name="T28" fmla="*/ 307 w 565"/>
              <a:gd name="T29" fmla="*/ 292 h 521"/>
              <a:gd name="T30" fmla="*/ 272 w 565"/>
              <a:gd name="T31" fmla="*/ 292 h 521"/>
              <a:gd name="T32" fmla="*/ 259 w 565"/>
              <a:gd name="T33" fmla="*/ 306 h 521"/>
              <a:gd name="T34" fmla="*/ 232 w 565"/>
              <a:gd name="T35" fmla="*/ 342 h 521"/>
              <a:gd name="T36" fmla="*/ 236 w 565"/>
              <a:gd name="T37" fmla="*/ 370 h 521"/>
              <a:gd name="T38" fmla="*/ 240 w 565"/>
              <a:gd name="T39" fmla="*/ 383 h 521"/>
              <a:gd name="T40" fmla="*/ 259 w 565"/>
              <a:gd name="T41" fmla="*/ 416 h 521"/>
              <a:gd name="T42" fmla="*/ 189 w 565"/>
              <a:gd name="T43" fmla="*/ 462 h 521"/>
              <a:gd name="T44" fmla="*/ 151 w 565"/>
              <a:gd name="T45" fmla="*/ 490 h 521"/>
              <a:gd name="T46" fmla="*/ 127 w 565"/>
              <a:gd name="T47" fmla="*/ 505 h 521"/>
              <a:gd name="T48" fmla="*/ 125 w 565"/>
              <a:gd name="T49" fmla="*/ 507 h 521"/>
              <a:gd name="T50" fmla="*/ 104 w 565"/>
              <a:gd name="T51" fmla="*/ 521 h 521"/>
              <a:gd name="T52" fmla="*/ 100 w 565"/>
              <a:gd name="T53" fmla="*/ 517 h 521"/>
              <a:gd name="T54" fmla="*/ 106 w 565"/>
              <a:gd name="T55" fmla="*/ 480 h 521"/>
              <a:gd name="T56" fmla="*/ 98 w 565"/>
              <a:gd name="T57" fmla="*/ 459 h 521"/>
              <a:gd name="T58" fmla="*/ 112 w 565"/>
              <a:gd name="T59" fmla="*/ 422 h 521"/>
              <a:gd name="T60" fmla="*/ 127 w 565"/>
              <a:gd name="T61" fmla="*/ 418 h 521"/>
              <a:gd name="T62" fmla="*/ 147 w 565"/>
              <a:gd name="T63" fmla="*/ 410 h 521"/>
              <a:gd name="T64" fmla="*/ 181 w 565"/>
              <a:gd name="T65" fmla="*/ 397 h 521"/>
              <a:gd name="T66" fmla="*/ 156 w 565"/>
              <a:gd name="T67" fmla="*/ 352 h 521"/>
              <a:gd name="T68" fmla="*/ 127 w 565"/>
              <a:gd name="T69" fmla="*/ 356 h 521"/>
              <a:gd name="T70" fmla="*/ 108 w 565"/>
              <a:gd name="T71" fmla="*/ 360 h 521"/>
              <a:gd name="T72" fmla="*/ 118 w 565"/>
              <a:gd name="T73" fmla="*/ 321 h 521"/>
              <a:gd name="T74" fmla="*/ 120 w 565"/>
              <a:gd name="T75" fmla="*/ 312 h 521"/>
              <a:gd name="T76" fmla="*/ 127 w 565"/>
              <a:gd name="T77" fmla="*/ 300 h 521"/>
              <a:gd name="T78" fmla="*/ 156 w 565"/>
              <a:gd name="T79" fmla="*/ 255 h 521"/>
              <a:gd name="T80" fmla="*/ 201 w 565"/>
              <a:gd name="T81" fmla="*/ 217 h 521"/>
              <a:gd name="T82" fmla="*/ 203 w 565"/>
              <a:gd name="T83" fmla="*/ 213 h 521"/>
              <a:gd name="T84" fmla="*/ 207 w 565"/>
              <a:gd name="T85" fmla="*/ 209 h 521"/>
              <a:gd name="T86" fmla="*/ 228 w 565"/>
              <a:gd name="T87" fmla="*/ 174 h 521"/>
              <a:gd name="T88" fmla="*/ 263 w 565"/>
              <a:gd name="T89" fmla="*/ 118 h 521"/>
              <a:gd name="T90" fmla="*/ 236 w 565"/>
              <a:gd name="T91" fmla="*/ 114 h 521"/>
              <a:gd name="T92" fmla="*/ 214 w 565"/>
              <a:gd name="T93" fmla="*/ 112 h 521"/>
              <a:gd name="T94" fmla="*/ 224 w 565"/>
              <a:gd name="T95" fmla="*/ 102 h 521"/>
              <a:gd name="T96" fmla="*/ 263 w 565"/>
              <a:gd name="T97" fmla="*/ 64 h 521"/>
              <a:gd name="T98" fmla="*/ 272 w 565"/>
              <a:gd name="T99" fmla="*/ 56 h 521"/>
              <a:gd name="T100" fmla="*/ 327 w 565"/>
              <a:gd name="T101" fmla="*/ 50 h 521"/>
              <a:gd name="T102" fmla="*/ 356 w 565"/>
              <a:gd name="T103" fmla="*/ 35 h 521"/>
              <a:gd name="T104" fmla="*/ 416 w 565"/>
              <a:gd name="T105" fmla="*/ 6 h 521"/>
              <a:gd name="T106" fmla="*/ 425 w 565"/>
              <a:gd name="T107" fmla="*/ 0 h 521"/>
              <a:gd name="T108" fmla="*/ 441 w 565"/>
              <a:gd name="T109" fmla="*/ 23 h 521"/>
              <a:gd name="T110" fmla="*/ 464 w 565"/>
              <a:gd name="T111" fmla="*/ 58 h 521"/>
              <a:gd name="T112" fmla="*/ 445 w 565"/>
              <a:gd name="T113" fmla="*/ 166 h 521"/>
              <a:gd name="T114" fmla="*/ 441 w 565"/>
              <a:gd name="T115" fmla="*/ 192 h 521"/>
              <a:gd name="T116" fmla="*/ 456 w 565"/>
              <a:gd name="T117" fmla="*/ 209 h 521"/>
              <a:gd name="T118" fmla="*/ 503 w 565"/>
              <a:gd name="T119" fmla="*/ 269 h 5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565" h="521">
                <a:moveTo>
                  <a:pt x="127" y="201"/>
                </a:moveTo>
                <a:lnTo>
                  <a:pt x="48" y="354"/>
                </a:lnTo>
                <a:lnTo>
                  <a:pt x="29" y="350"/>
                </a:lnTo>
                <a:lnTo>
                  <a:pt x="0" y="342"/>
                </a:lnTo>
                <a:lnTo>
                  <a:pt x="17" y="172"/>
                </a:lnTo>
                <a:lnTo>
                  <a:pt x="127" y="114"/>
                </a:lnTo>
                <a:lnTo>
                  <a:pt x="133" y="112"/>
                </a:lnTo>
                <a:lnTo>
                  <a:pt x="162" y="135"/>
                </a:lnTo>
                <a:lnTo>
                  <a:pt x="127" y="201"/>
                </a:lnTo>
                <a:close/>
                <a:moveTo>
                  <a:pt x="503" y="269"/>
                </a:moveTo>
                <a:lnTo>
                  <a:pt x="565" y="344"/>
                </a:lnTo>
                <a:lnTo>
                  <a:pt x="501" y="387"/>
                </a:lnTo>
                <a:lnTo>
                  <a:pt x="406" y="317"/>
                </a:lnTo>
                <a:lnTo>
                  <a:pt x="371" y="292"/>
                </a:lnTo>
                <a:lnTo>
                  <a:pt x="307" y="292"/>
                </a:lnTo>
                <a:lnTo>
                  <a:pt x="272" y="292"/>
                </a:lnTo>
                <a:lnTo>
                  <a:pt x="259" y="306"/>
                </a:lnTo>
                <a:lnTo>
                  <a:pt x="232" y="342"/>
                </a:lnTo>
                <a:lnTo>
                  <a:pt x="236" y="370"/>
                </a:lnTo>
                <a:lnTo>
                  <a:pt x="240" y="383"/>
                </a:lnTo>
                <a:lnTo>
                  <a:pt x="259" y="416"/>
                </a:lnTo>
                <a:lnTo>
                  <a:pt x="189" y="462"/>
                </a:lnTo>
                <a:lnTo>
                  <a:pt x="151" y="490"/>
                </a:lnTo>
                <a:lnTo>
                  <a:pt x="127" y="505"/>
                </a:lnTo>
                <a:lnTo>
                  <a:pt x="125" y="507"/>
                </a:lnTo>
                <a:lnTo>
                  <a:pt x="104" y="521"/>
                </a:lnTo>
                <a:lnTo>
                  <a:pt x="100" y="517"/>
                </a:lnTo>
                <a:lnTo>
                  <a:pt x="106" y="480"/>
                </a:lnTo>
                <a:lnTo>
                  <a:pt x="98" y="459"/>
                </a:lnTo>
                <a:lnTo>
                  <a:pt x="112" y="422"/>
                </a:lnTo>
                <a:lnTo>
                  <a:pt x="127" y="418"/>
                </a:lnTo>
                <a:lnTo>
                  <a:pt x="147" y="410"/>
                </a:lnTo>
                <a:lnTo>
                  <a:pt x="181" y="397"/>
                </a:lnTo>
                <a:lnTo>
                  <a:pt x="156" y="352"/>
                </a:lnTo>
                <a:lnTo>
                  <a:pt x="127" y="356"/>
                </a:lnTo>
                <a:lnTo>
                  <a:pt x="108" y="360"/>
                </a:lnTo>
                <a:lnTo>
                  <a:pt x="118" y="321"/>
                </a:lnTo>
                <a:lnTo>
                  <a:pt x="120" y="312"/>
                </a:lnTo>
                <a:lnTo>
                  <a:pt x="127" y="300"/>
                </a:lnTo>
                <a:lnTo>
                  <a:pt x="156" y="255"/>
                </a:lnTo>
                <a:lnTo>
                  <a:pt x="201" y="217"/>
                </a:lnTo>
                <a:lnTo>
                  <a:pt x="203" y="213"/>
                </a:lnTo>
                <a:lnTo>
                  <a:pt x="207" y="209"/>
                </a:lnTo>
                <a:lnTo>
                  <a:pt x="228" y="174"/>
                </a:lnTo>
                <a:lnTo>
                  <a:pt x="263" y="118"/>
                </a:lnTo>
                <a:lnTo>
                  <a:pt x="236" y="114"/>
                </a:lnTo>
                <a:lnTo>
                  <a:pt x="214" y="112"/>
                </a:lnTo>
                <a:lnTo>
                  <a:pt x="224" y="102"/>
                </a:lnTo>
                <a:lnTo>
                  <a:pt x="263" y="64"/>
                </a:lnTo>
                <a:lnTo>
                  <a:pt x="272" y="56"/>
                </a:lnTo>
                <a:lnTo>
                  <a:pt x="327" y="50"/>
                </a:lnTo>
                <a:lnTo>
                  <a:pt x="356" y="35"/>
                </a:lnTo>
                <a:lnTo>
                  <a:pt x="416" y="6"/>
                </a:lnTo>
                <a:lnTo>
                  <a:pt x="425" y="0"/>
                </a:lnTo>
                <a:lnTo>
                  <a:pt x="441" y="23"/>
                </a:lnTo>
                <a:lnTo>
                  <a:pt x="464" y="58"/>
                </a:lnTo>
                <a:lnTo>
                  <a:pt x="445" y="166"/>
                </a:lnTo>
                <a:lnTo>
                  <a:pt x="441" y="192"/>
                </a:lnTo>
                <a:lnTo>
                  <a:pt x="456" y="209"/>
                </a:lnTo>
                <a:lnTo>
                  <a:pt x="503" y="269"/>
                </a:lnTo>
                <a:close/>
              </a:path>
            </a:pathLst>
          </a:custGeom>
          <a:solidFill>
            <a:srgbClr val="FCD8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2" name="Freeform 10">
            <a:extLst>
              <a:ext uri="{FF2B5EF4-FFF2-40B4-BE49-F238E27FC236}">
                <a16:creationId xmlns:a16="http://schemas.microsoft.com/office/drawing/2014/main" id="{EA0152B6-92C9-5D3A-4399-9DEEA40873AB}"/>
              </a:ext>
            </a:extLst>
          </p:cNvPr>
          <p:cNvSpPr>
            <a:spLocks/>
          </p:cNvSpPr>
          <p:nvPr/>
        </p:nvSpPr>
        <p:spPr bwMode="auto">
          <a:xfrm>
            <a:off x="4524376" y="3849688"/>
            <a:ext cx="725488" cy="844550"/>
          </a:xfrm>
          <a:custGeom>
            <a:avLst/>
            <a:gdLst>
              <a:gd name="T0" fmla="*/ 391 w 457"/>
              <a:gd name="T1" fmla="*/ 372 h 532"/>
              <a:gd name="T2" fmla="*/ 333 w 457"/>
              <a:gd name="T3" fmla="*/ 432 h 532"/>
              <a:gd name="T4" fmla="*/ 277 w 457"/>
              <a:gd name="T5" fmla="*/ 492 h 532"/>
              <a:gd name="T6" fmla="*/ 140 w 457"/>
              <a:gd name="T7" fmla="*/ 532 h 532"/>
              <a:gd name="T8" fmla="*/ 78 w 457"/>
              <a:gd name="T9" fmla="*/ 457 h 532"/>
              <a:gd name="T10" fmla="*/ 31 w 457"/>
              <a:gd name="T11" fmla="*/ 397 h 532"/>
              <a:gd name="T12" fmla="*/ 16 w 457"/>
              <a:gd name="T13" fmla="*/ 380 h 532"/>
              <a:gd name="T14" fmla="*/ 20 w 457"/>
              <a:gd name="T15" fmla="*/ 354 h 532"/>
              <a:gd name="T16" fmla="*/ 39 w 457"/>
              <a:gd name="T17" fmla="*/ 246 h 532"/>
              <a:gd name="T18" fmla="*/ 16 w 457"/>
              <a:gd name="T19" fmla="*/ 211 h 532"/>
              <a:gd name="T20" fmla="*/ 0 w 457"/>
              <a:gd name="T21" fmla="*/ 188 h 532"/>
              <a:gd name="T22" fmla="*/ 53 w 457"/>
              <a:gd name="T23" fmla="*/ 161 h 532"/>
              <a:gd name="T24" fmla="*/ 62 w 457"/>
              <a:gd name="T25" fmla="*/ 157 h 532"/>
              <a:gd name="T26" fmla="*/ 124 w 457"/>
              <a:gd name="T27" fmla="*/ 163 h 532"/>
              <a:gd name="T28" fmla="*/ 184 w 457"/>
              <a:gd name="T29" fmla="*/ 161 h 532"/>
              <a:gd name="T30" fmla="*/ 188 w 457"/>
              <a:gd name="T31" fmla="*/ 169 h 532"/>
              <a:gd name="T32" fmla="*/ 223 w 457"/>
              <a:gd name="T33" fmla="*/ 219 h 532"/>
              <a:gd name="T34" fmla="*/ 225 w 457"/>
              <a:gd name="T35" fmla="*/ 217 h 532"/>
              <a:gd name="T36" fmla="*/ 234 w 457"/>
              <a:gd name="T37" fmla="*/ 207 h 532"/>
              <a:gd name="T38" fmla="*/ 236 w 457"/>
              <a:gd name="T39" fmla="*/ 203 h 532"/>
              <a:gd name="T40" fmla="*/ 244 w 457"/>
              <a:gd name="T41" fmla="*/ 196 h 532"/>
              <a:gd name="T42" fmla="*/ 238 w 457"/>
              <a:gd name="T43" fmla="*/ 190 h 532"/>
              <a:gd name="T44" fmla="*/ 202 w 457"/>
              <a:gd name="T45" fmla="*/ 157 h 532"/>
              <a:gd name="T46" fmla="*/ 198 w 457"/>
              <a:gd name="T47" fmla="*/ 155 h 532"/>
              <a:gd name="T48" fmla="*/ 196 w 457"/>
              <a:gd name="T49" fmla="*/ 136 h 532"/>
              <a:gd name="T50" fmla="*/ 118 w 457"/>
              <a:gd name="T51" fmla="*/ 99 h 532"/>
              <a:gd name="T52" fmla="*/ 134 w 457"/>
              <a:gd name="T53" fmla="*/ 27 h 532"/>
              <a:gd name="T54" fmla="*/ 151 w 457"/>
              <a:gd name="T55" fmla="*/ 23 h 532"/>
              <a:gd name="T56" fmla="*/ 291 w 457"/>
              <a:gd name="T57" fmla="*/ 0 h 532"/>
              <a:gd name="T58" fmla="*/ 345 w 457"/>
              <a:gd name="T59" fmla="*/ 20 h 532"/>
              <a:gd name="T60" fmla="*/ 343 w 457"/>
              <a:gd name="T61" fmla="*/ 64 h 532"/>
              <a:gd name="T62" fmla="*/ 325 w 457"/>
              <a:gd name="T63" fmla="*/ 81 h 532"/>
              <a:gd name="T64" fmla="*/ 320 w 457"/>
              <a:gd name="T65" fmla="*/ 76 h 532"/>
              <a:gd name="T66" fmla="*/ 233 w 457"/>
              <a:gd name="T67" fmla="*/ 70 h 532"/>
              <a:gd name="T68" fmla="*/ 234 w 457"/>
              <a:gd name="T69" fmla="*/ 99 h 532"/>
              <a:gd name="T70" fmla="*/ 254 w 457"/>
              <a:gd name="T71" fmla="*/ 112 h 532"/>
              <a:gd name="T72" fmla="*/ 347 w 457"/>
              <a:gd name="T73" fmla="*/ 169 h 532"/>
              <a:gd name="T74" fmla="*/ 368 w 457"/>
              <a:gd name="T75" fmla="*/ 182 h 532"/>
              <a:gd name="T76" fmla="*/ 432 w 457"/>
              <a:gd name="T77" fmla="*/ 182 h 532"/>
              <a:gd name="T78" fmla="*/ 436 w 457"/>
              <a:gd name="T79" fmla="*/ 182 h 532"/>
              <a:gd name="T80" fmla="*/ 436 w 457"/>
              <a:gd name="T81" fmla="*/ 190 h 532"/>
              <a:gd name="T82" fmla="*/ 430 w 457"/>
              <a:gd name="T83" fmla="*/ 290 h 532"/>
              <a:gd name="T84" fmla="*/ 436 w 457"/>
              <a:gd name="T85" fmla="*/ 300 h 532"/>
              <a:gd name="T86" fmla="*/ 457 w 457"/>
              <a:gd name="T87" fmla="*/ 341 h 532"/>
              <a:gd name="T88" fmla="*/ 451 w 457"/>
              <a:gd name="T89" fmla="*/ 376 h 532"/>
              <a:gd name="T90" fmla="*/ 391 w 457"/>
              <a:gd name="T91" fmla="*/ 372 h 5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457" h="532">
                <a:moveTo>
                  <a:pt x="391" y="372"/>
                </a:moveTo>
                <a:lnTo>
                  <a:pt x="333" y="432"/>
                </a:lnTo>
                <a:lnTo>
                  <a:pt x="277" y="492"/>
                </a:lnTo>
                <a:lnTo>
                  <a:pt x="140" y="532"/>
                </a:lnTo>
                <a:lnTo>
                  <a:pt x="78" y="457"/>
                </a:lnTo>
                <a:lnTo>
                  <a:pt x="31" y="397"/>
                </a:lnTo>
                <a:lnTo>
                  <a:pt x="16" y="380"/>
                </a:lnTo>
                <a:lnTo>
                  <a:pt x="20" y="354"/>
                </a:lnTo>
                <a:lnTo>
                  <a:pt x="39" y="246"/>
                </a:lnTo>
                <a:lnTo>
                  <a:pt x="16" y="211"/>
                </a:lnTo>
                <a:lnTo>
                  <a:pt x="0" y="188"/>
                </a:lnTo>
                <a:lnTo>
                  <a:pt x="53" y="161"/>
                </a:lnTo>
                <a:lnTo>
                  <a:pt x="62" y="157"/>
                </a:lnTo>
                <a:lnTo>
                  <a:pt x="124" y="163"/>
                </a:lnTo>
                <a:lnTo>
                  <a:pt x="184" y="161"/>
                </a:lnTo>
                <a:lnTo>
                  <a:pt x="188" y="169"/>
                </a:lnTo>
                <a:lnTo>
                  <a:pt x="223" y="219"/>
                </a:lnTo>
                <a:lnTo>
                  <a:pt x="225" y="217"/>
                </a:lnTo>
                <a:lnTo>
                  <a:pt x="234" y="207"/>
                </a:lnTo>
                <a:lnTo>
                  <a:pt x="236" y="203"/>
                </a:lnTo>
                <a:lnTo>
                  <a:pt x="244" y="196"/>
                </a:lnTo>
                <a:lnTo>
                  <a:pt x="238" y="190"/>
                </a:lnTo>
                <a:lnTo>
                  <a:pt x="202" y="157"/>
                </a:lnTo>
                <a:lnTo>
                  <a:pt x="198" y="155"/>
                </a:lnTo>
                <a:lnTo>
                  <a:pt x="196" y="136"/>
                </a:lnTo>
                <a:lnTo>
                  <a:pt x="118" y="99"/>
                </a:lnTo>
                <a:lnTo>
                  <a:pt x="134" y="27"/>
                </a:lnTo>
                <a:lnTo>
                  <a:pt x="151" y="23"/>
                </a:lnTo>
                <a:lnTo>
                  <a:pt x="291" y="0"/>
                </a:lnTo>
                <a:lnTo>
                  <a:pt x="345" y="20"/>
                </a:lnTo>
                <a:lnTo>
                  <a:pt x="343" y="64"/>
                </a:lnTo>
                <a:lnTo>
                  <a:pt x="325" y="81"/>
                </a:lnTo>
                <a:lnTo>
                  <a:pt x="320" y="76"/>
                </a:lnTo>
                <a:lnTo>
                  <a:pt x="233" y="70"/>
                </a:lnTo>
                <a:lnTo>
                  <a:pt x="234" y="99"/>
                </a:lnTo>
                <a:lnTo>
                  <a:pt x="254" y="112"/>
                </a:lnTo>
                <a:lnTo>
                  <a:pt x="347" y="169"/>
                </a:lnTo>
                <a:lnTo>
                  <a:pt x="368" y="182"/>
                </a:lnTo>
                <a:lnTo>
                  <a:pt x="432" y="182"/>
                </a:lnTo>
                <a:lnTo>
                  <a:pt x="436" y="182"/>
                </a:lnTo>
                <a:lnTo>
                  <a:pt x="436" y="190"/>
                </a:lnTo>
                <a:lnTo>
                  <a:pt x="430" y="290"/>
                </a:lnTo>
                <a:lnTo>
                  <a:pt x="436" y="300"/>
                </a:lnTo>
                <a:lnTo>
                  <a:pt x="457" y="341"/>
                </a:lnTo>
                <a:lnTo>
                  <a:pt x="451" y="376"/>
                </a:lnTo>
                <a:lnTo>
                  <a:pt x="391" y="372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3" name="Freeform 11">
            <a:extLst>
              <a:ext uri="{FF2B5EF4-FFF2-40B4-BE49-F238E27FC236}">
                <a16:creationId xmlns:a16="http://schemas.microsoft.com/office/drawing/2014/main" id="{0D59484F-B610-28E8-79EE-AE508405DB82}"/>
              </a:ext>
            </a:extLst>
          </p:cNvPr>
          <p:cNvSpPr>
            <a:spLocks noEditPoints="1"/>
          </p:cNvSpPr>
          <p:nvPr/>
        </p:nvSpPr>
        <p:spPr bwMode="auto">
          <a:xfrm>
            <a:off x="5302251" y="3175"/>
            <a:ext cx="1619250" cy="1593850"/>
          </a:xfrm>
          <a:custGeom>
            <a:avLst/>
            <a:gdLst>
              <a:gd name="T0" fmla="*/ 617 w 1020"/>
              <a:gd name="T1" fmla="*/ 1004 h 1004"/>
              <a:gd name="T2" fmla="*/ 638 w 1020"/>
              <a:gd name="T3" fmla="*/ 915 h 1004"/>
              <a:gd name="T4" fmla="*/ 681 w 1020"/>
              <a:gd name="T5" fmla="*/ 809 h 1004"/>
              <a:gd name="T6" fmla="*/ 828 w 1020"/>
              <a:gd name="T7" fmla="*/ 625 h 1004"/>
              <a:gd name="T8" fmla="*/ 818 w 1020"/>
              <a:gd name="T9" fmla="*/ 819 h 1004"/>
              <a:gd name="T10" fmla="*/ 811 w 1020"/>
              <a:gd name="T11" fmla="*/ 883 h 1004"/>
              <a:gd name="T12" fmla="*/ 942 w 1020"/>
              <a:gd name="T13" fmla="*/ 583 h 1004"/>
              <a:gd name="T14" fmla="*/ 987 w 1020"/>
              <a:gd name="T15" fmla="*/ 586 h 1004"/>
              <a:gd name="T16" fmla="*/ 987 w 1020"/>
              <a:gd name="T17" fmla="*/ 617 h 1004"/>
              <a:gd name="T18" fmla="*/ 956 w 1020"/>
              <a:gd name="T19" fmla="*/ 625 h 1004"/>
              <a:gd name="T20" fmla="*/ 896 w 1020"/>
              <a:gd name="T21" fmla="*/ 573 h 1004"/>
              <a:gd name="T22" fmla="*/ 938 w 1020"/>
              <a:gd name="T23" fmla="*/ 571 h 1004"/>
              <a:gd name="T24" fmla="*/ 509 w 1020"/>
              <a:gd name="T25" fmla="*/ 631 h 1004"/>
              <a:gd name="T26" fmla="*/ 565 w 1020"/>
              <a:gd name="T27" fmla="*/ 553 h 1004"/>
              <a:gd name="T28" fmla="*/ 648 w 1020"/>
              <a:gd name="T29" fmla="*/ 600 h 1004"/>
              <a:gd name="T30" fmla="*/ 737 w 1020"/>
              <a:gd name="T31" fmla="*/ 594 h 1004"/>
              <a:gd name="T32" fmla="*/ 762 w 1020"/>
              <a:gd name="T33" fmla="*/ 691 h 1004"/>
              <a:gd name="T34" fmla="*/ 633 w 1020"/>
              <a:gd name="T35" fmla="*/ 757 h 1004"/>
              <a:gd name="T36" fmla="*/ 522 w 1020"/>
              <a:gd name="T37" fmla="*/ 991 h 1004"/>
              <a:gd name="T38" fmla="*/ 501 w 1020"/>
              <a:gd name="T39" fmla="*/ 933 h 1004"/>
              <a:gd name="T40" fmla="*/ 368 w 1020"/>
              <a:gd name="T41" fmla="*/ 954 h 1004"/>
              <a:gd name="T42" fmla="*/ 279 w 1020"/>
              <a:gd name="T43" fmla="*/ 861 h 1004"/>
              <a:gd name="T44" fmla="*/ 230 w 1020"/>
              <a:gd name="T45" fmla="*/ 689 h 1004"/>
              <a:gd name="T46" fmla="*/ 166 w 1020"/>
              <a:gd name="T47" fmla="*/ 672 h 1004"/>
              <a:gd name="T48" fmla="*/ 160 w 1020"/>
              <a:gd name="T49" fmla="*/ 613 h 1004"/>
              <a:gd name="T50" fmla="*/ 315 w 1020"/>
              <a:gd name="T51" fmla="*/ 613 h 1004"/>
              <a:gd name="T52" fmla="*/ 279 w 1020"/>
              <a:gd name="T53" fmla="*/ 523 h 1004"/>
              <a:gd name="T54" fmla="*/ 352 w 1020"/>
              <a:gd name="T55" fmla="*/ 459 h 1004"/>
              <a:gd name="T56" fmla="*/ 441 w 1020"/>
              <a:gd name="T57" fmla="*/ 588 h 1004"/>
              <a:gd name="T58" fmla="*/ 205 w 1020"/>
              <a:gd name="T59" fmla="*/ 530 h 1004"/>
              <a:gd name="T60" fmla="*/ 85 w 1020"/>
              <a:gd name="T61" fmla="*/ 557 h 1004"/>
              <a:gd name="T62" fmla="*/ 21 w 1020"/>
              <a:gd name="T63" fmla="*/ 441 h 1004"/>
              <a:gd name="T64" fmla="*/ 68 w 1020"/>
              <a:gd name="T65" fmla="*/ 530 h 1004"/>
              <a:gd name="T66" fmla="*/ 151 w 1020"/>
              <a:gd name="T67" fmla="*/ 439 h 1004"/>
              <a:gd name="T68" fmla="*/ 205 w 1020"/>
              <a:gd name="T69" fmla="*/ 530 h 1004"/>
              <a:gd name="T70" fmla="*/ 654 w 1020"/>
              <a:gd name="T71" fmla="*/ 418 h 1004"/>
              <a:gd name="T72" fmla="*/ 528 w 1020"/>
              <a:gd name="T73" fmla="*/ 275 h 1004"/>
              <a:gd name="T74" fmla="*/ 424 w 1020"/>
              <a:gd name="T75" fmla="*/ 228 h 1004"/>
              <a:gd name="T76" fmla="*/ 222 w 1020"/>
              <a:gd name="T77" fmla="*/ 317 h 1004"/>
              <a:gd name="T78" fmla="*/ 294 w 1020"/>
              <a:gd name="T79" fmla="*/ 133 h 1004"/>
              <a:gd name="T80" fmla="*/ 377 w 1020"/>
              <a:gd name="T81" fmla="*/ 75 h 1004"/>
              <a:gd name="T82" fmla="*/ 424 w 1020"/>
              <a:gd name="T83" fmla="*/ 228 h 1004"/>
              <a:gd name="T84" fmla="*/ 807 w 1020"/>
              <a:gd name="T85" fmla="*/ 273 h 1004"/>
              <a:gd name="T86" fmla="*/ 890 w 1020"/>
              <a:gd name="T87" fmla="*/ 209 h 1004"/>
              <a:gd name="T88" fmla="*/ 1014 w 1020"/>
              <a:gd name="T89" fmla="*/ 387 h 1004"/>
              <a:gd name="T90" fmla="*/ 931 w 1020"/>
              <a:gd name="T91" fmla="*/ 499 h 1004"/>
              <a:gd name="T92" fmla="*/ 855 w 1020"/>
              <a:gd name="T93" fmla="*/ 499 h 1004"/>
              <a:gd name="T94" fmla="*/ 681 w 1020"/>
              <a:gd name="T95" fmla="*/ 224 h 1004"/>
              <a:gd name="T96" fmla="*/ 602 w 1020"/>
              <a:gd name="T97" fmla="*/ 83 h 1004"/>
              <a:gd name="T98" fmla="*/ 656 w 1020"/>
              <a:gd name="T99" fmla="*/ 0 h 1004"/>
              <a:gd name="T100" fmla="*/ 702 w 1020"/>
              <a:gd name="T101" fmla="*/ 83 h 1004"/>
              <a:gd name="T102" fmla="*/ 764 w 1020"/>
              <a:gd name="T103" fmla="*/ 172 h 10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020" h="1004">
                <a:moveTo>
                  <a:pt x="807" y="933"/>
                </a:moveTo>
                <a:lnTo>
                  <a:pt x="617" y="1004"/>
                </a:lnTo>
                <a:lnTo>
                  <a:pt x="611" y="981"/>
                </a:lnTo>
                <a:lnTo>
                  <a:pt x="638" y="915"/>
                </a:lnTo>
                <a:lnTo>
                  <a:pt x="662" y="859"/>
                </a:lnTo>
                <a:lnTo>
                  <a:pt x="681" y="809"/>
                </a:lnTo>
                <a:lnTo>
                  <a:pt x="729" y="792"/>
                </a:lnTo>
                <a:lnTo>
                  <a:pt x="828" y="625"/>
                </a:lnTo>
                <a:lnTo>
                  <a:pt x="882" y="683"/>
                </a:lnTo>
                <a:lnTo>
                  <a:pt x="818" y="819"/>
                </a:lnTo>
                <a:lnTo>
                  <a:pt x="813" y="828"/>
                </a:lnTo>
                <a:lnTo>
                  <a:pt x="811" y="883"/>
                </a:lnTo>
                <a:lnTo>
                  <a:pt x="807" y="933"/>
                </a:lnTo>
                <a:close/>
                <a:moveTo>
                  <a:pt x="942" y="583"/>
                </a:moveTo>
                <a:lnTo>
                  <a:pt x="975" y="592"/>
                </a:lnTo>
                <a:lnTo>
                  <a:pt x="987" y="586"/>
                </a:lnTo>
                <a:lnTo>
                  <a:pt x="993" y="596"/>
                </a:lnTo>
                <a:lnTo>
                  <a:pt x="987" y="617"/>
                </a:lnTo>
                <a:lnTo>
                  <a:pt x="965" y="615"/>
                </a:lnTo>
                <a:lnTo>
                  <a:pt x="956" y="625"/>
                </a:lnTo>
                <a:lnTo>
                  <a:pt x="902" y="596"/>
                </a:lnTo>
                <a:lnTo>
                  <a:pt x="896" y="573"/>
                </a:lnTo>
                <a:lnTo>
                  <a:pt x="921" y="563"/>
                </a:lnTo>
                <a:lnTo>
                  <a:pt x="938" y="571"/>
                </a:lnTo>
                <a:lnTo>
                  <a:pt x="942" y="583"/>
                </a:lnTo>
                <a:close/>
                <a:moveTo>
                  <a:pt x="509" y="631"/>
                </a:moveTo>
                <a:lnTo>
                  <a:pt x="536" y="648"/>
                </a:lnTo>
                <a:lnTo>
                  <a:pt x="565" y="553"/>
                </a:lnTo>
                <a:lnTo>
                  <a:pt x="631" y="542"/>
                </a:lnTo>
                <a:lnTo>
                  <a:pt x="648" y="600"/>
                </a:lnTo>
                <a:lnTo>
                  <a:pt x="696" y="588"/>
                </a:lnTo>
                <a:lnTo>
                  <a:pt x="737" y="594"/>
                </a:lnTo>
                <a:lnTo>
                  <a:pt x="758" y="629"/>
                </a:lnTo>
                <a:lnTo>
                  <a:pt x="762" y="691"/>
                </a:lnTo>
                <a:lnTo>
                  <a:pt x="724" y="728"/>
                </a:lnTo>
                <a:lnTo>
                  <a:pt x="633" y="757"/>
                </a:lnTo>
                <a:lnTo>
                  <a:pt x="571" y="863"/>
                </a:lnTo>
                <a:lnTo>
                  <a:pt x="522" y="991"/>
                </a:lnTo>
                <a:lnTo>
                  <a:pt x="522" y="993"/>
                </a:lnTo>
                <a:lnTo>
                  <a:pt x="501" y="933"/>
                </a:lnTo>
                <a:lnTo>
                  <a:pt x="426" y="975"/>
                </a:lnTo>
                <a:lnTo>
                  <a:pt x="368" y="954"/>
                </a:lnTo>
                <a:lnTo>
                  <a:pt x="348" y="852"/>
                </a:lnTo>
                <a:lnTo>
                  <a:pt x="279" y="861"/>
                </a:lnTo>
                <a:lnTo>
                  <a:pt x="298" y="737"/>
                </a:lnTo>
                <a:lnTo>
                  <a:pt x="230" y="689"/>
                </a:lnTo>
                <a:lnTo>
                  <a:pt x="195" y="718"/>
                </a:lnTo>
                <a:lnTo>
                  <a:pt x="166" y="672"/>
                </a:lnTo>
                <a:lnTo>
                  <a:pt x="120" y="683"/>
                </a:lnTo>
                <a:lnTo>
                  <a:pt x="160" y="613"/>
                </a:lnTo>
                <a:lnTo>
                  <a:pt x="286" y="613"/>
                </a:lnTo>
                <a:lnTo>
                  <a:pt x="315" y="613"/>
                </a:lnTo>
                <a:lnTo>
                  <a:pt x="286" y="536"/>
                </a:lnTo>
                <a:lnTo>
                  <a:pt x="279" y="523"/>
                </a:lnTo>
                <a:lnTo>
                  <a:pt x="298" y="507"/>
                </a:lnTo>
                <a:lnTo>
                  <a:pt x="352" y="459"/>
                </a:lnTo>
                <a:lnTo>
                  <a:pt x="441" y="488"/>
                </a:lnTo>
                <a:lnTo>
                  <a:pt x="441" y="588"/>
                </a:lnTo>
                <a:lnTo>
                  <a:pt x="509" y="631"/>
                </a:lnTo>
                <a:close/>
                <a:moveTo>
                  <a:pt x="205" y="530"/>
                </a:moveTo>
                <a:lnTo>
                  <a:pt x="104" y="602"/>
                </a:lnTo>
                <a:lnTo>
                  <a:pt x="85" y="557"/>
                </a:lnTo>
                <a:lnTo>
                  <a:pt x="0" y="513"/>
                </a:lnTo>
                <a:lnTo>
                  <a:pt x="21" y="441"/>
                </a:lnTo>
                <a:lnTo>
                  <a:pt x="62" y="453"/>
                </a:lnTo>
                <a:lnTo>
                  <a:pt x="68" y="530"/>
                </a:lnTo>
                <a:lnTo>
                  <a:pt x="99" y="530"/>
                </a:lnTo>
                <a:lnTo>
                  <a:pt x="151" y="439"/>
                </a:lnTo>
                <a:lnTo>
                  <a:pt x="176" y="447"/>
                </a:lnTo>
                <a:lnTo>
                  <a:pt x="205" y="530"/>
                </a:lnTo>
                <a:close/>
                <a:moveTo>
                  <a:pt x="654" y="341"/>
                </a:moveTo>
                <a:lnTo>
                  <a:pt x="654" y="418"/>
                </a:lnTo>
                <a:lnTo>
                  <a:pt x="493" y="375"/>
                </a:lnTo>
                <a:lnTo>
                  <a:pt x="528" y="275"/>
                </a:lnTo>
                <a:lnTo>
                  <a:pt x="654" y="341"/>
                </a:lnTo>
                <a:close/>
                <a:moveTo>
                  <a:pt x="424" y="228"/>
                </a:moveTo>
                <a:lnTo>
                  <a:pt x="342" y="418"/>
                </a:lnTo>
                <a:lnTo>
                  <a:pt x="222" y="317"/>
                </a:lnTo>
                <a:lnTo>
                  <a:pt x="300" y="240"/>
                </a:lnTo>
                <a:lnTo>
                  <a:pt x="294" y="133"/>
                </a:lnTo>
                <a:lnTo>
                  <a:pt x="366" y="83"/>
                </a:lnTo>
                <a:lnTo>
                  <a:pt x="377" y="75"/>
                </a:lnTo>
                <a:lnTo>
                  <a:pt x="379" y="83"/>
                </a:lnTo>
                <a:lnTo>
                  <a:pt x="424" y="228"/>
                </a:lnTo>
                <a:close/>
                <a:moveTo>
                  <a:pt x="776" y="255"/>
                </a:moveTo>
                <a:lnTo>
                  <a:pt x="807" y="273"/>
                </a:lnTo>
                <a:lnTo>
                  <a:pt x="834" y="184"/>
                </a:lnTo>
                <a:lnTo>
                  <a:pt x="890" y="209"/>
                </a:lnTo>
                <a:lnTo>
                  <a:pt x="882" y="273"/>
                </a:lnTo>
                <a:lnTo>
                  <a:pt x="1014" y="387"/>
                </a:lnTo>
                <a:lnTo>
                  <a:pt x="1020" y="391"/>
                </a:lnTo>
                <a:lnTo>
                  <a:pt x="931" y="499"/>
                </a:lnTo>
                <a:lnTo>
                  <a:pt x="931" y="505"/>
                </a:lnTo>
                <a:lnTo>
                  <a:pt x="855" y="499"/>
                </a:lnTo>
                <a:lnTo>
                  <a:pt x="787" y="493"/>
                </a:lnTo>
                <a:lnTo>
                  <a:pt x="681" y="224"/>
                </a:lnTo>
                <a:lnTo>
                  <a:pt x="592" y="161"/>
                </a:lnTo>
                <a:lnTo>
                  <a:pt x="602" y="83"/>
                </a:lnTo>
                <a:lnTo>
                  <a:pt x="604" y="77"/>
                </a:lnTo>
                <a:lnTo>
                  <a:pt x="656" y="0"/>
                </a:lnTo>
                <a:lnTo>
                  <a:pt x="698" y="41"/>
                </a:lnTo>
                <a:lnTo>
                  <a:pt x="702" y="83"/>
                </a:lnTo>
                <a:lnTo>
                  <a:pt x="704" y="106"/>
                </a:lnTo>
                <a:lnTo>
                  <a:pt x="764" y="172"/>
                </a:lnTo>
                <a:lnTo>
                  <a:pt x="776" y="255"/>
                </a:lnTo>
                <a:close/>
              </a:path>
            </a:pathLst>
          </a:custGeom>
          <a:solidFill>
            <a:srgbClr val="FCD8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4" name="Freeform 12">
            <a:extLst>
              <a:ext uri="{FF2B5EF4-FFF2-40B4-BE49-F238E27FC236}">
                <a16:creationId xmlns:a16="http://schemas.microsoft.com/office/drawing/2014/main" id="{89A96031-5A43-84B8-1A99-8D5EEA16E8A5}"/>
              </a:ext>
            </a:extLst>
          </p:cNvPr>
          <p:cNvSpPr>
            <a:spLocks/>
          </p:cNvSpPr>
          <p:nvPr/>
        </p:nvSpPr>
        <p:spPr bwMode="auto">
          <a:xfrm>
            <a:off x="4894263" y="3389313"/>
            <a:ext cx="2779713" cy="2635250"/>
          </a:xfrm>
          <a:custGeom>
            <a:avLst/>
            <a:gdLst>
              <a:gd name="T0" fmla="*/ 412 w 1751"/>
              <a:gd name="T1" fmla="*/ 193 h 1660"/>
              <a:gd name="T2" fmla="*/ 574 w 1751"/>
              <a:gd name="T3" fmla="*/ 354 h 1660"/>
              <a:gd name="T4" fmla="*/ 665 w 1751"/>
              <a:gd name="T5" fmla="*/ 431 h 1660"/>
              <a:gd name="T6" fmla="*/ 899 w 1751"/>
              <a:gd name="T7" fmla="*/ 640 h 1660"/>
              <a:gd name="T8" fmla="*/ 917 w 1751"/>
              <a:gd name="T9" fmla="*/ 596 h 1660"/>
              <a:gd name="T10" fmla="*/ 963 w 1751"/>
              <a:gd name="T11" fmla="*/ 639 h 1660"/>
              <a:gd name="T12" fmla="*/ 1064 w 1751"/>
              <a:gd name="T13" fmla="*/ 615 h 1660"/>
              <a:gd name="T14" fmla="*/ 1273 w 1751"/>
              <a:gd name="T15" fmla="*/ 617 h 1660"/>
              <a:gd name="T16" fmla="*/ 1408 w 1751"/>
              <a:gd name="T17" fmla="*/ 517 h 1660"/>
              <a:gd name="T18" fmla="*/ 1530 w 1751"/>
              <a:gd name="T19" fmla="*/ 621 h 1660"/>
              <a:gd name="T20" fmla="*/ 1600 w 1751"/>
              <a:gd name="T21" fmla="*/ 706 h 1660"/>
              <a:gd name="T22" fmla="*/ 1666 w 1751"/>
              <a:gd name="T23" fmla="*/ 782 h 1660"/>
              <a:gd name="T24" fmla="*/ 1708 w 1751"/>
              <a:gd name="T25" fmla="*/ 848 h 1660"/>
              <a:gd name="T26" fmla="*/ 1729 w 1751"/>
              <a:gd name="T27" fmla="*/ 973 h 1660"/>
              <a:gd name="T28" fmla="*/ 1743 w 1751"/>
              <a:gd name="T29" fmla="*/ 1035 h 1660"/>
              <a:gd name="T30" fmla="*/ 1739 w 1751"/>
              <a:gd name="T31" fmla="*/ 1136 h 1660"/>
              <a:gd name="T32" fmla="*/ 1714 w 1751"/>
              <a:gd name="T33" fmla="*/ 1233 h 1660"/>
              <a:gd name="T34" fmla="*/ 1679 w 1751"/>
              <a:gd name="T35" fmla="*/ 1368 h 1660"/>
              <a:gd name="T36" fmla="*/ 1642 w 1751"/>
              <a:gd name="T37" fmla="*/ 1450 h 1660"/>
              <a:gd name="T38" fmla="*/ 1563 w 1751"/>
              <a:gd name="T39" fmla="*/ 1575 h 1660"/>
              <a:gd name="T40" fmla="*/ 1478 w 1751"/>
              <a:gd name="T41" fmla="*/ 1657 h 1660"/>
              <a:gd name="T42" fmla="*/ 1366 w 1751"/>
              <a:gd name="T43" fmla="*/ 1659 h 1660"/>
              <a:gd name="T44" fmla="*/ 1284 w 1751"/>
              <a:gd name="T45" fmla="*/ 1649 h 1660"/>
              <a:gd name="T46" fmla="*/ 892 w 1751"/>
              <a:gd name="T47" fmla="*/ 1326 h 1660"/>
              <a:gd name="T48" fmla="*/ 851 w 1751"/>
              <a:gd name="T49" fmla="*/ 1225 h 1660"/>
              <a:gd name="T50" fmla="*/ 688 w 1751"/>
              <a:gd name="T51" fmla="*/ 1177 h 1660"/>
              <a:gd name="T52" fmla="*/ 570 w 1751"/>
              <a:gd name="T53" fmla="*/ 1107 h 1660"/>
              <a:gd name="T54" fmla="*/ 402 w 1751"/>
              <a:gd name="T55" fmla="*/ 985 h 1660"/>
              <a:gd name="T56" fmla="*/ 323 w 1751"/>
              <a:gd name="T57" fmla="*/ 908 h 1660"/>
              <a:gd name="T58" fmla="*/ 323 w 1751"/>
              <a:gd name="T59" fmla="*/ 712 h 1660"/>
              <a:gd name="T60" fmla="*/ 321 w 1751"/>
              <a:gd name="T61" fmla="*/ 660 h 1660"/>
              <a:gd name="T62" fmla="*/ 261 w 1751"/>
              <a:gd name="T63" fmla="*/ 706 h 1660"/>
              <a:gd name="T64" fmla="*/ 158 w 1751"/>
              <a:gd name="T65" fmla="*/ 662 h 1660"/>
              <a:gd name="T66" fmla="*/ 224 w 1751"/>
              <a:gd name="T67" fmla="*/ 631 h 1660"/>
              <a:gd name="T68" fmla="*/ 197 w 1751"/>
              <a:gd name="T69" fmla="*/ 580 h 1660"/>
              <a:gd name="T70" fmla="*/ 203 w 1751"/>
              <a:gd name="T71" fmla="*/ 472 h 1660"/>
              <a:gd name="T72" fmla="*/ 135 w 1751"/>
              <a:gd name="T73" fmla="*/ 472 h 1660"/>
              <a:gd name="T74" fmla="*/ 21 w 1751"/>
              <a:gd name="T75" fmla="*/ 402 h 1660"/>
              <a:gd name="T76" fmla="*/ 0 w 1751"/>
              <a:gd name="T77" fmla="*/ 360 h 1660"/>
              <a:gd name="T78" fmla="*/ 92 w 1751"/>
              <a:gd name="T79" fmla="*/ 371 h 1660"/>
              <a:gd name="T80" fmla="*/ 112 w 1751"/>
              <a:gd name="T81" fmla="*/ 310 h 1660"/>
              <a:gd name="T82" fmla="*/ 50 w 1751"/>
              <a:gd name="T83" fmla="*/ 250 h 1660"/>
              <a:gd name="T84" fmla="*/ 90 w 1751"/>
              <a:gd name="T85" fmla="*/ 184 h 1660"/>
              <a:gd name="T86" fmla="*/ 187 w 1751"/>
              <a:gd name="T87" fmla="*/ 100 h 1660"/>
              <a:gd name="T88" fmla="*/ 201 w 1751"/>
              <a:gd name="T89" fmla="*/ 128 h 1660"/>
              <a:gd name="T90" fmla="*/ 203 w 1751"/>
              <a:gd name="T91" fmla="*/ 190 h 1660"/>
              <a:gd name="T92" fmla="*/ 212 w 1751"/>
              <a:gd name="T93" fmla="*/ 251 h 1660"/>
              <a:gd name="T94" fmla="*/ 236 w 1751"/>
              <a:gd name="T95" fmla="*/ 222 h 1660"/>
              <a:gd name="T96" fmla="*/ 257 w 1751"/>
              <a:gd name="T97" fmla="*/ 64 h 1660"/>
              <a:gd name="T98" fmla="*/ 259 w 1751"/>
              <a:gd name="T99" fmla="*/ 48 h 1660"/>
              <a:gd name="T100" fmla="*/ 263 w 1751"/>
              <a:gd name="T101" fmla="*/ 0 h 1660"/>
              <a:gd name="T102" fmla="*/ 298 w 1751"/>
              <a:gd name="T103" fmla="*/ 77 h 1660"/>
              <a:gd name="T104" fmla="*/ 363 w 1751"/>
              <a:gd name="T105" fmla="*/ 191 h 1660"/>
              <a:gd name="T106" fmla="*/ 381 w 1751"/>
              <a:gd name="T107" fmla="*/ 197 h 1660"/>
              <a:gd name="T108" fmla="*/ 400 w 1751"/>
              <a:gd name="T109" fmla="*/ 180 h 16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1751" h="1660">
                <a:moveTo>
                  <a:pt x="400" y="172"/>
                </a:moveTo>
                <a:lnTo>
                  <a:pt x="412" y="193"/>
                </a:lnTo>
                <a:lnTo>
                  <a:pt x="445" y="250"/>
                </a:lnTo>
                <a:lnTo>
                  <a:pt x="574" y="354"/>
                </a:lnTo>
                <a:lnTo>
                  <a:pt x="665" y="424"/>
                </a:lnTo>
                <a:lnTo>
                  <a:pt x="665" y="431"/>
                </a:lnTo>
                <a:lnTo>
                  <a:pt x="667" y="462"/>
                </a:lnTo>
                <a:lnTo>
                  <a:pt x="899" y="640"/>
                </a:lnTo>
                <a:lnTo>
                  <a:pt x="930" y="640"/>
                </a:lnTo>
                <a:lnTo>
                  <a:pt x="917" y="596"/>
                </a:lnTo>
                <a:lnTo>
                  <a:pt x="946" y="594"/>
                </a:lnTo>
                <a:lnTo>
                  <a:pt x="963" y="639"/>
                </a:lnTo>
                <a:lnTo>
                  <a:pt x="1000" y="631"/>
                </a:lnTo>
                <a:lnTo>
                  <a:pt x="1064" y="615"/>
                </a:lnTo>
                <a:lnTo>
                  <a:pt x="1213" y="579"/>
                </a:lnTo>
                <a:lnTo>
                  <a:pt x="1273" y="617"/>
                </a:lnTo>
                <a:lnTo>
                  <a:pt x="1304" y="569"/>
                </a:lnTo>
                <a:lnTo>
                  <a:pt x="1408" y="517"/>
                </a:lnTo>
                <a:lnTo>
                  <a:pt x="1488" y="573"/>
                </a:lnTo>
                <a:lnTo>
                  <a:pt x="1530" y="621"/>
                </a:lnTo>
                <a:lnTo>
                  <a:pt x="1549" y="644"/>
                </a:lnTo>
                <a:lnTo>
                  <a:pt x="1600" y="706"/>
                </a:lnTo>
                <a:lnTo>
                  <a:pt x="1646" y="759"/>
                </a:lnTo>
                <a:lnTo>
                  <a:pt x="1666" y="782"/>
                </a:lnTo>
                <a:lnTo>
                  <a:pt x="1704" y="819"/>
                </a:lnTo>
                <a:lnTo>
                  <a:pt x="1708" y="848"/>
                </a:lnTo>
                <a:lnTo>
                  <a:pt x="1716" y="892"/>
                </a:lnTo>
                <a:lnTo>
                  <a:pt x="1729" y="973"/>
                </a:lnTo>
                <a:lnTo>
                  <a:pt x="1733" y="985"/>
                </a:lnTo>
                <a:lnTo>
                  <a:pt x="1743" y="1035"/>
                </a:lnTo>
                <a:lnTo>
                  <a:pt x="1751" y="1090"/>
                </a:lnTo>
                <a:lnTo>
                  <a:pt x="1739" y="1136"/>
                </a:lnTo>
                <a:lnTo>
                  <a:pt x="1729" y="1169"/>
                </a:lnTo>
                <a:lnTo>
                  <a:pt x="1714" y="1233"/>
                </a:lnTo>
                <a:lnTo>
                  <a:pt x="1698" y="1297"/>
                </a:lnTo>
                <a:lnTo>
                  <a:pt x="1679" y="1368"/>
                </a:lnTo>
                <a:lnTo>
                  <a:pt x="1671" y="1401"/>
                </a:lnTo>
                <a:lnTo>
                  <a:pt x="1642" y="1450"/>
                </a:lnTo>
                <a:lnTo>
                  <a:pt x="1586" y="1540"/>
                </a:lnTo>
                <a:lnTo>
                  <a:pt x="1563" y="1575"/>
                </a:lnTo>
                <a:lnTo>
                  <a:pt x="1518" y="1618"/>
                </a:lnTo>
                <a:lnTo>
                  <a:pt x="1478" y="1657"/>
                </a:lnTo>
                <a:lnTo>
                  <a:pt x="1474" y="1657"/>
                </a:lnTo>
                <a:lnTo>
                  <a:pt x="1366" y="1659"/>
                </a:lnTo>
                <a:lnTo>
                  <a:pt x="1308" y="1660"/>
                </a:lnTo>
                <a:lnTo>
                  <a:pt x="1284" y="1649"/>
                </a:lnTo>
                <a:lnTo>
                  <a:pt x="1193" y="1597"/>
                </a:lnTo>
                <a:lnTo>
                  <a:pt x="892" y="1326"/>
                </a:lnTo>
                <a:lnTo>
                  <a:pt x="892" y="1324"/>
                </a:lnTo>
                <a:lnTo>
                  <a:pt x="851" y="1225"/>
                </a:lnTo>
                <a:lnTo>
                  <a:pt x="739" y="1281"/>
                </a:lnTo>
                <a:lnTo>
                  <a:pt x="688" y="1177"/>
                </a:lnTo>
                <a:lnTo>
                  <a:pt x="565" y="1175"/>
                </a:lnTo>
                <a:lnTo>
                  <a:pt x="570" y="1107"/>
                </a:lnTo>
                <a:lnTo>
                  <a:pt x="474" y="1076"/>
                </a:lnTo>
                <a:lnTo>
                  <a:pt x="402" y="985"/>
                </a:lnTo>
                <a:lnTo>
                  <a:pt x="350" y="977"/>
                </a:lnTo>
                <a:lnTo>
                  <a:pt x="323" y="908"/>
                </a:lnTo>
                <a:lnTo>
                  <a:pt x="323" y="813"/>
                </a:lnTo>
                <a:lnTo>
                  <a:pt x="323" y="712"/>
                </a:lnTo>
                <a:lnTo>
                  <a:pt x="321" y="670"/>
                </a:lnTo>
                <a:lnTo>
                  <a:pt x="321" y="660"/>
                </a:lnTo>
                <a:lnTo>
                  <a:pt x="276" y="652"/>
                </a:lnTo>
                <a:lnTo>
                  <a:pt x="261" y="706"/>
                </a:lnTo>
                <a:lnTo>
                  <a:pt x="253" y="702"/>
                </a:lnTo>
                <a:lnTo>
                  <a:pt x="158" y="662"/>
                </a:lnTo>
                <a:lnTo>
                  <a:pt x="218" y="666"/>
                </a:lnTo>
                <a:lnTo>
                  <a:pt x="224" y="631"/>
                </a:lnTo>
                <a:lnTo>
                  <a:pt x="203" y="590"/>
                </a:lnTo>
                <a:lnTo>
                  <a:pt x="197" y="580"/>
                </a:lnTo>
                <a:lnTo>
                  <a:pt x="203" y="480"/>
                </a:lnTo>
                <a:lnTo>
                  <a:pt x="203" y="472"/>
                </a:lnTo>
                <a:lnTo>
                  <a:pt x="199" y="472"/>
                </a:lnTo>
                <a:lnTo>
                  <a:pt x="135" y="472"/>
                </a:lnTo>
                <a:lnTo>
                  <a:pt x="114" y="459"/>
                </a:lnTo>
                <a:lnTo>
                  <a:pt x="21" y="402"/>
                </a:lnTo>
                <a:lnTo>
                  <a:pt x="1" y="389"/>
                </a:lnTo>
                <a:lnTo>
                  <a:pt x="0" y="360"/>
                </a:lnTo>
                <a:lnTo>
                  <a:pt x="87" y="366"/>
                </a:lnTo>
                <a:lnTo>
                  <a:pt x="92" y="371"/>
                </a:lnTo>
                <a:lnTo>
                  <a:pt x="110" y="354"/>
                </a:lnTo>
                <a:lnTo>
                  <a:pt x="112" y="310"/>
                </a:lnTo>
                <a:lnTo>
                  <a:pt x="58" y="290"/>
                </a:lnTo>
                <a:lnTo>
                  <a:pt x="50" y="250"/>
                </a:lnTo>
                <a:lnTo>
                  <a:pt x="44" y="226"/>
                </a:lnTo>
                <a:lnTo>
                  <a:pt x="90" y="184"/>
                </a:lnTo>
                <a:lnTo>
                  <a:pt x="150" y="131"/>
                </a:lnTo>
                <a:lnTo>
                  <a:pt x="187" y="100"/>
                </a:lnTo>
                <a:lnTo>
                  <a:pt x="203" y="104"/>
                </a:lnTo>
                <a:lnTo>
                  <a:pt x="201" y="128"/>
                </a:lnTo>
                <a:lnTo>
                  <a:pt x="201" y="153"/>
                </a:lnTo>
                <a:lnTo>
                  <a:pt x="203" y="190"/>
                </a:lnTo>
                <a:lnTo>
                  <a:pt x="205" y="263"/>
                </a:lnTo>
                <a:lnTo>
                  <a:pt x="212" y="251"/>
                </a:lnTo>
                <a:lnTo>
                  <a:pt x="234" y="224"/>
                </a:lnTo>
                <a:lnTo>
                  <a:pt x="236" y="222"/>
                </a:lnTo>
                <a:lnTo>
                  <a:pt x="247" y="145"/>
                </a:lnTo>
                <a:lnTo>
                  <a:pt x="257" y="64"/>
                </a:lnTo>
                <a:lnTo>
                  <a:pt x="259" y="56"/>
                </a:lnTo>
                <a:lnTo>
                  <a:pt x="259" y="48"/>
                </a:lnTo>
                <a:lnTo>
                  <a:pt x="261" y="0"/>
                </a:lnTo>
                <a:lnTo>
                  <a:pt x="263" y="0"/>
                </a:lnTo>
                <a:lnTo>
                  <a:pt x="294" y="71"/>
                </a:lnTo>
                <a:lnTo>
                  <a:pt x="298" y="77"/>
                </a:lnTo>
                <a:lnTo>
                  <a:pt x="328" y="130"/>
                </a:lnTo>
                <a:lnTo>
                  <a:pt x="363" y="191"/>
                </a:lnTo>
                <a:lnTo>
                  <a:pt x="379" y="197"/>
                </a:lnTo>
                <a:lnTo>
                  <a:pt x="381" y="197"/>
                </a:lnTo>
                <a:lnTo>
                  <a:pt x="385" y="193"/>
                </a:lnTo>
                <a:lnTo>
                  <a:pt x="400" y="180"/>
                </a:lnTo>
                <a:lnTo>
                  <a:pt x="400" y="172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5" name="Freeform 13">
            <a:extLst>
              <a:ext uri="{FF2B5EF4-FFF2-40B4-BE49-F238E27FC236}">
                <a16:creationId xmlns:a16="http://schemas.microsoft.com/office/drawing/2014/main" id="{8CAF3558-715D-D64A-D9D3-34E724D33A77}"/>
              </a:ext>
            </a:extLst>
          </p:cNvPr>
          <p:cNvSpPr>
            <a:spLocks noEditPoints="1"/>
          </p:cNvSpPr>
          <p:nvPr/>
        </p:nvSpPr>
        <p:spPr bwMode="auto">
          <a:xfrm>
            <a:off x="3243263" y="4943475"/>
            <a:ext cx="787400" cy="695325"/>
          </a:xfrm>
          <a:custGeom>
            <a:avLst/>
            <a:gdLst>
              <a:gd name="T0" fmla="*/ 6 w 496"/>
              <a:gd name="T1" fmla="*/ 438 h 438"/>
              <a:gd name="T2" fmla="*/ 0 w 496"/>
              <a:gd name="T3" fmla="*/ 438 h 438"/>
              <a:gd name="T4" fmla="*/ 6 w 496"/>
              <a:gd name="T5" fmla="*/ 424 h 438"/>
              <a:gd name="T6" fmla="*/ 10 w 496"/>
              <a:gd name="T7" fmla="*/ 418 h 438"/>
              <a:gd name="T8" fmla="*/ 47 w 496"/>
              <a:gd name="T9" fmla="*/ 335 h 438"/>
              <a:gd name="T10" fmla="*/ 132 w 496"/>
              <a:gd name="T11" fmla="*/ 151 h 438"/>
              <a:gd name="T12" fmla="*/ 262 w 496"/>
              <a:gd name="T13" fmla="*/ 304 h 438"/>
              <a:gd name="T14" fmla="*/ 273 w 496"/>
              <a:gd name="T15" fmla="*/ 316 h 438"/>
              <a:gd name="T16" fmla="*/ 235 w 496"/>
              <a:gd name="T17" fmla="*/ 378 h 438"/>
              <a:gd name="T18" fmla="*/ 184 w 496"/>
              <a:gd name="T19" fmla="*/ 395 h 438"/>
              <a:gd name="T20" fmla="*/ 95 w 496"/>
              <a:gd name="T21" fmla="*/ 430 h 438"/>
              <a:gd name="T22" fmla="*/ 6 w 496"/>
              <a:gd name="T23" fmla="*/ 438 h 438"/>
              <a:gd name="T24" fmla="*/ 496 w 496"/>
              <a:gd name="T25" fmla="*/ 105 h 438"/>
              <a:gd name="T26" fmla="*/ 370 w 496"/>
              <a:gd name="T27" fmla="*/ 231 h 438"/>
              <a:gd name="T28" fmla="*/ 308 w 496"/>
              <a:gd name="T29" fmla="*/ 291 h 438"/>
              <a:gd name="T30" fmla="*/ 304 w 496"/>
              <a:gd name="T31" fmla="*/ 296 h 438"/>
              <a:gd name="T32" fmla="*/ 298 w 496"/>
              <a:gd name="T33" fmla="*/ 285 h 438"/>
              <a:gd name="T34" fmla="*/ 293 w 496"/>
              <a:gd name="T35" fmla="*/ 269 h 438"/>
              <a:gd name="T36" fmla="*/ 287 w 496"/>
              <a:gd name="T37" fmla="*/ 258 h 438"/>
              <a:gd name="T38" fmla="*/ 244 w 496"/>
              <a:gd name="T39" fmla="*/ 159 h 438"/>
              <a:gd name="T40" fmla="*/ 198 w 496"/>
              <a:gd name="T41" fmla="*/ 54 h 438"/>
              <a:gd name="T42" fmla="*/ 209 w 496"/>
              <a:gd name="T43" fmla="*/ 35 h 438"/>
              <a:gd name="T44" fmla="*/ 229 w 496"/>
              <a:gd name="T45" fmla="*/ 2 h 438"/>
              <a:gd name="T46" fmla="*/ 314 w 496"/>
              <a:gd name="T47" fmla="*/ 118 h 438"/>
              <a:gd name="T48" fmla="*/ 327 w 496"/>
              <a:gd name="T49" fmla="*/ 116 h 438"/>
              <a:gd name="T50" fmla="*/ 351 w 496"/>
              <a:gd name="T51" fmla="*/ 111 h 438"/>
              <a:gd name="T52" fmla="*/ 308 w 496"/>
              <a:gd name="T53" fmla="*/ 43 h 438"/>
              <a:gd name="T54" fmla="*/ 279 w 496"/>
              <a:gd name="T55" fmla="*/ 0 h 438"/>
              <a:gd name="T56" fmla="*/ 411 w 496"/>
              <a:gd name="T57" fmla="*/ 0 h 438"/>
              <a:gd name="T58" fmla="*/ 471 w 496"/>
              <a:gd name="T59" fmla="*/ 76 h 438"/>
              <a:gd name="T60" fmla="*/ 496 w 496"/>
              <a:gd name="T61" fmla="*/ 105 h 43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496" h="438">
                <a:moveTo>
                  <a:pt x="6" y="438"/>
                </a:moveTo>
                <a:lnTo>
                  <a:pt x="0" y="438"/>
                </a:lnTo>
                <a:lnTo>
                  <a:pt x="6" y="424"/>
                </a:lnTo>
                <a:lnTo>
                  <a:pt x="10" y="418"/>
                </a:lnTo>
                <a:lnTo>
                  <a:pt x="47" y="335"/>
                </a:lnTo>
                <a:lnTo>
                  <a:pt x="132" y="151"/>
                </a:lnTo>
                <a:lnTo>
                  <a:pt x="262" y="304"/>
                </a:lnTo>
                <a:lnTo>
                  <a:pt x="273" y="316"/>
                </a:lnTo>
                <a:lnTo>
                  <a:pt x="235" y="378"/>
                </a:lnTo>
                <a:lnTo>
                  <a:pt x="184" y="395"/>
                </a:lnTo>
                <a:lnTo>
                  <a:pt x="95" y="430"/>
                </a:lnTo>
                <a:lnTo>
                  <a:pt x="6" y="438"/>
                </a:lnTo>
                <a:close/>
                <a:moveTo>
                  <a:pt x="496" y="105"/>
                </a:moveTo>
                <a:lnTo>
                  <a:pt x="370" y="231"/>
                </a:lnTo>
                <a:lnTo>
                  <a:pt x="308" y="291"/>
                </a:lnTo>
                <a:lnTo>
                  <a:pt x="304" y="296"/>
                </a:lnTo>
                <a:lnTo>
                  <a:pt x="298" y="285"/>
                </a:lnTo>
                <a:lnTo>
                  <a:pt x="293" y="269"/>
                </a:lnTo>
                <a:lnTo>
                  <a:pt x="287" y="258"/>
                </a:lnTo>
                <a:lnTo>
                  <a:pt x="244" y="159"/>
                </a:lnTo>
                <a:lnTo>
                  <a:pt x="198" y="54"/>
                </a:lnTo>
                <a:lnTo>
                  <a:pt x="209" y="35"/>
                </a:lnTo>
                <a:lnTo>
                  <a:pt x="229" y="2"/>
                </a:lnTo>
                <a:lnTo>
                  <a:pt x="314" y="118"/>
                </a:lnTo>
                <a:lnTo>
                  <a:pt x="327" y="116"/>
                </a:lnTo>
                <a:lnTo>
                  <a:pt x="351" y="111"/>
                </a:lnTo>
                <a:lnTo>
                  <a:pt x="308" y="43"/>
                </a:lnTo>
                <a:lnTo>
                  <a:pt x="279" y="0"/>
                </a:lnTo>
                <a:lnTo>
                  <a:pt x="411" y="0"/>
                </a:lnTo>
                <a:lnTo>
                  <a:pt x="471" y="76"/>
                </a:lnTo>
                <a:lnTo>
                  <a:pt x="496" y="105"/>
                </a:lnTo>
                <a:close/>
              </a:path>
            </a:pathLst>
          </a:custGeom>
          <a:solidFill>
            <a:srgbClr val="DBD4E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6" name="Freeform 14">
            <a:extLst>
              <a:ext uri="{FF2B5EF4-FFF2-40B4-BE49-F238E27FC236}">
                <a16:creationId xmlns:a16="http://schemas.microsoft.com/office/drawing/2014/main" id="{95941A65-4715-2B8B-2B28-C6E242AA12DA}"/>
              </a:ext>
            </a:extLst>
          </p:cNvPr>
          <p:cNvSpPr>
            <a:spLocks noEditPoints="1"/>
          </p:cNvSpPr>
          <p:nvPr/>
        </p:nvSpPr>
        <p:spPr bwMode="auto">
          <a:xfrm>
            <a:off x="4583113" y="817563"/>
            <a:ext cx="2500313" cy="2693988"/>
          </a:xfrm>
          <a:custGeom>
            <a:avLst/>
            <a:gdLst>
              <a:gd name="T0" fmla="*/ 414 w 1575"/>
              <a:gd name="T1" fmla="*/ 1277 h 1697"/>
              <a:gd name="T2" fmla="*/ 441 w 1575"/>
              <a:gd name="T3" fmla="*/ 1223 h 1697"/>
              <a:gd name="T4" fmla="*/ 646 w 1575"/>
              <a:gd name="T5" fmla="*/ 1134 h 1697"/>
              <a:gd name="T6" fmla="*/ 656 w 1575"/>
              <a:gd name="T7" fmla="*/ 1279 h 1697"/>
              <a:gd name="T8" fmla="*/ 706 w 1575"/>
              <a:gd name="T9" fmla="*/ 1335 h 1697"/>
              <a:gd name="T10" fmla="*/ 726 w 1575"/>
              <a:gd name="T11" fmla="*/ 925 h 1697"/>
              <a:gd name="T12" fmla="*/ 679 w 1575"/>
              <a:gd name="T13" fmla="*/ 842 h 1697"/>
              <a:gd name="T14" fmla="*/ 726 w 1575"/>
              <a:gd name="T15" fmla="*/ 921 h 1697"/>
              <a:gd name="T16" fmla="*/ 1260 w 1575"/>
              <a:gd name="T17" fmla="*/ 1155 h 1697"/>
              <a:gd name="T18" fmla="*/ 1219 w 1575"/>
              <a:gd name="T19" fmla="*/ 1351 h 1697"/>
              <a:gd name="T20" fmla="*/ 1256 w 1575"/>
              <a:gd name="T21" fmla="*/ 1388 h 1697"/>
              <a:gd name="T22" fmla="*/ 1343 w 1575"/>
              <a:gd name="T23" fmla="*/ 1244 h 1697"/>
              <a:gd name="T24" fmla="*/ 1345 w 1575"/>
              <a:gd name="T25" fmla="*/ 979 h 1697"/>
              <a:gd name="T26" fmla="*/ 1523 w 1575"/>
              <a:gd name="T27" fmla="*/ 1024 h 1697"/>
              <a:gd name="T28" fmla="*/ 1467 w 1575"/>
              <a:gd name="T29" fmla="*/ 1270 h 1697"/>
              <a:gd name="T30" fmla="*/ 1374 w 1575"/>
              <a:gd name="T31" fmla="*/ 1568 h 1697"/>
              <a:gd name="T32" fmla="*/ 1275 w 1575"/>
              <a:gd name="T33" fmla="*/ 1585 h 1697"/>
              <a:gd name="T34" fmla="*/ 1180 w 1575"/>
              <a:gd name="T35" fmla="*/ 1556 h 1697"/>
              <a:gd name="T36" fmla="*/ 1084 w 1575"/>
              <a:gd name="T37" fmla="*/ 1370 h 1697"/>
              <a:gd name="T38" fmla="*/ 964 w 1575"/>
              <a:gd name="T39" fmla="*/ 1376 h 1697"/>
              <a:gd name="T40" fmla="*/ 819 w 1575"/>
              <a:gd name="T41" fmla="*/ 1318 h 1697"/>
              <a:gd name="T42" fmla="*/ 780 w 1575"/>
              <a:gd name="T43" fmla="*/ 1217 h 1697"/>
              <a:gd name="T44" fmla="*/ 892 w 1575"/>
              <a:gd name="T45" fmla="*/ 1148 h 1697"/>
              <a:gd name="T46" fmla="*/ 977 w 1575"/>
              <a:gd name="T47" fmla="*/ 1196 h 1697"/>
              <a:gd name="T48" fmla="*/ 906 w 1575"/>
              <a:gd name="T49" fmla="*/ 1095 h 1697"/>
              <a:gd name="T50" fmla="*/ 797 w 1575"/>
              <a:gd name="T51" fmla="*/ 1140 h 1697"/>
              <a:gd name="T52" fmla="*/ 791 w 1575"/>
              <a:gd name="T53" fmla="*/ 1190 h 1697"/>
              <a:gd name="T54" fmla="*/ 718 w 1575"/>
              <a:gd name="T55" fmla="*/ 1076 h 1697"/>
              <a:gd name="T56" fmla="*/ 780 w 1575"/>
              <a:gd name="T57" fmla="*/ 898 h 1697"/>
              <a:gd name="T58" fmla="*/ 830 w 1575"/>
              <a:gd name="T59" fmla="*/ 712 h 1697"/>
              <a:gd name="T60" fmla="*/ 1060 w 1575"/>
              <a:gd name="T61" fmla="*/ 604 h 1697"/>
              <a:gd name="T62" fmla="*/ 1297 w 1575"/>
              <a:gd name="T63" fmla="*/ 573 h 1697"/>
              <a:gd name="T64" fmla="*/ 1260 w 1575"/>
              <a:gd name="T65" fmla="*/ 743 h 1697"/>
              <a:gd name="T66" fmla="*/ 1287 w 1575"/>
              <a:gd name="T67" fmla="*/ 873 h 1697"/>
              <a:gd name="T68" fmla="*/ 646 w 1575"/>
              <a:gd name="T69" fmla="*/ 803 h 1697"/>
              <a:gd name="T70" fmla="*/ 600 w 1575"/>
              <a:gd name="T71" fmla="*/ 1022 h 1697"/>
              <a:gd name="T72" fmla="*/ 375 w 1575"/>
              <a:gd name="T73" fmla="*/ 1169 h 1697"/>
              <a:gd name="T74" fmla="*/ 81 w 1575"/>
              <a:gd name="T75" fmla="*/ 1175 h 1697"/>
              <a:gd name="T76" fmla="*/ 10 w 1575"/>
              <a:gd name="T77" fmla="*/ 1049 h 1697"/>
              <a:gd name="T78" fmla="*/ 149 w 1575"/>
              <a:gd name="T79" fmla="*/ 1039 h 1697"/>
              <a:gd name="T80" fmla="*/ 238 w 1575"/>
              <a:gd name="T81" fmla="*/ 993 h 1697"/>
              <a:gd name="T82" fmla="*/ 399 w 1575"/>
              <a:gd name="T83" fmla="*/ 846 h 1697"/>
              <a:gd name="T84" fmla="*/ 232 w 1575"/>
              <a:gd name="T85" fmla="*/ 662 h 1697"/>
              <a:gd name="T86" fmla="*/ 449 w 1575"/>
              <a:gd name="T87" fmla="*/ 646 h 1697"/>
              <a:gd name="T88" fmla="*/ 451 w 1575"/>
              <a:gd name="T89" fmla="*/ 534 h 1697"/>
              <a:gd name="T90" fmla="*/ 573 w 1575"/>
              <a:gd name="T91" fmla="*/ 540 h 1697"/>
              <a:gd name="T92" fmla="*/ 766 w 1575"/>
              <a:gd name="T93" fmla="*/ 670 h 1697"/>
              <a:gd name="T94" fmla="*/ 683 w 1575"/>
              <a:gd name="T95" fmla="*/ 176 h 1697"/>
              <a:gd name="T96" fmla="*/ 821 w 1575"/>
              <a:gd name="T97" fmla="*/ 441 h 1697"/>
              <a:gd name="T98" fmla="*/ 960 w 1575"/>
              <a:gd name="T99" fmla="*/ 522 h 1697"/>
              <a:gd name="T100" fmla="*/ 590 w 1575"/>
              <a:gd name="T101" fmla="*/ 368 h 1697"/>
              <a:gd name="T102" fmla="*/ 627 w 1575"/>
              <a:gd name="T103" fmla="*/ 224 h 1697"/>
              <a:gd name="T104" fmla="*/ 509 w 1575"/>
              <a:gd name="T105" fmla="*/ 126 h 1697"/>
              <a:gd name="T106" fmla="*/ 422 w 1575"/>
              <a:gd name="T107" fmla="*/ 133 h 1697"/>
              <a:gd name="T108" fmla="*/ 557 w 1575"/>
              <a:gd name="T109" fmla="*/ 89 h 16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1575" h="1697">
                <a:moveTo>
                  <a:pt x="600" y="1366"/>
                </a:moveTo>
                <a:lnTo>
                  <a:pt x="548" y="1384"/>
                </a:lnTo>
                <a:lnTo>
                  <a:pt x="538" y="1328"/>
                </a:lnTo>
                <a:lnTo>
                  <a:pt x="414" y="1277"/>
                </a:lnTo>
                <a:lnTo>
                  <a:pt x="408" y="1273"/>
                </a:lnTo>
                <a:lnTo>
                  <a:pt x="389" y="1240"/>
                </a:lnTo>
                <a:lnTo>
                  <a:pt x="439" y="1225"/>
                </a:lnTo>
                <a:lnTo>
                  <a:pt x="441" y="1223"/>
                </a:lnTo>
                <a:lnTo>
                  <a:pt x="540" y="1190"/>
                </a:lnTo>
                <a:lnTo>
                  <a:pt x="594" y="1167"/>
                </a:lnTo>
                <a:lnTo>
                  <a:pt x="623" y="1153"/>
                </a:lnTo>
                <a:lnTo>
                  <a:pt x="646" y="1134"/>
                </a:lnTo>
                <a:lnTo>
                  <a:pt x="672" y="1221"/>
                </a:lnTo>
                <a:lnTo>
                  <a:pt x="664" y="1244"/>
                </a:lnTo>
                <a:lnTo>
                  <a:pt x="658" y="1270"/>
                </a:lnTo>
                <a:lnTo>
                  <a:pt x="656" y="1279"/>
                </a:lnTo>
                <a:lnTo>
                  <a:pt x="691" y="1281"/>
                </a:lnTo>
                <a:lnTo>
                  <a:pt x="693" y="1281"/>
                </a:lnTo>
                <a:lnTo>
                  <a:pt x="695" y="1287"/>
                </a:lnTo>
                <a:lnTo>
                  <a:pt x="706" y="1335"/>
                </a:lnTo>
                <a:lnTo>
                  <a:pt x="695" y="1337"/>
                </a:lnTo>
                <a:lnTo>
                  <a:pt x="683" y="1341"/>
                </a:lnTo>
                <a:lnTo>
                  <a:pt x="600" y="1366"/>
                </a:lnTo>
                <a:close/>
                <a:moveTo>
                  <a:pt x="726" y="925"/>
                </a:moveTo>
                <a:lnTo>
                  <a:pt x="693" y="968"/>
                </a:lnTo>
                <a:lnTo>
                  <a:pt x="672" y="865"/>
                </a:lnTo>
                <a:lnTo>
                  <a:pt x="673" y="846"/>
                </a:lnTo>
                <a:lnTo>
                  <a:pt x="679" y="842"/>
                </a:lnTo>
                <a:lnTo>
                  <a:pt x="757" y="776"/>
                </a:lnTo>
                <a:lnTo>
                  <a:pt x="762" y="815"/>
                </a:lnTo>
                <a:lnTo>
                  <a:pt x="751" y="850"/>
                </a:lnTo>
                <a:lnTo>
                  <a:pt x="726" y="921"/>
                </a:lnTo>
                <a:lnTo>
                  <a:pt x="726" y="925"/>
                </a:lnTo>
                <a:close/>
                <a:moveTo>
                  <a:pt x="1281" y="1055"/>
                </a:moveTo>
                <a:lnTo>
                  <a:pt x="1277" y="1084"/>
                </a:lnTo>
                <a:lnTo>
                  <a:pt x="1260" y="1155"/>
                </a:lnTo>
                <a:lnTo>
                  <a:pt x="1277" y="1215"/>
                </a:lnTo>
                <a:lnTo>
                  <a:pt x="1287" y="1242"/>
                </a:lnTo>
                <a:lnTo>
                  <a:pt x="1266" y="1293"/>
                </a:lnTo>
                <a:lnTo>
                  <a:pt x="1219" y="1351"/>
                </a:lnTo>
                <a:lnTo>
                  <a:pt x="1178" y="1417"/>
                </a:lnTo>
                <a:lnTo>
                  <a:pt x="1151" y="1473"/>
                </a:lnTo>
                <a:lnTo>
                  <a:pt x="1213" y="1442"/>
                </a:lnTo>
                <a:lnTo>
                  <a:pt x="1256" y="1388"/>
                </a:lnTo>
                <a:lnTo>
                  <a:pt x="1298" y="1397"/>
                </a:lnTo>
                <a:lnTo>
                  <a:pt x="1314" y="1349"/>
                </a:lnTo>
                <a:lnTo>
                  <a:pt x="1302" y="1314"/>
                </a:lnTo>
                <a:lnTo>
                  <a:pt x="1343" y="1244"/>
                </a:lnTo>
                <a:lnTo>
                  <a:pt x="1329" y="1190"/>
                </a:lnTo>
                <a:lnTo>
                  <a:pt x="1345" y="1132"/>
                </a:lnTo>
                <a:lnTo>
                  <a:pt x="1335" y="1059"/>
                </a:lnTo>
                <a:lnTo>
                  <a:pt x="1345" y="979"/>
                </a:lnTo>
                <a:lnTo>
                  <a:pt x="1345" y="968"/>
                </a:lnTo>
                <a:lnTo>
                  <a:pt x="1374" y="977"/>
                </a:lnTo>
                <a:lnTo>
                  <a:pt x="1424" y="995"/>
                </a:lnTo>
                <a:lnTo>
                  <a:pt x="1523" y="1024"/>
                </a:lnTo>
                <a:lnTo>
                  <a:pt x="1571" y="1018"/>
                </a:lnTo>
                <a:lnTo>
                  <a:pt x="1573" y="1055"/>
                </a:lnTo>
                <a:lnTo>
                  <a:pt x="1575" y="1084"/>
                </a:lnTo>
                <a:lnTo>
                  <a:pt x="1467" y="1270"/>
                </a:lnTo>
                <a:lnTo>
                  <a:pt x="1467" y="1283"/>
                </a:lnTo>
                <a:lnTo>
                  <a:pt x="1476" y="1347"/>
                </a:lnTo>
                <a:lnTo>
                  <a:pt x="1486" y="1419"/>
                </a:lnTo>
                <a:lnTo>
                  <a:pt x="1374" y="1568"/>
                </a:lnTo>
                <a:lnTo>
                  <a:pt x="1391" y="1647"/>
                </a:lnTo>
                <a:lnTo>
                  <a:pt x="1314" y="1697"/>
                </a:lnTo>
                <a:lnTo>
                  <a:pt x="1318" y="1606"/>
                </a:lnTo>
                <a:lnTo>
                  <a:pt x="1275" y="1585"/>
                </a:lnTo>
                <a:lnTo>
                  <a:pt x="1260" y="1577"/>
                </a:lnTo>
                <a:lnTo>
                  <a:pt x="1250" y="1533"/>
                </a:lnTo>
                <a:lnTo>
                  <a:pt x="1235" y="1539"/>
                </a:lnTo>
                <a:lnTo>
                  <a:pt x="1180" y="1556"/>
                </a:lnTo>
                <a:lnTo>
                  <a:pt x="1128" y="1508"/>
                </a:lnTo>
                <a:lnTo>
                  <a:pt x="1072" y="1455"/>
                </a:lnTo>
                <a:lnTo>
                  <a:pt x="1051" y="1434"/>
                </a:lnTo>
                <a:lnTo>
                  <a:pt x="1084" y="1370"/>
                </a:lnTo>
                <a:lnTo>
                  <a:pt x="1068" y="1330"/>
                </a:lnTo>
                <a:lnTo>
                  <a:pt x="1000" y="1360"/>
                </a:lnTo>
                <a:lnTo>
                  <a:pt x="977" y="1372"/>
                </a:lnTo>
                <a:lnTo>
                  <a:pt x="964" y="1376"/>
                </a:lnTo>
                <a:lnTo>
                  <a:pt x="921" y="1397"/>
                </a:lnTo>
                <a:lnTo>
                  <a:pt x="948" y="1432"/>
                </a:lnTo>
                <a:lnTo>
                  <a:pt x="906" y="1442"/>
                </a:lnTo>
                <a:lnTo>
                  <a:pt x="819" y="1318"/>
                </a:lnTo>
                <a:lnTo>
                  <a:pt x="817" y="1314"/>
                </a:lnTo>
                <a:lnTo>
                  <a:pt x="791" y="1264"/>
                </a:lnTo>
                <a:lnTo>
                  <a:pt x="778" y="1266"/>
                </a:lnTo>
                <a:lnTo>
                  <a:pt x="780" y="1217"/>
                </a:lnTo>
                <a:lnTo>
                  <a:pt x="803" y="1206"/>
                </a:lnTo>
                <a:lnTo>
                  <a:pt x="834" y="1159"/>
                </a:lnTo>
                <a:lnTo>
                  <a:pt x="846" y="1148"/>
                </a:lnTo>
                <a:lnTo>
                  <a:pt x="892" y="1148"/>
                </a:lnTo>
                <a:lnTo>
                  <a:pt x="915" y="1179"/>
                </a:lnTo>
                <a:lnTo>
                  <a:pt x="948" y="1225"/>
                </a:lnTo>
                <a:lnTo>
                  <a:pt x="954" y="1219"/>
                </a:lnTo>
                <a:lnTo>
                  <a:pt x="977" y="1196"/>
                </a:lnTo>
                <a:lnTo>
                  <a:pt x="979" y="1194"/>
                </a:lnTo>
                <a:lnTo>
                  <a:pt x="977" y="1192"/>
                </a:lnTo>
                <a:lnTo>
                  <a:pt x="937" y="1142"/>
                </a:lnTo>
                <a:lnTo>
                  <a:pt x="906" y="1095"/>
                </a:lnTo>
                <a:lnTo>
                  <a:pt x="900" y="1078"/>
                </a:lnTo>
                <a:lnTo>
                  <a:pt x="863" y="1099"/>
                </a:lnTo>
                <a:lnTo>
                  <a:pt x="840" y="1107"/>
                </a:lnTo>
                <a:lnTo>
                  <a:pt x="797" y="1140"/>
                </a:lnTo>
                <a:lnTo>
                  <a:pt x="795" y="1151"/>
                </a:lnTo>
                <a:lnTo>
                  <a:pt x="795" y="1171"/>
                </a:lnTo>
                <a:lnTo>
                  <a:pt x="797" y="1182"/>
                </a:lnTo>
                <a:lnTo>
                  <a:pt x="791" y="1190"/>
                </a:lnTo>
                <a:lnTo>
                  <a:pt x="772" y="1190"/>
                </a:lnTo>
                <a:lnTo>
                  <a:pt x="751" y="1169"/>
                </a:lnTo>
                <a:lnTo>
                  <a:pt x="735" y="1134"/>
                </a:lnTo>
                <a:lnTo>
                  <a:pt x="718" y="1076"/>
                </a:lnTo>
                <a:lnTo>
                  <a:pt x="718" y="1030"/>
                </a:lnTo>
                <a:lnTo>
                  <a:pt x="724" y="999"/>
                </a:lnTo>
                <a:lnTo>
                  <a:pt x="751" y="944"/>
                </a:lnTo>
                <a:lnTo>
                  <a:pt x="780" y="898"/>
                </a:lnTo>
                <a:lnTo>
                  <a:pt x="788" y="879"/>
                </a:lnTo>
                <a:lnTo>
                  <a:pt x="824" y="815"/>
                </a:lnTo>
                <a:lnTo>
                  <a:pt x="830" y="720"/>
                </a:lnTo>
                <a:lnTo>
                  <a:pt x="830" y="712"/>
                </a:lnTo>
                <a:lnTo>
                  <a:pt x="846" y="706"/>
                </a:lnTo>
                <a:lnTo>
                  <a:pt x="871" y="699"/>
                </a:lnTo>
                <a:lnTo>
                  <a:pt x="940" y="637"/>
                </a:lnTo>
                <a:lnTo>
                  <a:pt x="1060" y="604"/>
                </a:lnTo>
                <a:lnTo>
                  <a:pt x="1169" y="565"/>
                </a:lnTo>
                <a:lnTo>
                  <a:pt x="1221" y="538"/>
                </a:lnTo>
                <a:lnTo>
                  <a:pt x="1254" y="522"/>
                </a:lnTo>
                <a:lnTo>
                  <a:pt x="1297" y="573"/>
                </a:lnTo>
                <a:lnTo>
                  <a:pt x="1277" y="639"/>
                </a:lnTo>
                <a:lnTo>
                  <a:pt x="1273" y="662"/>
                </a:lnTo>
                <a:lnTo>
                  <a:pt x="1273" y="687"/>
                </a:lnTo>
                <a:lnTo>
                  <a:pt x="1260" y="743"/>
                </a:lnTo>
                <a:lnTo>
                  <a:pt x="1240" y="842"/>
                </a:lnTo>
                <a:lnTo>
                  <a:pt x="1238" y="850"/>
                </a:lnTo>
                <a:lnTo>
                  <a:pt x="1238" y="853"/>
                </a:lnTo>
                <a:lnTo>
                  <a:pt x="1287" y="873"/>
                </a:lnTo>
                <a:lnTo>
                  <a:pt x="1298" y="944"/>
                </a:lnTo>
                <a:lnTo>
                  <a:pt x="1287" y="1008"/>
                </a:lnTo>
                <a:lnTo>
                  <a:pt x="1281" y="1055"/>
                </a:lnTo>
                <a:close/>
                <a:moveTo>
                  <a:pt x="646" y="803"/>
                </a:moveTo>
                <a:lnTo>
                  <a:pt x="571" y="884"/>
                </a:lnTo>
                <a:lnTo>
                  <a:pt x="546" y="956"/>
                </a:lnTo>
                <a:lnTo>
                  <a:pt x="592" y="1012"/>
                </a:lnTo>
                <a:lnTo>
                  <a:pt x="600" y="1022"/>
                </a:lnTo>
                <a:lnTo>
                  <a:pt x="573" y="1076"/>
                </a:lnTo>
                <a:lnTo>
                  <a:pt x="565" y="1088"/>
                </a:lnTo>
                <a:lnTo>
                  <a:pt x="552" y="1111"/>
                </a:lnTo>
                <a:lnTo>
                  <a:pt x="375" y="1169"/>
                </a:lnTo>
                <a:lnTo>
                  <a:pt x="286" y="1196"/>
                </a:lnTo>
                <a:lnTo>
                  <a:pt x="203" y="1223"/>
                </a:lnTo>
                <a:lnTo>
                  <a:pt x="112" y="1252"/>
                </a:lnTo>
                <a:lnTo>
                  <a:pt x="81" y="1175"/>
                </a:lnTo>
                <a:lnTo>
                  <a:pt x="52" y="1163"/>
                </a:lnTo>
                <a:lnTo>
                  <a:pt x="4" y="1146"/>
                </a:lnTo>
                <a:lnTo>
                  <a:pt x="0" y="1059"/>
                </a:lnTo>
                <a:lnTo>
                  <a:pt x="10" y="1049"/>
                </a:lnTo>
                <a:lnTo>
                  <a:pt x="33" y="1022"/>
                </a:lnTo>
                <a:lnTo>
                  <a:pt x="77" y="1016"/>
                </a:lnTo>
                <a:lnTo>
                  <a:pt x="101" y="1014"/>
                </a:lnTo>
                <a:lnTo>
                  <a:pt x="149" y="1039"/>
                </a:lnTo>
                <a:lnTo>
                  <a:pt x="197" y="1064"/>
                </a:lnTo>
                <a:lnTo>
                  <a:pt x="213" y="1074"/>
                </a:lnTo>
                <a:lnTo>
                  <a:pt x="255" y="1002"/>
                </a:lnTo>
                <a:lnTo>
                  <a:pt x="238" y="993"/>
                </a:lnTo>
                <a:lnTo>
                  <a:pt x="143" y="942"/>
                </a:lnTo>
                <a:lnTo>
                  <a:pt x="143" y="859"/>
                </a:lnTo>
                <a:lnTo>
                  <a:pt x="399" y="850"/>
                </a:lnTo>
                <a:lnTo>
                  <a:pt x="399" y="846"/>
                </a:lnTo>
                <a:lnTo>
                  <a:pt x="399" y="793"/>
                </a:lnTo>
                <a:lnTo>
                  <a:pt x="399" y="784"/>
                </a:lnTo>
                <a:lnTo>
                  <a:pt x="226" y="776"/>
                </a:lnTo>
                <a:lnTo>
                  <a:pt x="232" y="662"/>
                </a:lnTo>
                <a:lnTo>
                  <a:pt x="362" y="675"/>
                </a:lnTo>
                <a:lnTo>
                  <a:pt x="393" y="623"/>
                </a:lnTo>
                <a:lnTo>
                  <a:pt x="445" y="629"/>
                </a:lnTo>
                <a:lnTo>
                  <a:pt x="449" y="646"/>
                </a:lnTo>
                <a:lnTo>
                  <a:pt x="488" y="832"/>
                </a:lnTo>
                <a:lnTo>
                  <a:pt x="511" y="668"/>
                </a:lnTo>
                <a:lnTo>
                  <a:pt x="523" y="580"/>
                </a:lnTo>
                <a:lnTo>
                  <a:pt x="451" y="534"/>
                </a:lnTo>
                <a:lnTo>
                  <a:pt x="455" y="468"/>
                </a:lnTo>
                <a:lnTo>
                  <a:pt x="550" y="439"/>
                </a:lnTo>
                <a:lnTo>
                  <a:pt x="571" y="540"/>
                </a:lnTo>
                <a:lnTo>
                  <a:pt x="573" y="540"/>
                </a:lnTo>
                <a:lnTo>
                  <a:pt x="701" y="577"/>
                </a:lnTo>
                <a:lnTo>
                  <a:pt x="726" y="610"/>
                </a:lnTo>
                <a:lnTo>
                  <a:pt x="766" y="670"/>
                </a:lnTo>
                <a:lnTo>
                  <a:pt x="766" y="670"/>
                </a:lnTo>
                <a:lnTo>
                  <a:pt x="646" y="803"/>
                </a:lnTo>
                <a:close/>
                <a:moveTo>
                  <a:pt x="619" y="159"/>
                </a:moveTo>
                <a:lnTo>
                  <a:pt x="648" y="205"/>
                </a:lnTo>
                <a:lnTo>
                  <a:pt x="683" y="176"/>
                </a:lnTo>
                <a:lnTo>
                  <a:pt x="751" y="224"/>
                </a:lnTo>
                <a:lnTo>
                  <a:pt x="732" y="348"/>
                </a:lnTo>
                <a:lnTo>
                  <a:pt x="801" y="339"/>
                </a:lnTo>
                <a:lnTo>
                  <a:pt x="821" y="441"/>
                </a:lnTo>
                <a:lnTo>
                  <a:pt x="879" y="462"/>
                </a:lnTo>
                <a:lnTo>
                  <a:pt x="954" y="420"/>
                </a:lnTo>
                <a:lnTo>
                  <a:pt x="975" y="480"/>
                </a:lnTo>
                <a:lnTo>
                  <a:pt x="960" y="522"/>
                </a:lnTo>
                <a:lnTo>
                  <a:pt x="946" y="551"/>
                </a:lnTo>
                <a:lnTo>
                  <a:pt x="809" y="577"/>
                </a:lnTo>
                <a:lnTo>
                  <a:pt x="720" y="491"/>
                </a:lnTo>
                <a:lnTo>
                  <a:pt x="590" y="368"/>
                </a:lnTo>
                <a:lnTo>
                  <a:pt x="476" y="342"/>
                </a:lnTo>
                <a:lnTo>
                  <a:pt x="495" y="273"/>
                </a:lnTo>
                <a:lnTo>
                  <a:pt x="590" y="290"/>
                </a:lnTo>
                <a:lnTo>
                  <a:pt x="627" y="224"/>
                </a:lnTo>
                <a:lnTo>
                  <a:pt x="559" y="190"/>
                </a:lnTo>
                <a:lnTo>
                  <a:pt x="573" y="170"/>
                </a:lnTo>
                <a:lnTo>
                  <a:pt x="619" y="159"/>
                </a:lnTo>
                <a:close/>
                <a:moveTo>
                  <a:pt x="509" y="126"/>
                </a:moveTo>
                <a:lnTo>
                  <a:pt x="468" y="197"/>
                </a:lnTo>
                <a:lnTo>
                  <a:pt x="430" y="143"/>
                </a:lnTo>
                <a:lnTo>
                  <a:pt x="424" y="133"/>
                </a:lnTo>
                <a:lnTo>
                  <a:pt x="422" y="133"/>
                </a:lnTo>
                <a:lnTo>
                  <a:pt x="412" y="133"/>
                </a:lnTo>
                <a:lnTo>
                  <a:pt x="453" y="0"/>
                </a:lnTo>
                <a:lnTo>
                  <a:pt x="538" y="44"/>
                </a:lnTo>
                <a:lnTo>
                  <a:pt x="557" y="89"/>
                </a:lnTo>
                <a:lnTo>
                  <a:pt x="509" y="126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7" name="Freeform 15">
            <a:extLst>
              <a:ext uri="{FF2B5EF4-FFF2-40B4-BE49-F238E27FC236}">
                <a16:creationId xmlns:a16="http://schemas.microsoft.com/office/drawing/2014/main" id="{3FFBB4D8-75FF-4824-8304-E51AB07E874B}"/>
              </a:ext>
            </a:extLst>
          </p:cNvPr>
          <p:cNvSpPr>
            <a:spLocks noEditPoints="1"/>
          </p:cNvSpPr>
          <p:nvPr/>
        </p:nvSpPr>
        <p:spPr bwMode="auto">
          <a:xfrm>
            <a:off x="7539038" y="887413"/>
            <a:ext cx="2751138" cy="3079750"/>
          </a:xfrm>
          <a:custGeom>
            <a:avLst/>
            <a:gdLst>
              <a:gd name="T0" fmla="*/ 114 w 1733"/>
              <a:gd name="T1" fmla="*/ 409 h 1940"/>
              <a:gd name="T2" fmla="*/ 160 w 1733"/>
              <a:gd name="T3" fmla="*/ 399 h 1940"/>
              <a:gd name="T4" fmla="*/ 11 w 1733"/>
              <a:gd name="T5" fmla="*/ 393 h 1940"/>
              <a:gd name="T6" fmla="*/ 77 w 1733"/>
              <a:gd name="T7" fmla="*/ 320 h 1940"/>
              <a:gd name="T8" fmla="*/ 832 w 1733"/>
              <a:gd name="T9" fmla="*/ 186 h 1940"/>
              <a:gd name="T10" fmla="*/ 979 w 1733"/>
              <a:gd name="T11" fmla="*/ 333 h 1940"/>
              <a:gd name="T12" fmla="*/ 954 w 1733"/>
              <a:gd name="T13" fmla="*/ 407 h 1940"/>
              <a:gd name="T14" fmla="*/ 944 w 1733"/>
              <a:gd name="T15" fmla="*/ 635 h 1940"/>
              <a:gd name="T16" fmla="*/ 938 w 1733"/>
              <a:gd name="T17" fmla="*/ 862 h 1940"/>
              <a:gd name="T18" fmla="*/ 1075 w 1733"/>
              <a:gd name="T19" fmla="*/ 912 h 1940"/>
              <a:gd name="T20" fmla="*/ 1321 w 1733"/>
              <a:gd name="T21" fmla="*/ 858 h 1940"/>
              <a:gd name="T22" fmla="*/ 1410 w 1733"/>
              <a:gd name="T23" fmla="*/ 968 h 1940"/>
              <a:gd name="T24" fmla="*/ 1522 w 1733"/>
              <a:gd name="T25" fmla="*/ 1258 h 1940"/>
              <a:gd name="T26" fmla="*/ 1714 w 1733"/>
              <a:gd name="T27" fmla="*/ 1526 h 1940"/>
              <a:gd name="T28" fmla="*/ 1728 w 1733"/>
              <a:gd name="T29" fmla="*/ 1638 h 1940"/>
              <a:gd name="T30" fmla="*/ 1731 w 1733"/>
              <a:gd name="T31" fmla="*/ 1709 h 1940"/>
              <a:gd name="T32" fmla="*/ 1592 w 1733"/>
              <a:gd name="T33" fmla="*/ 1895 h 1940"/>
              <a:gd name="T34" fmla="*/ 1325 w 1733"/>
              <a:gd name="T35" fmla="*/ 1932 h 1940"/>
              <a:gd name="T36" fmla="*/ 1290 w 1733"/>
              <a:gd name="T37" fmla="*/ 1891 h 1940"/>
              <a:gd name="T38" fmla="*/ 1255 w 1733"/>
              <a:gd name="T39" fmla="*/ 1853 h 1940"/>
              <a:gd name="T40" fmla="*/ 1168 w 1733"/>
              <a:gd name="T41" fmla="*/ 1750 h 1940"/>
              <a:gd name="T42" fmla="*/ 1133 w 1733"/>
              <a:gd name="T43" fmla="*/ 1704 h 1940"/>
              <a:gd name="T44" fmla="*/ 1064 w 1733"/>
              <a:gd name="T45" fmla="*/ 1611 h 1940"/>
              <a:gd name="T46" fmla="*/ 1031 w 1733"/>
              <a:gd name="T47" fmla="*/ 1564 h 1940"/>
              <a:gd name="T48" fmla="*/ 969 w 1733"/>
              <a:gd name="T49" fmla="*/ 1518 h 1940"/>
              <a:gd name="T50" fmla="*/ 909 w 1733"/>
              <a:gd name="T51" fmla="*/ 1506 h 1940"/>
              <a:gd name="T52" fmla="*/ 791 w 1733"/>
              <a:gd name="T53" fmla="*/ 1487 h 1940"/>
              <a:gd name="T54" fmla="*/ 584 w 1733"/>
              <a:gd name="T55" fmla="*/ 1274 h 1940"/>
              <a:gd name="T56" fmla="*/ 603 w 1733"/>
              <a:gd name="T57" fmla="*/ 1123 h 1940"/>
              <a:gd name="T58" fmla="*/ 404 w 1733"/>
              <a:gd name="T59" fmla="*/ 1076 h 1940"/>
              <a:gd name="T60" fmla="*/ 336 w 1733"/>
              <a:gd name="T61" fmla="*/ 937 h 1940"/>
              <a:gd name="T62" fmla="*/ 309 w 1733"/>
              <a:gd name="T63" fmla="*/ 800 h 1940"/>
              <a:gd name="T64" fmla="*/ 118 w 1733"/>
              <a:gd name="T65" fmla="*/ 589 h 1940"/>
              <a:gd name="T66" fmla="*/ 50 w 1733"/>
              <a:gd name="T67" fmla="*/ 556 h 1940"/>
              <a:gd name="T68" fmla="*/ 7 w 1733"/>
              <a:gd name="T69" fmla="*/ 550 h 1940"/>
              <a:gd name="T70" fmla="*/ 21 w 1733"/>
              <a:gd name="T71" fmla="*/ 535 h 1940"/>
              <a:gd name="T72" fmla="*/ 139 w 1733"/>
              <a:gd name="T73" fmla="*/ 478 h 1940"/>
              <a:gd name="T74" fmla="*/ 209 w 1733"/>
              <a:gd name="T75" fmla="*/ 420 h 1940"/>
              <a:gd name="T76" fmla="*/ 234 w 1733"/>
              <a:gd name="T77" fmla="*/ 356 h 1940"/>
              <a:gd name="T78" fmla="*/ 236 w 1733"/>
              <a:gd name="T79" fmla="*/ 233 h 1940"/>
              <a:gd name="T80" fmla="*/ 288 w 1733"/>
              <a:gd name="T81" fmla="*/ 176 h 1940"/>
              <a:gd name="T82" fmla="*/ 387 w 1733"/>
              <a:gd name="T83" fmla="*/ 93 h 1940"/>
              <a:gd name="T84" fmla="*/ 410 w 1733"/>
              <a:gd name="T85" fmla="*/ 126 h 1940"/>
              <a:gd name="T86" fmla="*/ 363 w 1733"/>
              <a:gd name="T87" fmla="*/ 196 h 1940"/>
              <a:gd name="T88" fmla="*/ 278 w 1733"/>
              <a:gd name="T89" fmla="*/ 304 h 1940"/>
              <a:gd name="T90" fmla="*/ 348 w 1733"/>
              <a:gd name="T91" fmla="*/ 326 h 1940"/>
              <a:gd name="T92" fmla="*/ 332 w 1733"/>
              <a:gd name="T93" fmla="*/ 382 h 1940"/>
              <a:gd name="T94" fmla="*/ 383 w 1733"/>
              <a:gd name="T95" fmla="*/ 473 h 1940"/>
              <a:gd name="T96" fmla="*/ 402 w 1733"/>
              <a:gd name="T97" fmla="*/ 457 h 1940"/>
              <a:gd name="T98" fmla="*/ 392 w 1733"/>
              <a:gd name="T99" fmla="*/ 386 h 1940"/>
              <a:gd name="T100" fmla="*/ 416 w 1733"/>
              <a:gd name="T101" fmla="*/ 271 h 1940"/>
              <a:gd name="T102" fmla="*/ 522 w 1733"/>
              <a:gd name="T103" fmla="*/ 260 h 1940"/>
              <a:gd name="T104" fmla="*/ 491 w 1733"/>
              <a:gd name="T105" fmla="*/ 393 h 1940"/>
              <a:gd name="T106" fmla="*/ 534 w 1733"/>
              <a:gd name="T107" fmla="*/ 362 h 1940"/>
              <a:gd name="T108" fmla="*/ 557 w 1733"/>
              <a:gd name="T109" fmla="*/ 242 h 1940"/>
              <a:gd name="T110" fmla="*/ 528 w 1733"/>
              <a:gd name="T111" fmla="*/ 171 h 1940"/>
              <a:gd name="T112" fmla="*/ 609 w 1733"/>
              <a:gd name="T113" fmla="*/ 140 h 1940"/>
              <a:gd name="T114" fmla="*/ 526 w 1733"/>
              <a:gd name="T115" fmla="*/ 4 h 1940"/>
              <a:gd name="T116" fmla="*/ 592 w 1733"/>
              <a:gd name="T117" fmla="*/ 8 h 1940"/>
              <a:gd name="T118" fmla="*/ 739 w 1733"/>
              <a:gd name="T119" fmla="*/ 118 h 19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1733" h="1940">
                <a:moveTo>
                  <a:pt x="77" y="320"/>
                </a:moveTo>
                <a:lnTo>
                  <a:pt x="114" y="409"/>
                </a:lnTo>
                <a:lnTo>
                  <a:pt x="152" y="382"/>
                </a:lnTo>
                <a:lnTo>
                  <a:pt x="160" y="399"/>
                </a:lnTo>
                <a:lnTo>
                  <a:pt x="23" y="465"/>
                </a:lnTo>
                <a:lnTo>
                  <a:pt x="11" y="393"/>
                </a:lnTo>
                <a:lnTo>
                  <a:pt x="29" y="308"/>
                </a:lnTo>
                <a:lnTo>
                  <a:pt x="77" y="320"/>
                </a:lnTo>
                <a:close/>
                <a:moveTo>
                  <a:pt x="803" y="165"/>
                </a:moveTo>
                <a:lnTo>
                  <a:pt x="832" y="186"/>
                </a:lnTo>
                <a:lnTo>
                  <a:pt x="818" y="285"/>
                </a:lnTo>
                <a:lnTo>
                  <a:pt x="979" y="333"/>
                </a:lnTo>
                <a:lnTo>
                  <a:pt x="986" y="399"/>
                </a:lnTo>
                <a:lnTo>
                  <a:pt x="954" y="407"/>
                </a:lnTo>
                <a:lnTo>
                  <a:pt x="975" y="525"/>
                </a:lnTo>
                <a:lnTo>
                  <a:pt x="944" y="635"/>
                </a:lnTo>
                <a:lnTo>
                  <a:pt x="890" y="699"/>
                </a:lnTo>
                <a:lnTo>
                  <a:pt x="938" y="862"/>
                </a:lnTo>
                <a:lnTo>
                  <a:pt x="1027" y="931"/>
                </a:lnTo>
                <a:lnTo>
                  <a:pt x="1075" y="912"/>
                </a:lnTo>
                <a:lnTo>
                  <a:pt x="1161" y="945"/>
                </a:lnTo>
                <a:lnTo>
                  <a:pt x="1321" y="858"/>
                </a:lnTo>
                <a:lnTo>
                  <a:pt x="1389" y="867"/>
                </a:lnTo>
                <a:lnTo>
                  <a:pt x="1410" y="968"/>
                </a:lnTo>
                <a:lnTo>
                  <a:pt x="1457" y="1013"/>
                </a:lnTo>
                <a:lnTo>
                  <a:pt x="1522" y="1258"/>
                </a:lnTo>
                <a:lnTo>
                  <a:pt x="1553" y="1266"/>
                </a:lnTo>
                <a:lnTo>
                  <a:pt x="1714" y="1526"/>
                </a:lnTo>
                <a:lnTo>
                  <a:pt x="1720" y="1562"/>
                </a:lnTo>
                <a:lnTo>
                  <a:pt x="1728" y="1638"/>
                </a:lnTo>
                <a:lnTo>
                  <a:pt x="1733" y="1694"/>
                </a:lnTo>
                <a:lnTo>
                  <a:pt x="1731" y="1709"/>
                </a:lnTo>
                <a:lnTo>
                  <a:pt x="1710" y="1812"/>
                </a:lnTo>
                <a:lnTo>
                  <a:pt x="1592" y="1895"/>
                </a:lnTo>
                <a:lnTo>
                  <a:pt x="1331" y="1940"/>
                </a:lnTo>
                <a:lnTo>
                  <a:pt x="1325" y="1932"/>
                </a:lnTo>
                <a:lnTo>
                  <a:pt x="1317" y="1924"/>
                </a:lnTo>
                <a:lnTo>
                  <a:pt x="1290" y="1891"/>
                </a:lnTo>
                <a:lnTo>
                  <a:pt x="1277" y="1876"/>
                </a:lnTo>
                <a:lnTo>
                  <a:pt x="1255" y="1853"/>
                </a:lnTo>
                <a:lnTo>
                  <a:pt x="1205" y="1795"/>
                </a:lnTo>
                <a:lnTo>
                  <a:pt x="1168" y="1750"/>
                </a:lnTo>
                <a:lnTo>
                  <a:pt x="1153" y="1729"/>
                </a:lnTo>
                <a:lnTo>
                  <a:pt x="1133" y="1704"/>
                </a:lnTo>
                <a:lnTo>
                  <a:pt x="1091" y="1651"/>
                </a:lnTo>
                <a:lnTo>
                  <a:pt x="1064" y="1611"/>
                </a:lnTo>
                <a:lnTo>
                  <a:pt x="1052" y="1595"/>
                </a:lnTo>
                <a:lnTo>
                  <a:pt x="1031" y="1564"/>
                </a:lnTo>
                <a:lnTo>
                  <a:pt x="1002" y="1522"/>
                </a:lnTo>
                <a:lnTo>
                  <a:pt x="969" y="1518"/>
                </a:lnTo>
                <a:lnTo>
                  <a:pt x="944" y="1514"/>
                </a:lnTo>
                <a:lnTo>
                  <a:pt x="909" y="1506"/>
                </a:lnTo>
                <a:lnTo>
                  <a:pt x="853" y="1498"/>
                </a:lnTo>
                <a:lnTo>
                  <a:pt x="791" y="1487"/>
                </a:lnTo>
                <a:lnTo>
                  <a:pt x="721" y="1473"/>
                </a:lnTo>
                <a:lnTo>
                  <a:pt x="584" y="1274"/>
                </a:lnTo>
                <a:lnTo>
                  <a:pt x="499" y="1243"/>
                </a:lnTo>
                <a:lnTo>
                  <a:pt x="603" y="1123"/>
                </a:lnTo>
                <a:lnTo>
                  <a:pt x="574" y="1038"/>
                </a:lnTo>
                <a:lnTo>
                  <a:pt x="404" y="1076"/>
                </a:lnTo>
                <a:lnTo>
                  <a:pt x="443" y="1026"/>
                </a:lnTo>
                <a:lnTo>
                  <a:pt x="336" y="937"/>
                </a:lnTo>
                <a:lnTo>
                  <a:pt x="356" y="879"/>
                </a:lnTo>
                <a:lnTo>
                  <a:pt x="309" y="800"/>
                </a:lnTo>
                <a:lnTo>
                  <a:pt x="152" y="689"/>
                </a:lnTo>
                <a:lnTo>
                  <a:pt x="118" y="589"/>
                </a:lnTo>
                <a:lnTo>
                  <a:pt x="63" y="562"/>
                </a:lnTo>
                <a:lnTo>
                  <a:pt x="50" y="556"/>
                </a:lnTo>
                <a:lnTo>
                  <a:pt x="29" y="548"/>
                </a:lnTo>
                <a:lnTo>
                  <a:pt x="7" y="550"/>
                </a:lnTo>
                <a:lnTo>
                  <a:pt x="0" y="542"/>
                </a:lnTo>
                <a:lnTo>
                  <a:pt x="21" y="535"/>
                </a:lnTo>
                <a:lnTo>
                  <a:pt x="50" y="523"/>
                </a:lnTo>
                <a:lnTo>
                  <a:pt x="139" y="478"/>
                </a:lnTo>
                <a:lnTo>
                  <a:pt x="174" y="449"/>
                </a:lnTo>
                <a:lnTo>
                  <a:pt x="209" y="420"/>
                </a:lnTo>
                <a:lnTo>
                  <a:pt x="230" y="368"/>
                </a:lnTo>
                <a:lnTo>
                  <a:pt x="234" y="356"/>
                </a:lnTo>
                <a:lnTo>
                  <a:pt x="230" y="279"/>
                </a:lnTo>
                <a:lnTo>
                  <a:pt x="236" y="233"/>
                </a:lnTo>
                <a:lnTo>
                  <a:pt x="267" y="196"/>
                </a:lnTo>
                <a:lnTo>
                  <a:pt x="288" y="176"/>
                </a:lnTo>
                <a:lnTo>
                  <a:pt x="313" y="153"/>
                </a:lnTo>
                <a:lnTo>
                  <a:pt x="387" y="93"/>
                </a:lnTo>
                <a:lnTo>
                  <a:pt x="418" y="82"/>
                </a:lnTo>
                <a:lnTo>
                  <a:pt x="410" y="126"/>
                </a:lnTo>
                <a:lnTo>
                  <a:pt x="375" y="184"/>
                </a:lnTo>
                <a:lnTo>
                  <a:pt x="363" y="196"/>
                </a:lnTo>
                <a:lnTo>
                  <a:pt x="327" y="240"/>
                </a:lnTo>
                <a:lnTo>
                  <a:pt x="278" y="304"/>
                </a:lnTo>
                <a:lnTo>
                  <a:pt x="298" y="324"/>
                </a:lnTo>
                <a:lnTo>
                  <a:pt x="348" y="326"/>
                </a:lnTo>
                <a:lnTo>
                  <a:pt x="327" y="368"/>
                </a:lnTo>
                <a:lnTo>
                  <a:pt x="332" y="382"/>
                </a:lnTo>
                <a:lnTo>
                  <a:pt x="348" y="416"/>
                </a:lnTo>
                <a:lnTo>
                  <a:pt x="383" y="473"/>
                </a:lnTo>
                <a:lnTo>
                  <a:pt x="383" y="475"/>
                </a:lnTo>
                <a:lnTo>
                  <a:pt x="402" y="457"/>
                </a:lnTo>
                <a:lnTo>
                  <a:pt x="437" y="426"/>
                </a:lnTo>
                <a:lnTo>
                  <a:pt x="392" y="386"/>
                </a:lnTo>
                <a:lnTo>
                  <a:pt x="427" y="331"/>
                </a:lnTo>
                <a:lnTo>
                  <a:pt x="416" y="271"/>
                </a:lnTo>
                <a:lnTo>
                  <a:pt x="452" y="240"/>
                </a:lnTo>
                <a:lnTo>
                  <a:pt x="522" y="260"/>
                </a:lnTo>
                <a:lnTo>
                  <a:pt x="493" y="337"/>
                </a:lnTo>
                <a:lnTo>
                  <a:pt x="491" y="393"/>
                </a:lnTo>
                <a:lnTo>
                  <a:pt x="524" y="368"/>
                </a:lnTo>
                <a:lnTo>
                  <a:pt x="534" y="362"/>
                </a:lnTo>
                <a:lnTo>
                  <a:pt x="549" y="287"/>
                </a:lnTo>
                <a:lnTo>
                  <a:pt x="557" y="242"/>
                </a:lnTo>
                <a:lnTo>
                  <a:pt x="528" y="198"/>
                </a:lnTo>
                <a:lnTo>
                  <a:pt x="528" y="171"/>
                </a:lnTo>
                <a:lnTo>
                  <a:pt x="605" y="176"/>
                </a:lnTo>
                <a:lnTo>
                  <a:pt x="609" y="140"/>
                </a:lnTo>
                <a:lnTo>
                  <a:pt x="514" y="99"/>
                </a:lnTo>
                <a:lnTo>
                  <a:pt x="526" y="4"/>
                </a:lnTo>
                <a:lnTo>
                  <a:pt x="549" y="0"/>
                </a:lnTo>
                <a:lnTo>
                  <a:pt x="592" y="8"/>
                </a:lnTo>
                <a:lnTo>
                  <a:pt x="686" y="22"/>
                </a:lnTo>
                <a:lnTo>
                  <a:pt x="739" y="118"/>
                </a:lnTo>
                <a:lnTo>
                  <a:pt x="803" y="165"/>
                </a:lnTo>
                <a:close/>
              </a:path>
            </a:pathLst>
          </a:custGeom>
          <a:solidFill>
            <a:srgbClr val="FCD8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8" name="Freeform 16">
            <a:extLst>
              <a:ext uri="{FF2B5EF4-FFF2-40B4-BE49-F238E27FC236}">
                <a16:creationId xmlns:a16="http://schemas.microsoft.com/office/drawing/2014/main" id="{BB07B899-FA69-0337-3D18-70E068A3CD5F}"/>
              </a:ext>
            </a:extLst>
          </p:cNvPr>
          <p:cNvSpPr>
            <a:spLocks/>
          </p:cNvSpPr>
          <p:nvPr/>
        </p:nvSpPr>
        <p:spPr bwMode="auto">
          <a:xfrm>
            <a:off x="3987801" y="5226050"/>
            <a:ext cx="811213" cy="817563"/>
          </a:xfrm>
          <a:custGeom>
            <a:avLst/>
            <a:gdLst>
              <a:gd name="T0" fmla="*/ 474 w 511"/>
              <a:gd name="T1" fmla="*/ 200 h 515"/>
              <a:gd name="T2" fmla="*/ 462 w 511"/>
              <a:gd name="T3" fmla="*/ 231 h 515"/>
              <a:gd name="T4" fmla="*/ 489 w 511"/>
              <a:gd name="T5" fmla="*/ 265 h 515"/>
              <a:gd name="T6" fmla="*/ 509 w 511"/>
              <a:gd name="T7" fmla="*/ 287 h 515"/>
              <a:gd name="T8" fmla="*/ 511 w 511"/>
              <a:gd name="T9" fmla="*/ 310 h 515"/>
              <a:gd name="T10" fmla="*/ 511 w 511"/>
              <a:gd name="T11" fmla="*/ 354 h 515"/>
              <a:gd name="T12" fmla="*/ 511 w 511"/>
              <a:gd name="T13" fmla="*/ 383 h 515"/>
              <a:gd name="T14" fmla="*/ 474 w 511"/>
              <a:gd name="T15" fmla="*/ 397 h 515"/>
              <a:gd name="T16" fmla="*/ 497 w 511"/>
              <a:gd name="T17" fmla="*/ 488 h 515"/>
              <a:gd name="T18" fmla="*/ 317 w 511"/>
              <a:gd name="T19" fmla="*/ 515 h 515"/>
              <a:gd name="T20" fmla="*/ 333 w 511"/>
              <a:gd name="T21" fmla="*/ 385 h 515"/>
              <a:gd name="T22" fmla="*/ 336 w 511"/>
              <a:gd name="T23" fmla="*/ 370 h 515"/>
              <a:gd name="T24" fmla="*/ 338 w 511"/>
              <a:gd name="T25" fmla="*/ 343 h 515"/>
              <a:gd name="T26" fmla="*/ 344 w 511"/>
              <a:gd name="T27" fmla="*/ 310 h 515"/>
              <a:gd name="T28" fmla="*/ 278 w 511"/>
              <a:gd name="T29" fmla="*/ 293 h 515"/>
              <a:gd name="T30" fmla="*/ 234 w 511"/>
              <a:gd name="T31" fmla="*/ 283 h 515"/>
              <a:gd name="T32" fmla="*/ 228 w 511"/>
              <a:gd name="T33" fmla="*/ 281 h 515"/>
              <a:gd name="T34" fmla="*/ 147 w 511"/>
              <a:gd name="T35" fmla="*/ 279 h 515"/>
              <a:gd name="T36" fmla="*/ 147 w 511"/>
              <a:gd name="T37" fmla="*/ 209 h 515"/>
              <a:gd name="T38" fmla="*/ 149 w 511"/>
              <a:gd name="T39" fmla="*/ 180 h 515"/>
              <a:gd name="T40" fmla="*/ 116 w 511"/>
              <a:gd name="T41" fmla="*/ 161 h 515"/>
              <a:gd name="T42" fmla="*/ 40 w 511"/>
              <a:gd name="T43" fmla="*/ 120 h 515"/>
              <a:gd name="T44" fmla="*/ 0 w 511"/>
              <a:gd name="T45" fmla="*/ 99 h 515"/>
              <a:gd name="T46" fmla="*/ 2 w 511"/>
              <a:gd name="T47" fmla="*/ 93 h 515"/>
              <a:gd name="T48" fmla="*/ 15 w 511"/>
              <a:gd name="T49" fmla="*/ 60 h 515"/>
              <a:gd name="T50" fmla="*/ 40 w 511"/>
              <a:gd name="T51" fmla="*/ 74 h 515"/>
              <a:gd name="T52" fmla="*/ 69 w 511"/>
              <a:gd name="T53" fmla="*/ 89 h 515"/>
              <a:gd name="T54" fmla="*/ 164 w 511"/>
              <a:gd name="T55" fmla="*/ 132 h 515"/>
              <a:gd name="T56" fmla="*/ 224 w 511"/>
              <a:gd name="T57" fmla="*/ 155 h 515"/>
              <a:gd name="T58" fmla="*/ 284 w 511"/>
              <a:gd name="T59" fmla="*/ 178 h 515"/>
              <a:gd name="T60" fmla="*/ 302 w 511"/>
              <a:gd name="T61" fmla="*/ 147 h 515"/>
              <a:gd name="T62" fmla="*/ 288 w 511"/>
              <a:gd name="T63" fmla="*/ 111 h 515"/>
              <a:gd name="T64" fmla="*/ 238 w 511"/>
              <a:gd name="T65" fmla="*/ 83 h 515"/>
              <a:gd name="T66" fmla="*/ 174 w 511"/>
              <a:gd name="T67" fmla="*/ 72 h 515"/>
              <a:gd name="T68" fmla="*/ 154 w 511"/>
              <a:gd name="T69" fmla="*/ 64 h 515"/>
              <a:gd name="T70" fmla="*/ 143 w 511"/>
              <a:gd name="T71" fmla="*/ 60 h 515"/>
              <a:gd name="T72" fmla="*/ 160 w 511"/>
              <a:gd name="T73" fmla="*/ 29 h 515"/>
              <a:gd name="T74" fmla="*/ 255 w 511"/>
              <a:gd name="T75" fmla="*/ 0 h 515"/>
              <a:gd name="T76" fmla="*/ 290 w 511"/>
              <a:gd name="T77" fmla="*/ 31 h 515"/>
              <a:gd name="T78" fmla="*/ 298 w 511"/>
              <a:gd name="T79" fmla="*/ 16 h 515"/>
              <a:gd name="T80" fmla="*/ 303 w 511"/>
              <a:gd name="T81" fmla="*/ 2 h 515"/>
              <a:gd name="T82" fmla="*/ 331 w 511"/>
              <a:gd name="T83" fmla="*/ 22 h 515"/>
              <a:gd name="T84" fmla="*/ 338 w 511"/>
              <a:gd name="T85" fmla="*/ 29 h 515"/>
              <a:gd name="T86" fmla="*/ 373 w 511"/>
              <a:gd name="T87" fmla="*/ 54 h 515"/>
              <a:gd name="T88" fmla="*/ 435 w 511"/>
              <a:gd name="T89" fmla="*/ 99 h 515"/>
              <a:gd name="T90" fmla="*/ 416 w 511"/>
              <a:gd name="T91" fmla="*/ 176 h 515"/>
              <a:gd name="T92" fmla="*/ 474 w 511"/>
              <a:gd name="T93" fmla="*/ 200 h 5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511" h="515">
                <a:moveTo>
                  <a:pt x="474" y="200"/>
                </a:moveTo>
                <a:lnTo>
                  <a:pt x="462" y="231"/>
                </a:lnTo>
                <a:lnTo>
                  <a:pt x="489" y="265"/>
                </a:lnTo>
                <a:lnTo>
                  <a:pt x="509" y="287"/>
                </a:lnTo>
                <a:lnTo>
                  <a:pt x="511" y="310"/>
                </a:lnTo>
                <a:lnTo>
                  <a:pt x="511" y="354"/>
                </a:lnTo>
                <a:lnTo>
                  <a:pt x="511" y="383"/>
                </a:lnTo>
                <a:lnTo>
                  <a:pt x="474" y="397"/>
                </a:lnTo>
                <a:lnTo>
                  <a:pt x="497" y="488"/>
                </a:lnTo>
                <a:lnTo>
                  <a:pt x="317" y="515"/>
                </a:lnTo>
                <a:lnTo>
                  <a:pt x="333" y="385"/>
                </a:lnTo>
                <a:lnTo>
                  <a:pt x="336" y="370"/>
                </a:lnTo>
                <a:lnTo>
                  <a:pt x="338" y="343"/>
                </a:lnTo>
                <a:lnTo>
                  <a:pt x="344" y="310"/>
                </a:lnTo>
                <a:lnTo>
                  <a:pt x="278" y="293"/>
                </a:lnTo>
                <a:lnTo>
                  <a:pt x="234" y="283"/>
                </a:lnTo>
                <a:lnTo>
                  <a:pt x="228" y="281"/>
                </a:lnTo>
                <a:lnTo>
                  <a:pt x="147" y="279"/>
                </a:lnTo>
                <a:lnTo>
                  <a:pt x="147" y="209"/>
                </a:lnTo>
                <a:lnTo>
                  <a:pt x="149" y="180"/>
                </a:lnTo>
                <a:lnTo>
                  <a:pt x="116" y="161"/>
                </a:lnTo>
                <a:lnTo>
                  <a:pt x="40" y="120"/>
                </a:lnTo>
                <a:lnTo>
                  <a:pt x="0" y="99"/>
                </a:lnTo>
                <a:lnTo>
                  <a:pt x="2" y="93"/>
                </a:lnTo>
                <a:lnTo>
                  <a:pt x="15" y="60"/>
                </a:lnTo>
                <a:lnTo>
                  <a:pt x="40" y="74"/>
                </a:lnTo>
                <a:lnTo>
                  <a:pt x="69" y="89"/>
                </a:lnTo>
                <a:lnTo>
                  <a:pt x="164" y="132"/>
                </a:lnTo>
                <a:lnTo>
                  <a:pt x="224" y="155"/>
                </a:lnTo>
                <a:lnTo>
                  <a:pt x="284" y="178"/>
                </a:lnTo>
                <a:lnTo>
                  <a:pt x="302" y="147"/>
                </a:lnTo>
                <a:lnTo>
                  <a:pt x="288" y="111"/>
                </a:lnTo>
                <a:lnTo>
                  <a:pt x="238" y="83"/>
                </a:lnTo>
                <a:lnTo>
                  <a:pt x="174" y="72"/>
                </a:lnTo>
                <a:lnTo>
                  <a:pt x="154" y="64"/>
                </a:lnTo>
                <a:lnTo>
                  <a:pt x="143" y="60"/>
                </a:lnTo>
                <a:lnTo>
                  <a:pt x="160" y="29"/>
                </a:lnTo>
                <a:lnTo>
                  <a:pt x="255" y="0"/>
                </a:lnTo>
                <a:lnTo>
                  <a:pt x="290" y="31"/>
                </a:lnTo>
                <a:lnTo>
                  <a:pt x="298" y="16"/>
                </a:lnTo>
                <a:lnTo>
                  <a:pt x="303" y="2"/>
                </a:lnTo>
                <a:lnTo>
                  <a:pt x="331" y="22"/>
                </a:lnTo>
                <a:lnTo>
                  <a:pt x="338" y="29"/>
                </a:lnTo>
                <a:lnTo>
                  <a:pt x="373" y="54"/>
                </a:lnTo>
                <a:lnTo>
                  <a:pt x="435" y="99"/>
                </a:lnTo>
                <a:lnTo>
                  <a:pt x="416" y="176"/>
                </a:lnTo>
                <a:lnTo>
                  <a:pt x="474" y="200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9" name="Freeform 17">
            <a:extLst>
              <a:ext uri="{FF2B5EF4-FFF2-40B4-BE49-F238E27FC236}">
                <a16:creationId xmlns:a16="http://schemas.microsoft.com/office/drawing/2014/main" id="{D1E2CAC2-4789-0497-1ECB-C7FF1DC0FB45}"/>
              </a:ext>
            </a:extLst>
          </p:cNvPr>
          <p:cNvSpPr>
            <a:spLocks/>
          </p:cNvSpPr>
          <p:nvPr/>
        </p:nvSpPr>
        <p:spPr bwMode="auto">
          <a:xfrm>
            <a:off x="3686176" y="5307013"/>
            <a:ext cx="847725" cy="762000"/>
          </a:xfrm>
          <a:custGeom>
            <a:avLst/>
            <a:gdLst>
              <a:gd name="T0" fmla="*/ 205 w 534"/>
              <a:gd name="T1" fmla="*/ 9 h 480"/>
              <a:gd name="T2" fmla="*/ 192 w 534"/>
              <a:gd name="T3" fmla="*/ 42 h 480"/>
              <a:gd name="T4" fmla="*/ 190 w 534"/>
              <a:gd name="T5" fmla="*/ 48 h 480"/>
              <a:gd name="T6" fmla="*/ 230 w 534"/>
              <a:gd name="T7" fmla="*/ 69 h 480"/>
              <a:gd name="T8" fmla="*/ 306 w 534"/>
              <a:gd name="T9" fmla="*/ 110 h 480"/>
              <a:gd name="T10" fmla="*/ 339 w 534"/>
              <a:gd name="T11" fmla="*/ 129 h 480"/>
              <a:gd name="T12" fmla="*/ 337 w 534"/>
              <a:gd name="T13" fmla="*/ 158 h 480"/>
              <a:gd name="T14" fmla="*/ 337 w 534"/>
              <a:gd name="T15" fmla="*/ 228 h 480"/>
              <a:gd name="T16" fmla="*/ 418 w 534"/>
              <a:gd name="T17" fmla="*/ 230 h 480"/>
              <a:gd name="T18" fmla="*/ 424 w 534"/>
              <a:gd name="T19" fmla="*/ 232 h 480"/>
              <a:gd name="T20" fmla="*/ 468 w 534"/>
              <a:gd name="T21" fmla="*/ 242 h 480"/>
              <a:gd name="T22" fmla="*/ 534 w 534"/>
              <a:gd name="T23" fmla="*/ 259 h 480"/>
              <a:gd name="T24" fmla="*/ 528 w 534"/>
              <a:gd name="T25" fmla="*/ 292 h 480"/>
              <a:gd name="T26" fmla="*/ 526 w 534"/>
              <a:gd name="T27" fmla="*/ 319 h 480"/>
              <a:gd name="T28" fmla="*/ 523 w 534"/>
              <a:gd name="T29" fmla="*/ 334 h 480"/>
              <a:gd name="T30" fmla="*/ 507 w 534"/>
              <a:gd name="T31" fmla="*/ 464 h 480"/>
              <a:gd name="T32" fmla="*/ 412 w 534"/>
              <a:gd name="T33" fmla="*/ 472 h 480"/>
              <a:gd name="T34" fmla="*/ 360 w 534"/>
              <a:gd name="T35" fmla="*/ 476 h 480"/>
              <a:gd name="T36" fmla="*/ 321 w 534"/>
              <a:gd name="T37" fmla="*/ 478 h 480"/>
              <a:gd name="T38" fmla="*/ 306 w 534"/>
              <a:gd name="T39" fmla="*/ 480 h 480"/>
              <a:gd name="T40" fmla="*/ 230 w 534"/>
              <a:gd name="T41" fmla="*/ 402 h 480"/>
              <a:gd name="T42" fmla="*/ 223 w 534"/>
              <a:gd name="T43" fmla="*/ 394 h 480"/>
              <a:gd name="T44" fmla="*/ 132 w 534"/>
              <a:gd name="T45" fmla="*/ 383 h 480"/>
              <a:gd name="T46" fmla="*/ 108 w 534"/>
              <a:gd name="T47" fmla="*/ 360 h 480"/>
              <a:gd name="T48" fmla="*/ 134 w 534"/>
              <a:gd name="T49" fmla="*/ 327 h 480"/>
              <a:gd name="T50" fmla="*/ 48 w 534"/>
              <a:gd name="T51" fmla="*/ 323 h 480"/>
              <a:gd name="T52" fmla="*/ 0 w 534"/>
              <a:gd name="T53" fmla="*/ 218 h 480"/>
              <a:gd name="T54" fmla="*/ 6 w 534"/>
              <a:gd name="T55" fmla="*/ 214 h 480"/>
              <a:gd name="T56" fmla="*/ 46 w 534"/>
              <a:gd name="T57" fmla="*/ 201 h 480"/>
              <a:gd name="T58" fmla="*/ 77 w 534"/>
              <a:gd name="T59" fmla="*/ 191 h 480"/>
              <a:gd name="T60" fmla="*/ 124 w 534"/>
              <a:gd name="T61" fmla="*/ 209 h 480"/>
              <a:gd name="T62" fmla="*/ 170 w 534"/>
              <a:gd name="T63" fmla="*/ 249 h 480"/>
              <a:gd name="T64" fmla="*/ 209 w 534"/>
              <a:gd name="T65" fmla="*/ 286 h 480"/>
              <a:gd name="T66" fmla="*/ 230 w 534"/>
              <a:gd name="T67" fmla="*/ 294 h 480"/>
              <a:gd name="T68" fmla="*/ 271 w 534"/>
              <a:gd name="T69" fmla="*/ 305 h 480"/>
              <a:gd name="T70" fmla="*/ 343 w 534"/>
              <a:gd name="T71" fmla="*/ 315 h 480"/>
              <a:gd name="T72" fmla="*/ 401 w 534"/>
              <a:gd name="T73" fmla="*/ 317 h 480"/>
              <a:gd name="T74" fmla="*/ 416 w 534"/>
              <a:gd name="T75" fmla="*/ 298 h 480"/>
              <a:gd name="T76" fmla="*/ 387 w 534"/>
              <a:gd name="T77" fmla="*/ 272 h 480"/>
              <a:gd name="T78" fmla="*/ 381 w 534"/>
              <a:gd name="T79" fmla="*/ 269 h 480"/>
              <a:gd name="T80" fmla="*/ 308 w 534"/>
              <a:gd name="T81" fmla="*/ 249 h 480"/>
              <a:gd name="T82" fmla="*/ 250 w 534"/>
              <a:gd name="T83" fmla="*/ 214 h 480"/>
              <a:gd name="T84" fmla="*/ 230 w 534"/>
              <a:gd name="T85" fmla="*/ 172 h 480"/>
              <a:gd name="T86" fmla="*/ 223 w 534"/>
              <a:gd name="T87" fmla="*/ 152 h 480"/>
              <a:gd name="T88" fmla="*/ 153 w 534"/>
              <a:gd name="T89" fmla="*/ 151 h 480"/>
              <a:gd name="T90" fmla="*/ 105 w 534"/>
              <a:gd name="T91" fmla="*/ 156 h 480"/>
              <a:gd name="T92" fmla="*/ 83 w 534"/>
              <a:gd name="T93" fmla="*/ 139 h 480"/>
              <a:gd name="T94" fmla="*/ 56 w 534"/>
              <a:gd name="T95" fmla="*/ 118 h 480"/>
              <a:gd name="T96" fmla="*/ 77 w 534"/>
              <a:gd name="T97" fmla="*/ 75 h 480"/>
              <a:gd name="T98" fmla="*/ 149 w 534"/>
              <a:gd name="T99" fmla="*/ 31 h 480"/>
              <a:gd name="T100" fmla="*/ 188 w 534"/>
              <a:gd name="T101" fmla="*/ 0 h 480"/>
              <a:gd name="T102" fmla="*/ 205 w 534"/>
              <a:gd name="T103" fmla="*/ 9 h 4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534" h="480">
                <a:moveTo>
                  <a:pt x="205" y="9"/>
                </a:moveTo>
                <a:lnTo>
                  <a:pt x="192" y="42"/>
                </a:lnTo>
                <a:lnTo>
                  <a:pt x="190" y="48"/>
                </a:lnTo>
                <a:lnTo>
                  <a:pt x="230" y="69"/>
                </a:lnTo>
                <a:lnTo>
                  <a:pt x="306" y="110"/>
                </a:lnTo>
                <a:lnTo>
                  <a:pt x="339" y="129"/>
                </a:lnTo>
                <a:lnTo>
                  <a:pt x="337" y="158"/>
                </a:lnTo>
                <a:lnTo>
                  <a:pt x="337" y="228"/>
                </a:lnTo>
                <a:lnTo>
                  <a:pt x="418" y="230"/>
                </a:lnTo>
                <a:lnTo>
                  <a:pt x="424" y="232"/>
                </a:lnTo>
                <a:lnTo>
                  <a:pt x="468" y="242"/>
                </a:lnTo>
                <a:lnTo>
                  <a:pt x="534" y="259"/>
                </a:lnTo>
                <a:lnTo>
                  <a:pt x="528" y="292"/>
                </a:lnTo>
                <a:lnTo>
                  <a:pt x="526" y="319"/>
                </a:lnTo>
                <a:lnTo>
                  <a:pt x="523" y="334"/>
                </a:lnTo>
                <a:lnTo>
                  <a:pt x="507" y="464"/>
                </a:lnTo>
                <a:lnTo>
                  <a:pt x="412" y="472"/>
                </a:lnTo>
                <a:lnTo>
                  <a:pt x="360" y="476"/>
                </a:lnTo>
                <a:lnTo>
                  <a:pt x="321" y="478"/>
                </a:lnTo>
                <a:lnTo>
                  <a:pt x="306" y="480"/>
                </a:lnTo>
                <a:lnTo>
                  <a:pt x="230" y="402"/>
                </a:lnTo>
                <a:lnTo>
                  <a:pt x="223" y="394"/>
                </a:lnTo>
                <a:lnTo>
                  <a:pt x="132" y="383"/>
                </a:lnTo>
                <a:lnTo>
                  <a:pt x="108" y="360"/>
                </a:lnTo>
                <a:lnTo>
                  <a:pt x="134" y="327"/>
                </a:lnTo>
                <a:lnTo>
                  <a:pt x="48" y="323"/>
                </a:lnTo>
                <a:lnTo>
                  <a:pt x="0" y="218"/>
                </a:lnTo>
                <a:lnTo>
                  <a:pt x="6" y="214"/>
                </a:lnTo>
                <a:lnTo>
                  <a:pt x="46" y="201"/>
                </a:lnTo>
                <a:lnTo>
                  <a:pt x="77" y="191"/>
                </a:lnTo>
                <a:lnTo>
                  <a:pt x="124" y="209"/>
                </a:lnTo>
                <a:lnTo>
                  <a:pt x="170" y="249"/>
                </a:lnTo>
                <a:lnTo>
                  <a:pt x="209" y="286"/>
                </a:lnTo>
                <a:lnTo>
                  <a:pt x="230" y="294"/>
                </a:lnTo>
                <a:lnTo>
                  <a:pt x="271" y="305"/>
                </a:lnTo>
                <a:lnTo>
                  <a:pt x="343" y="315"/>
                </a:lnTo>
                <a:lnTo>
                  <a:pt x="401" y="317"/>
                </a:lnTo>
                <a:lnTo>
                  <a:pt x="416" y="298"/>
                </a:lnTo>
                <a:lnTo>
                  <a:pt x="387" y="272"/>
                </a:lnTo>
                <a:lnTo>
                  <a:pt x="381" y="269"/>
                </a:lnTo>
                <a:lnTo>
                  <a:pt x="308" y="249"/>
                </a:lnTo>
                <a:lnTo>
                  <a:pt x="250" y="214"/>
                </a:lnTo>
                <a:lnTo>
                  <a:pt x="230" y="172"/>
                </a:lnTo>
                <a:lnTo>
                  <a:pt x="223" y="152"/>
                </a:lnTo>
                <a:lnTo>
                  <a:pt x="153" y="151"/>
                </a:lnTo>
                <a:lnTo>
                  <a:pt x="105" y="156"/>
                </a:lnTo>
                <a:lnTo>
                  <a:pt x="83" y="139"/>
                </a:lnTo>
                <a:lnTo>
                  <a:pt x="56" y="118"/>
                </a:lnTo>
                <a:lnTo>
                  <a:pt x="77" y="75"/>
                </a:lnTo>
                <a:lnTo>
                  <a:pt x="149" y="31"/>
                </a:lnTo>
                <a:lnTo>
                  <a:pt x="188" y="0"/>
                </a:lnTo>
                <a:lnTo>
                  <a:pt x="205" y="9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0" name="Freeform 18">
            <a:extLst>
              <a:ext uri="{FF2B5EF4-FFF2-40B4-BE49-F238E27FC236}">
                <a16:creationId xmlns:a16="http://schemas.microsoft.com/office/drawing/2014/main" id="{7A7787DB-DC08-F440-D661-4504A7C2868D}"/>
              </a:ext>
            </a:extLst>
          </p:cNvPr>
          <p:cNvSpPr>
            <a:spLocks/>
          </p:cNvSpPr>
          <p:nvPr/>
        </p:nvSpPr>
        <p:spPr bwMode="auto">
          <a:xfrm>
            <a:off x="4014788" y="4611688"/>
            <a:ext cx="949325" cy="931863"/>
          </a:xfrm>
          <a:custGeom>
            <a:avLst/>
            <a:gdLst>
              <a:gd name="T0" fmla="*/ 598 w 598"/>
              <a:gd name="T1" fmla="*/ 12 h 587"/>
              <a:gd name="T2" fmla="*/ 559 w 598"/>
              <a:gd name="T3" fmla="*/ 223 h 587"/>
              <a:gd name="T4" fmla="*/ 521 w 598"/>
              <a:gd name="T5" fmla="*/ 300 h 587"/>
              <a:gd name="T6" fmla="*/ 497 w 598"/>
              <a:gd name="T7" fmla="*/ 306 h 587"/>
              <a:gd name="T8" fmla="*/ 534 w 598"/>
              <a:gd name="T9" fmla="*/ 445 h 587"/>
              <a:gd name="T10" fmla="*/ 432 w 598"/>
              <a:gd name="T11" fmla="*/ 548 h 587"/>
              <a:gd name="T12" fmla="*/ 399 w 598"/>
              <a:gd name="T13" fmla="*/ 563 h 587"/>
              <a:gd name="T14" fmla="*/ 356 w 598"/>
              <a:gd name="T15" fmla="*/ 441 h 587"/>
              <a:gd name="T16" fmla="*/ 314 w 598"/>
              <a:gd name="T17" fmla="*/ 409 h 587"/>
              <a:gd name="T18" fmla="*/ 281 w 598"/>
              <a:gd name="T19" fmla="*/ 403 h 587"/>
              <a:gd name="T20" fmla="*/ 238 w 598"/>
              <a:gd name="T21" fmla="*/ 387 h 587"/>
              <a:gd name="T22" fmla="*/ 126 w 598"/>
              <a:gd name="T23" fmla="*/ 447 h 587"/>
              <a:gd name="T24" fmla="*/ 62 w 598"/>
              <a:gd name="T25" fmla="*/ 409 h 587"/>
              <a:gd name="T26" fmla="*/ 68 w 598"/>
              <a:gd name="T27" fmla="*/ 327 h 587"/>
              <a:gd name="T28" fmla="*/ 118 w 598"/>
              <a:gd name="T29" fmla="*/ 275 h 587"/>
              <a:gd name="T30" fmla="*/ 196 w 598"/>
              <a:gd name="T31" fmla="*/ 252 h 587"/>
              <a:gd name="T32" fmla="*/ 267 w 598"/>
              <a:gd name="T33" fmla="*/ 312 h 587"/>
              <a:gd name="T34" fmla="*/ 314 w 598"/>
              <a:gd name="T35" fmla="*/ 308 h 587"/>
              <a:gd name="T36" fmla="*/ 323 w 598"/>
              <a:gd name="T37" fmla="*/ 283 h 587"/>
              <a:gd name="T38" fmla="*/ 244 w 598"/>
              <a:gd name="T39" fmla="*/ 213 h 587"/>
              <a:gd name="T40" fmla="*/ 199 w 598"/>
              <a:gd name="T41" fmla="*/ 180 h 587"/>
              <a:gd name="T42" fmla="*/ 134 w 598"/>
              <a:gd name="T43" fmla="*/ 188 h 587"/>
              <a:gd name="T44" fmla="*/ 68 w 598"/>
              <a:gd name="T45" fmla="*/ 219 h 587"/>
              <a:gd name="T46" fmla="*/ 31 w 598"/>
              <a:gd name="T47" fmla="*/ 232 h 587"/>
              <a:gd name="T48" fmla="*/ 8 w 598"/>
              <a:gd name="T49" fmla="*/ 244 h 587"/>
              <a:gd name="T50" fmla="*/ 0 w 598"/>
              <a:gd name="T51" fmla="*/ 229 h 587"/>
              <a:gd name="T52" fmla="*/ 23 w 598"/>
              <a:gd name="T53" fmla="*/ 213 h 587"/>
              <a:gd name="T54" fmla="*/ 85 w 598"/>
              <a:gd name="T55" fmla="*/ 170 h 587"/>
              <a:gd name="T56" fmla="*/ 136 w 598"/>
              <a:gd name="T57" fmla="*/ 91 h 587"/>
              <a:gd name="T58" fmla="*/ 128 w 598"/>
              <a:gd name="T59" fmla="*/ 50 h 587"/>
              <a:gd name="T60" fmla="*/ 168 w 598"/>
              <a:gd name="T61" fmla="*/ 0 h 587"/>
              <a:gd name="T62" fmla="*/ 267 w 598"/>
              <a:gd name="T63" fmla="*/ 0 h 587"/>
              <a:gd name="T64" fmla="*/ 397 w 598"/>
              <a:gd name="T65" fmla="*/ 95 h 5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598" h="587">
                <a:moveTo>
                  <a:pt x="461" y="52"/>
                </a:moveTo>
                <a:lnTo>
                  <a:pt x="598" y="12"/>
                </a:lnTo>
                <a:lnTo>
                  <a:pt x="542" y="200"/>
                </a:lnTo>
                <a:lnTo>
                  <a:pt x="559" y="223"/>
                </a:lnTo>
                <a:lnTo>
                  <a:pt x="577" y="250"/>
                </a:lnTo>
                <a:lnTo>
                  <a:pt x="521" y="300"/>
                </a:lnTo>
                <a:lnTo>
                  <a:pt x="507" y="306"/>
                </a:lnTo>
                <a:lnTo>
                  <a:pt x="497" y="306"/>
                </a:lnTo>
                <a:lnTo>
                  <a:pt x="542" y="399"/>
                </a:lnTo>
                <a:lnTo>
                  <a:pt x="534" y="445"/>
                </a:lnTo>
                <a:lnTo>
                  <a:pt x="519" y="519"/>
                </a:lnTo>
                <a:lnTo>
                  <a:pt x="432" y="548"/>
                </a:lnTo>
                <a:lnTo>
                  <a:pt x="457" y="587"/>
                </a:lnTo>
                <a:lnTo>
                  <a:pt x="399" y="563"/>
                </a:lnTo>
                <a:lnTo>
                  <a:pt x="418" y="486"/>
                </a:lnTo>
                <a:lnTo>
                  <a:pt x="356" y="441"/>
                </a:lnTo>
                <a:lnTo>
                  <a:pt x="321" y="416"/>
                </a:lnTo>
                <a:lnTo>
                  <a:pt x="314" y="409"/>
                </a:lnTo>
                <a:lnTo>
                  <a:pt x="286" y="389"/>
                </a:lnTo>
                <a:lnTo>
                  <a:pt x="281" y="403"/>
                </a:lnTo>
                <a:lnTo>
                  <a:pt x="273" y="418"/>
                </a:lnTo>
                <a:lnTo>
                  <a:pt x="238" y="387"/>
                </a:lnTo>
                <a:lnTo>
                  <a:pt x="143" y="416"/>
                </a:lnTo>
                <a:lnTo>
                  <a:pt x="126" y="447"/>
                </a:lnTo>
                <a:lnTo>
                  <a:pt x="110" y="441"/>
                </a:lnTo>
                <a:lnTo>
                  <a:pt x="62" y="409"/>
                </a:lnTo>
                <a:lnTo>
                  <a:pt x="31" y="374"/>
                </a:lnTo>
                <a:lnTo>
                  <a:pt x="68" y="327"/>
                </a:lnTo>
                <a:lnTo>
                  <a:pt x="83" y="312"/>
                </a:lnTo>
                <a:lnTo>
                  <a:pt x="118" y="275"/>
                </a:lnTo>
                <a:lnTo>
                  <a:pt x="161" y="252"/>
                </a:lnTo>
                <a:lnTo>
                  <a:pt x="196" y="252"/>
                </a:lnTo>
                <a:lnTo>
                  <a:pt x="223" y="296"/>
                </a:lnTo>
                <a:lnTo>
                  <a:pt x="267" y="312"/>
                </a:lnTo>
                <a:lnTo>
                  <a:pt x="279" y="316"/>
                </a:lnTo>
                <a:lnTo>
                  <a:pt x="314" y="308"/>
                </a:lnTo>
                <a:lnTo>
                  <a:pt x="323" y="285"/>
                </a:lnTo>
                <a:lnTo>
                  <a:pt x="323" y="283"/>
                </a:lnTo>
                <a:lnTo>
                  <a:pt x="279" y="242"/>
                </a:lnTo>
                <a:lnTo>
                  <a:pt x="244" y="213"/>
                </a:lnTo>
                <a:lnTo>
                  <a:pt x="236" y="201"/>
                </a:lnTo>
                <a:lnTo>
                  <a:pt x="199" y="180"/>
                </a:lnTo>
                <a:lnTo>
                  <a:pt x="182" y="182"/>
                </a:lnTo>
                <a:lnTo>
                  <a:pt x="134" y="188"/>
                </a:lnTo>
                <a:lnTo>
                  <a:pt x="91" y="205"/>
                </a:lnTo>
                <a:lnTo>
                  <a:pt x="68" y="219"/>
                </a:lnTo>
                <a:lnTo>
                  <a:pt x="58" y="223"/>
                </a:lnTo>
                <a:lnTo>
                  <a:pt x="31" y="232"/>
                </a:lnTo>
                <a:lnTo>
                  <a:pt x="23" y="236"/>
                </a:lnTo>
                <a:lnTo>
                  <a:pt x="8" y="244"/>
                </a:lnTo>
                <a:lnTo>
                  <a:pt x="2" y="236"/>
                </a:lnTo>
                <a:lnTo>
                  <a:pt x="0" y="229"/>
                </a:lnTo>
                <a:lnTo>
                  <a:pt x="21" y="215"/>
                </a:lnTo>
                <a:lnTo>
                  <a:pt x="23" y="213"/>
                </a:lnTo>
                <a:lnTo>
                  <a:pt x="47" y="198"/>
                </a:lnTo>
                <a:lnTo>
                  <a:pt x="85" y="170"/>
                </a:lnTo>
                <a:lnTo>
                  <a:pt x="155" y="124"/>
                </a:lnTo>
                <a:lnTo>
                  <a:pt x="136" y="91"/>
                </a:lnTo>
                <a:lnTo>
                  <a:pt x="132" y="78"/>
                </a:lnTo>
                <a:lnTo>
                  <a:pt x="128" y="50"/>
                </a:lnTo>
                <a:lnTo>
                  <a:pt x="155" y="14"/>
                </a:lnTo>
                <a:lnTo>
                  <a:pt x="168" y="0"/>
                </a:lnTo>
                <a:lnTo>
                  <a:pt x="203" y="0"/>
                </a:lnTo>
                <a:lnTo>
                  <a:pt x="267" y="0"/>
                </a:lnTo>
                <a:lnTo>
                  <a:pt x="302" y="25"/>
                </a:lnTo>
                <a:lnTo>
                  <a:pt x="397" y="95"/>
                </a:lnTo>
                <a:lnTo>
                  <a:pt x="461" y="52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1" name="Freeform 19">
            <a:extLst>
              <a:ext uri="{FF2B5EF4-FFF2-40B4-BE49-F238E27FC236}">
                <a16:creationId xmlns:a16="http://schemas.microsoft.com/office/drawing/2014/main" id="{C26B9E76-DBCE-E49D-DAF8-8D313AEC9887}"/>
              </a:ext>
            </a:extLst>
          </p:cNvPr>
          <p:cNvSpPr>
            <a:spLocks noEditPoints="1"/>
          </p:cNvSpPr>
          <p:nvPr/>
        </p:nvSpPr>
        <p:spPr bwMode="auto">
          <a:xfrm>
            <a:off x="7299326" y="95250"/>
            <a:ext cx="831850" cy="1441450"/>
          </a:xfrm>
          <a:custGeom>
            <a:avLst/>
            <a:gdLst>
              <a:gd name="T0" fmla="*/ 303 w 524"/>
              <a:gd name="T1" fmla="*/ 881 h 908"/>
              <a:gd name="T2" fmla="*/ 265 w 524"/>
              <a:gd name="T3" fmla="*/ 908 h 908"/>
              <a:gd name="T4" fmla="*/ 228 w 524"/>
              <a:gd name="T5" fmla="*/ 819 h 908"/>
              <a:gd name="T6" fmla="*/ 180 w 524"/>
              <a:gd name="T7" fmla="*/ 807 h 908"/>
              <a:gd name="T8" fmla="*/ 199 w 524"/>
              <a:gd name="T9" fmla="*/ 732 h 908"/>
              <a:gd name="T10" fmla="*/ 294 w 524"/>
              <a:gd name="T11" fmla="*/ 708 h 908"/>
              <a:gd name="T12" fmla="*/ 317 w 524"/>
              <a:gd name="T13" fmla="*/ 737 h 908"/>
              <a:gd name="T14" fmla="*/ 276 w 524"/>
              <a:gd name="T15" fmla="*/ 797 h 908"/>
              <a:gd name="T16" fmla="*/ 303 w 524"/>
              <a:gd name="T17" fmla="*/ 881 h 908"/>
              <a:gd name="T18" fmla="*/ 464 w 524"/>
              <a:gd name="T19" fmla="*/ 492 h 908"/>
              <a:gd name="T20" fmla="*/ 450 w 524"/>
              <a:gd name="T21" fmla="*/ 517 h 908"/>
              <a:gd name="T22" fmla="*/ 478 w 524"/>
              <a:gd name="T23" fmla="*/ 507 h 908"/>
              <a:gd name="T24" fmla="*/ 505 w 524"/>
              <a:gd name="T25" fmla="*/ 492 h 908"/>
              <a:gd name="T26" fmla="*/ 524 w 524"/>
              <a:gd name="T27" fmla="*/ 540 h 908"/>
              <a:gd name="T28" fmla="*/ 456 w 524"/>
              <a:gd name="T29" fmla="*/ 575 h 908"/>
              <a:gd name="T30" fmla="*/ 464 w 524"/>
              <a:gd name="T31" fmla="*/ 594 h 908"/>
              <a:gd name="T32" fmla="*/ 396 w 524"/>
              <a:gd name="T33" fmla="*/ 631 h 908"/>
              <a:gd name="T34" fmla="*/ 352 w 524"/>
              <a:gd name="T35" fmla="*/ 654 h 908"/>
              <a:gd name="T36" fmla="*/ 305 w 524"/>
              <a:gd name="T37" fmla="*/ 588 h 908"/>
              <a:gd name="T38" fmla="*/ 269 w 524"/>
              <a:gd name="T39" fmla="*/ 480 h 908"/>
              <a:gd name="T40" fmla="*/ 361 w 524"/>
              <a:gd name="T41" fmla="*/ 422 h 908"/>
              <a:gd name="T42" fmla="*/ 408 w 524"/>
              <a:gd name="T43" fmla="*/ 497 h 908"/>
              <a:gd name="T44" fmla="*/ 418 w 524"/>
              <a:gd name="T45" fmla="*/ 480 h 908"/>
              <a:gd name="T46" fmla="*/ 443 w 524"/>
              <a:gd name="T47" fmla="*/ 437 h 908"/>
              <a:gd name="T48" fmla="*/ 487 w 524"/>
              <a:gd name="T49" fmla="*/ 352 h 908"/>
              <a:gd name="T50" fmla="*/ 510 w 524"/>
              <a:gd name="T51" fmla="*/ 403 h 908"/>
              <a:gd name="T52" fmla="*/ 497 w 524"/>
              <a:gd name="T53" fmla="*/ 430 h 908"/>
              <a:gd name="T54" fmla="*/ 464 w 524"/>
              <a:gd name="T55" fmla="*/ 492 h 908"/>
              <a:gd name="T56" fmla="*/ 255 w 524"/>
              <a:gd name="T57" fmla="*/ 267 h 908"/>
              <a:gd name="T58" fmla="*/ 278 w 524"/>
              <a:gd name="T59" fmla="*/ 362 h 908"/>
              <a:gd name="T60" fmla="*/ 207 w 524"/>
              <a:gd name="T61" fmla="*/ 416 h 908"/>
              <a:gd name="T62" fmla="*/ 160 w 524"/>
              <a:gd name="T63" fmla="*/ 451 h 908"/>
              <a:gd name="T64" fmla="*/ 154 w 524"/>
              <a:gd name="T65" fmla="*/ 368 h 908"/>
              <a:gd name="T66" fmla="*/ 118 w 524"/>
              <a:gd name="T67" fmla="*/ 325 h 908"/>
              <a:gd name="T68" fmla="*/ 75 w 524"/>
              <a:gd name="T69" fmla="*/ 410 h 908"/>
              <a:gd name="T70" fmla="*/ 65 w 524"/>
              <a:gd name="T71" fmla="*/ 434 h 908"/>
              <a:gd name="T72" fmla="*/ 42 w 524"/>
              <a:gd name="T73" fmla="*/ 408 h 908"/>
              <a:gd name="T74" fmla="*/ 25 w 524"/>
              <a:gd name="T75" fmla="*/ 389 h 908"/>
              <a:gd name="T76" fmla="*/ 0 w 524"/>
              <a:gd name="T77" fmla="*/ 362 h 908"/>
              <a:gd name="T78" fmla="*/ 0 w 524"/>
              <a:gd name="T79" fmla="*/ 250 h 908"/>
              <a:gd name="T80" fmla="*/ 0 w 524"/>
              <a:gd name="T81" fmla="*/ 228 h 908"/>
              <a:gd name="T82" fmla="*/ 0 w 524"/>
              <a:gd name="T83" fmla="*/ 159 h 908"/>
              <a:gd name="T84" fmla="*/ 77 w 524"/>
              <a:gd name="T85" fmla="*/ 83 h 908"/>
              <a:gd name="T86" fmla="*/ 87 w 524"/>
              <a:gd name="T87" fmla="*/ 25 h 908"/>
              <a:gd name="T88" fmla="*/ 89 w 524"/>
              <a:gd name="T89" fmla="*/ 12 h 908"/>
              <a:gd name="T90" fmla="*/ 214 w 524"/>
              <a:gd name="T91" fmla="*/ 0 h 908"/>
              <a:gd name="T92" fmla="*/ 251 w 524"/>
              <a:gd name="T93" fmla="*/ 25 h 908"/>
              <a:gd name="T94" fmla="*/ 290 w 524"/>
              <a:gd name="T95" fmla="*/ 52 h 908"/>
              <a:gd name="T96" fmla="*/ 255 w 524"/>
              <a:gd name="T97" fmla="*/ 267 h 90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524" h="908">
                <a:moveTo>
                  <a:pt x="303" y="881"/>
                </a:moveTo>
                <a:lnTo>
                  <a:pt x="265" y="908"/>
                </a:lnTo>
                <a:lnTo>
                  <a:pt x="228" y="819"/>
                </a:lnTo>
                <a:lnTo>
                  <a:pt x="180" y="807"/>
                </a:lnTo>
                <a:lnTo>
                  <a:pt x="199" y="732"/>
                </a:lnTo>
                <a:lnTo>
                  <a:pt x="294" y="708"/>
                </a:lnTo>
                <a:lnTo>
                  <a:pt x="317" y="737"/>
                </a:lnTo>
                <a:lnTo>
                  <a:pt x="276" y="797"/>
                </a:lnTo>
                <a:lnTo>
                  <a:pt x="303" y="881"/>
                </a:lnTo>
                <a:close/>
                <a:moveTo>
                  <a:pt x="464" y="492"/>
                </a:moveTo>
                <a:lnTo>
                  <a:pt x="450" y="517"/>
                </a:lnTo>
                <a:lnTo>
                  <a:pt x="478" y="507"/>
                </a:lnTo>
                <a:lnTo>
                  <a:pt x="505" y="492"/>
                </a:lnTo>
                <a:lnTo>
                  <a:pt x="524" y="540"/>
                </a:lnTo>
                <a:lnTo>
                  <a:pt x="456" y="575"/>
                </a:lnTo>
                <a:lnTo>
                  <a:pt x="464" y="594"/>
                </a:lnTo>
                <a:lnTo>
                  <a:pt x="396" y="631"/>
                </a:lnTo>
                <a:lnTo>
                  <a:pt x="352" y="654"/>
                </a:lnTo>
                <a:lnTo>
                  <a:pt x="305" y="588"/>
                </a:lnTo>
                <a:lnTo>
                  <a:pt x="269" y="480"/>
                </a:lnTo>
                <a:lnTo>
                  <a:pt x="361" y="422"/>
                </a:lnTo>
                <a:lnTo>
                  <a:pt x="408" y="497"/>
                </a:lnTo>
                <a:lnTo>
                  <a:pt x="418" y="480"/>
                </a:lnTo>
                <a:lnTo>
                  <a:pt x="443" y="437"/>
                </a:lnTo>
                <a:lnTo>
                  <a:pt x="487" y="352"/>
                </a:lnTo>
                <a:lnTo>
                  <a:pt x="510" y="403"/>
                </a:lnTo>
                <a:lnTo>
                  <a:pt x="497" y="430"/>
                </a:lnTo>
                <a:lnTo>
                  <a:pt x="464" y="492"/>
                </a:lnTo>
                <a:close/>
                <a:moveTo>
                  <a:pt x="255" y="267"/>
                </a:moveTo>
                <a:lnTo>
                  <a:pt x="278" y="362"/>
                </a:lnTo>
                <a:lnTo>
                  <a:pt x="207" y="416"/>
                </a:lnTo>
                <a:lnTo>
                  <a:pt x="160" y="451"/>
                </a:lnTo>
                <a:lnTo>
                  <a:pt x="154" y="368"/>
                </a:lnTo>
                <a:lnTo>
                  <a:pt x="118" y="325"/>
                </a:lnTo>
                <a:lnTo>
                  <a:pt x="75" y="410"/>
                </a:lnTo>
                <a:lnTo>
                  <a:pt x="65" y="434"/>
                </a:lnTo>
                <a:lnTo>
                  <a:pt x="42" y="408"/>
                </a:lnTo>
                <a:lnTo>
                  <a:pt x="25" y="389"/>
                </a:lnTo>
                <a:lnTo>
                  <a:pt x="0" y="362"/>
                </a:lnTo>
                <a:lnTo>
                  <a:pt x="0" y="250"/>
                </a:lnTo>
                <a:lnTo>
                  <a:pt x="0" y="228"/>
                </a:lnTo>
                <a:lnTo>
                  <a:pt x="0" y="159"/>
                </a:lnTo>
                <a:lnTo>
                  <a:pt x="77" y="83"/>
                </a:lnTo>
                <a:lnTo>
                  <a:pt x="87" y="25"/>
                </a:lnTo>
                <a:lnTo>
                  <a:pt x="89" y="12"/>
                </a:lnTo>
                <a:lnTo>
                  <a:pt x="214" y="0"/>
                </a:lnTo>
                <a:lnTo>
                  <a:pt x="251" y="25"/>
                </a:lnTo>
                <a:lnTo>
                  <a:pt x="290" y="52"/>
                </a:lnTo>
                <a:lnTo>
                  <a:pt x="255" y="267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2" name="Freeform 20">
            <a:extLst>
              <a:ext uri="{FF2B5EF4-FFF2-40B4-BE49-F238E27FC236}">
                <a16:creationId xmlns:a16="http://schemas.microsoft.com/office/drawing/2014/main" id="{519F4821-A129-5C91-2DC8-3BE0D9EC74A3}"/>
              </a:ext>
            </a:extLst>
          </p:cNvPr>
          <p:cNvSpPr>
            <a:spLocks/>
          </p:cNvSpPr>
          <p:nvPr/>
        </p:nvSpPr>
        <p:spPr bwMode="auto">
          <a:xfrm>
            <a:off x="3143251" y="2559050"/>
            <a:ext cx="1577975" cy="2095500"/>
          </a:xfrm>
          <a:custGeom>
            <a:avLst/>
            <a:gdLst>
              <a:gd name="T0" fmla="*/ 884 w 994"/>
              <a:gd name="T1" fmla="*/ 707 h 1320"/>
              <a:gd name="T2" fmla="*/ 884 w 994"/>
              <a:gd name="T3" fmla="*/ 562 h 1320"/>
              <a:gd name="T4" fmla="*/ 994 w 994"/>
              <a:gd name="T5" fmla="*/ 509 h 1320"/>
              <a:gd name="T6" fmla="*/ 959 w 994"/>
              <a:gd name="T7" fmla="*/ 356 h 1320"/>
              <a:gd name="T8" fmla="*/ 863 w 994"/>
              <a:gd name="T9" fmla="*/ 376 h 1320"/>
              <a:gd name="T10" fmla="*/ 936 w 994"/>
              <a:gd name="T11" fmla="*/ 244 h 1320"/>
              <a:gd name="T12" fmla="*/ 768 w 994"/>
              <a:gd name="T13" fmla="*/ 293 h 1320"/>
              <a:gd name="T14" fmla="*/ 828 w 994"/>
              <a:gd name="T15" fmla="*/ 95 h 1320"/>
              <a:gd name="T16" fmla="*/ 626 w 994"/>
              <a:gd name="T17" fmla="*/ 0 h 1320"/>
              <a:gd name="T18" fmla="*/ 582 w 994"/>
              <a:gd name="T19" fmla="*/ 76 h 1320"/>
              <a:gd name="T20" fmla="*/ 514 w 994"/>
              <a:gd name="T21" fmla="*/ 29 h 1320"/>
              <a:gd name="T22" fmla="*/ 584 w 994"/>
              <a:gd name="T23" fmla="*/ 256 h 1320"/>
              <a:gd name="T24" fmla="*/ 524 w 994"/>
              <a:gd name="T25" fmla="*/ 207 h 1320"/>
              <a:gd name="T26" fmla="*/ 388 w 994"/>
              <a:gd name="T27" fmla="*/ 167 h 1320"/>
              <a:gd name="T28" fmla="*/ 325 w 994"/>
              <a:gd name="T29" fmla="*/ 238 h 1320"/>
              <a:gd name="T30" fmla="*/ 315 w 994"/>
              <a:gd name="T31" fmla="*/ 271 h 1320"/>
              <a:gd name="T32" fmla="*/ 416 w 994"/>
              <a:gd name="T33" fmla="*/ 360 h 1320"/>
              <a:gd name="T34" fmla="*/ 487 w 994"/>
              <a:gd name="T35" fmla="*/ 341 h 1320"/>
              <a:gd name="T36" fmla="*/ 530 w 994"/>
              <a:gd name="T37" fmla="*/ 391 h 1320"/>
              <a:gd name="T38" fmla="*/ 416 w 994"/>
              <a:gd name="T39" fmla="*/ 409 h 1320"/>
              <a:gd name="T40" fmla="*/ 472 w 994"/>
              <a:gd name="T41" fmla="*/ 465 h 1320"/>
              <a:gd name="T42" fmla="*/ 385 w 994"/>
              <a:gd name="T43" fmla="*/ 461 h 1320"/>
              <a:gd name="T44" fmla="*/ 356 w 994"/>
              <a:gd name="T45" fmla="*/ 416 h 1320"/>
              <a:gd name="T46" fmla="*/ 241 w 994"/>
              <a:gd name="T47" fmla="*/ 445 h 1320"/>
              <a:gd name="T48" fmla="*/ 100 w 994"/>
              <a:gd name="T49" fmla="*/ 451 h 1320"/>
              <a:gd name="T50" fmla="*/ 143 w 994"/>
              <a:gd name="T51" fmla="*/ 534 h 1320"/>
              <a:gd name="T52" fmla="*/ 259 w 994"/>
              <a:gd name="T53" fmla="*/ 529 h 1320"/>
              <a:gd name="T54" fmla="*/ 189 w 994"/>
              <a:gd name="T55" fmla="*/ 542 h 1320"/>
              <a:gd name="T56" fmla="*/ 183 w 994"/>
              <a:gd name="T57" fmla="*/ 558 h 1320"/>
              <a:gd name="T58" fmla="*/ 245 w 994"/>
              <a:gd name="T59" fmla="*/ 608 h 1320"/>
              <a:gd name="T60" fmla="*/ 162 w 994"/>
              <a:gd name="T61" fmla="*/ 612 h 1320"/>
              <a:gd name="T62" fmla="*/ 149 w 994"/>
              <a:gd name="T63" fmla="*/ 734 h 1320"/>
              <a:gd name="T64" fmla="*/ 232 w 994"/>
              <a:gd name="T65" fmla="*/ 707 h 1320"/>
              <a:gd name="T66" fmla="*/ 305 w 994"/>
              <a:gd name="T67" fmla="*/ 711 h 1320"/>
              <a:gd name="T68" fmla="*/ 265 w 994"/>
              <a:gd name="T69" fmla="*/ 819 h 1320"/>
              <a:gd name="T70" fmla="*/ 243 w 994"/>
              <a:gd name="T71" fmla="*/ 831 h 1320"/>
              <a:gd name="T72" fmla="*/ 79 w 994"/>
              <a:gd name="T73" fmla="*/ 831 h 1320"/>
              <a:gd name="T74" fmla="*/ 121 w 994"/>
              <a:gd name="T75" fmla="*/ 893 h 1320"/>
              <a:gd name="T76" fmla="*/ 203 w 994"/>
              <a:gd name="T77" fmla="*/ 1009 h 1320"/>
              <a:gd name="T78" fmla="*/ 0 w 994"/>
              <a:gd name="T79" fmla="*/ 1076 h 1320"/>
              <a:gd name="T80" fmla="*/ 123 w 994"/>
              <a:gd name="T81" fmla="*/ 1177 h 1320"/>
              <a:gd name="T82" fmla="*/ 288 w 994"/>
              <a:gd name="T83" fmla="*/ 1287 h 1320"/>
              <a:gd name="T84" fmla="*/ 315 w 994"/>
              <a:gd name="T85" fmla="*/ 1140 h 1320"/>
              <a:gd name="T86" fmla="*/ 487 w 994"/>
              <a:gd name="T87" fmla="*/ 900 h 1320"/>
              <a:gd name="T88" fmla="*/ 578 w 994"/>
              <a:gd name="T89" fmla="*/ 863 h 1320"/>
              <a:gd name="T90" fmla="*/ 572 w 994"/>
              <a:gd name="T91" fmla="*/ 987 h 1320"/>
              <a:gd name="T92" fmla="*/ 822 w 994"/>
              <a:gd name="T93" fmla="*/ 960 h 1320"/>
              <a:gd name="T94" fmla="*/ 892 w 994"/>
              <a:gd name="T95" fmla="*/ 769 h 13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</a:cxnLst>
            <a:rect l="0" t="0" r="r" b="b"/>
            <a:pathLst>
              <a:path w="994" h="1320">
                <a:moveTo>
                  <a:pt x="892" y="769"/>
                </a:moveTo>
                <a:lnTo>
                  <a:pt x="892" y="761"/>
                </a:lnTo>
                <a:lnTo>
                  <a:pt x="884" y="707"/>
                </a:lnTo>
                <a:lnTo>
                  <a:pt x="841" y="625"/>
                </a:lnTo>
                <a:lnTo>
                  <a:pt x="832" y="606"/>
                </a:lnTo>
                <a:lnTo>
                  <a:pt x="884" y="562"/>
                </a:lnTo>
                <a:lnTo>
                  <a:pt x="950" y="536"/>
                </a:lnTo>
                <a:lnTo>
                  <a:pt x="986" y="519"/>
                </a:lnTo>
                <a:lnTo>
                  <a:pt x="994" y="509"/>
                </a:lnTo>
                <a:lnTo>
                  <a:pt x="984" y="488"/>
                </a:lnTo>
                <a:lnTo>
                  <a:pt x="969" y="467"/>
                </a:lnTo>
                <a:lnTo>
                  <a:pt x="959" y="356"/>
                </a:lnTo>
                <a:lnTo>
                  <a:pt x="940" y="333"/>
                </a:lnTo>
                <a:lnTo>
                  <a:pt x="892" y="399"/>
                </a:lnTo>
                <a:lnTo>
                  <a:pt x="863" y="376"/>
                </a:lnTo>
                <a:lnTo>
                  <a:pt x="907" y="294"/>
                </a:lnTo>
                <a:lnTo>
                  <a:pt x="917" y="279"/>
                </a:lnTo>
                <a:lnTo>
                  <a:pt x="936" y="244"/>
                </a:lnTo>
                <a:lnTo>
                  <a:pt x="884" y="203"/>
                </a:lnTo>
                <a:lnTo>
                  <a:pt x="808" y="310"/>
                </a:lnTo>
                <a:lnTo>
                  <a:pt x="768" y="293"/>
                </a:lnTo>
                <a:lnTo>
                  <a:pt x="799" y="194"/>
                </a:lnTo>
                <a:lnTo>
                  <a:pt x="799" y="192"/>
                </a:lnTo>
                <a:lnTo>
                  <a:pt x="828" y="95"/>
                </a:lnTo>
                <a:lnTo>
                  <a:pt x="801" y="91"/>
                </a:lnTo>
                <a:lnTo>
                  <a:pt x="764" y="83"/>
                </a:lnTo>
                <a:lnTo>
                  <a:pt x="626" y="0"/>
                </a:lnTo>
                <a:lnTo>
                  <a:pt x="644" y="203"/>
                </a:lnTo>
                <a:lnTo>
                  <a:pt x="615" y="163"/>
                </a:lnTo>
                <a:lnTo>
                  <a:pt x="582" y="76"/>
                </a:lnTo>
                <a:lnTo>
                  <a:pt x="572" y="68"/>
                </a:lnTo>
                <a:lnTo>
                  <a:pt x="522" y="35"/>
                </a:lnTo>
                <a:lnTo>
                  <a:pt x="514" y="29"/>
                </a:lnTo>
                <a:lnTo>
                  <a:pt x="472" y="95"/>
                </a:lnTo>
                <a:lnTo>
                  <a:pt x="572" y="240"/>
                </a:lnTo>
                <a:lnTo>
                  <a:pt x="584" y="256"/>
                </a:lnTo>
                <a:lnTo>
                  <a:pt x="572" y="258"/>
                </a:lnTo>
                <a:lnTo>
                  <a:pt x="549" y="258"/>
                </a:lnTo>
                <a:lnTo>
                  <a:pt x="524" y="207"/>
                </a:lnTo>
                <a:lnTo>
                  <a:pt x="466" y="167"/>
                </a:lnTo>
                <a:lnTo>
                  <a:pt x="398" y="132"/>
                </a:lnTo>
                <a:lnTo>
                  <a:pt x="388" y="167"/>
                </a:lnTo>
                <a:lnTo>
                  <a:pt x="423" y="256"/>
                </a:lnTo>
                <a:lnTo>
                  <a:pt x="392" y="279"/>
                </a:lnTo>
                <a:lnTo>
                  <a:pt x="325" y="238"/>
                </a:lnTo>
                <a:lnTo>
                  <a:pt x="321" y="238"/>
                </a:lnTo>
                <a:lnTo>
                  <a:pt x="299" y="225"/>
                </a:lnTo>
                <a:lnTo>
                  <a:pt x="315" y="271"/>
                </a:lnTo>
                <a:lnTo>
                  <a:pt x="336" y="325"/>
                </a:lnTo>
                <a:lnTo>
                  <a:pt x="363" y="353"/>
                </a:lnTo>
                <a:lnTo>
                  <a:pt x="416" y="360"/>
                </a:lnTo>
                <a:lnTo>
                  <a:pt x="447" y="364"/>
                </a:lnTo>
                <a:lnTo>
                  <a:pt x="479" y="339"/>
                </a:lnTo>
                <a:lnTo>
                  <a:pt x="487" y="341"/>
                </a:lnTo>
                <a:lnTo>
                  <a:pt x="497" y="343"/>
                </a:lnTo>
                <a:lnTo>
                  <a:pt x="530" y="362"/>
                </a:lnTo>
                <a:lnTo>
                  <a:pt x="530" y="391"/>
                </a:lnTo>
                <a:lnTo>
                  <a:pt x="514" y="385"/>
                </a:lnTo>
                <a:lnTo>
                  <a:pt x="501" y="383"/>
                </a:lnTo>
                <a:lnTo>
                  <a:pt x="416" y="409"/>
                </a:lnTo>
                <a:lnTo>
                  <a:pt x="385" y="432"/>
                </a:lnTo>
                <a:lnTo>
                  <a:pt x="381" y="434"/>
                </a:lnTo>
                <a:lnTo>
                  <a:pt x="472" y="465"/>
                </a:lnTo>
                <a:lnTo>
                  <a:pt x="456" y="521"/>
                </a:lnTo>
                <a:lnTo>
                  <a:pt x="398" y="465"/>
                </a:lnTo>
                <a:lnTo>
                  <a:pt x="385" y="461"/>
                </a:lnTo>
                <a:lnTo>
                  <a:pt x="363" y="453"/>
                </a:lnTo>
                <a:lnTo>
                  <a:pt x="358" y="426"/>
                </a:lnTo>
                <a:lnTo>
                  <a:pt x="356" y="416"/>
                </a:lnTo>
                <a:lnTo>
                  <a:pt x="309" y="409"/>
                </a:lnTo>
                <a:lnTo>
                  <a:pt x="265" y="414"/>
                </a:lnTo>
                <a:lnTo>
                  <a:pt x="241" y="445"/>
                </a:lnTo>
                <a:lnTo>
                  <a:pt x="222" y="473"/>
                </a:lnTo>
                <a:lnTo>
                  <a:pt x="141" y="459"/>
                </a:lnTo>
                <a:lnTo>
                  <a:pt x="100" y="451"/>
                </a:lnTo>
                <a:lnTo>
                  <a:pt x="42" y="546"/>
                </a:lnTo>
                <a:lnTo>
                  <a:pt x="118" y="536"/>
                </a:lnTo>
                <a:lnTo>
                  <a:pt x="143" y="534"/>
                </a:lnTo>
                <a:lnTo>
                  <a:pt x="170" y="507"/>
                </a:lnTo>
                <a:lnTo>
                  <a:pt x="216" y="513"/>
                </a:lnTo>
                <a:lnTo>
                  <a:pt x="259" y="529"/>
                </a:lnTo>
                <a:lnTo>
                  <a:pt x="245" y="548"/>
                </a:lnTo>
                <a:lnTo>
                  <a:pt x="224" y="544"/>
                </a:lnTo>
                <a:lnTo>
                  <a:pt x="189" y="542"/>
                </a:lnTo>
                <a:lnTo>
                  <a:pt x="185" y="542"/>
                </a:lnTo>
                <a:lnTo>
                  <a:pt x="180" y="556"/>
                </a:lnTo>
                <a:lnTo>
                  <a:pt x="183" y="558"/>
                </a:lnTo>
                <a:lnTo>
                  <a:pt x="212" y="583"/>
                </a:lnTo>
                <a:lnTo>
                  <a:pt x="228" y="593"/>
                </a:lnTo>
                <a:lnTo>
                  <a:pt x="245" y="608"/>
                </a:lnTo>
                <a:lnTo>
                  <a:pt x="245" y="641"/>
                </a:lnTo>
                <a:lnTo>
                  <a:pt x="195" y="610"/>
                </a:lnTo>
                <a:lnTo>
                  <a:pt x="162" y="612"/>
                </a:lnTo>
                <a:lnTo>
                  <a:pt x="75" y="641"/>
                </a:lnTo>
                <a:lnTo>
                  <a:pt x="125" y="724"/>
                </a:lnTo>
                <a:lnTo>
                  <a:pt x="149" y="734"/>
                </a:lnTo>
                <a:lnTo>
                  <a:pt x="183" y="745"/>
                </a:lnTo>
                <a:lnTo>
                  <a:pt x="207" y="757"/>
                </a:lnTo>
                <a:lnTo>
                  <a:pt x="232" y="707"/>
                </a:lnTo>
                <a:lnTo>
                  <a:pt x="234" y="703"/>
                </a:lnTo>
                <a:lnTo>
                  <a:pt x="282" y="685"/>
                </a:lnTo>
                <a:lnTo>
                  <a:pt x="305" y="711"/>
                </a:lnTo>
                <a:lnTo>
                  <a:pt x="245" y="769"/>
                </a:lnTo>
                <a:lnTo>
                  <a:pt x="259" y="803"/>
                </a:lnTo>
                <a:lnTo>
                  <a:pt x="265" y="819"/>
                </a:lnTo>
                <a:lnTo>
                  <a:pt x="267" y="823"/>
                </a:lnTo>
                <a:lnTo>
                  <a:pt x="263" y="825"/>
                </a:lnTo>
                <a:lnTo>
                  <a:pt x="243" y="831"/>
                </a:lnTo>
                <a:lnTo>
                  <a:pt x="226" y="836"/>
                </a:lnTo>
                <a:lnTo>
                  <a:pt x="160" y="809"/>
                </a:lnTo>
                <a:lnTo>
                  <a:pt x="79" y="831"/>
                </a:lnTo>
                <a:lnTo>
                  <a:pt x="79" y="863"/>
                </a:lnTo>
                <a:lnTo>
                  <a:pt x="79" y="879"/>
                </a:lnTo>
                <a:lnTo>
                  <a:pt x="121" y="893"/>
                </a:lnTo>
                <a:lnTo>
                  <a:pt x="203" y="920"/>
                </a:lnTo>
                <a:lnTo>
                  <a:pt x="203" y="947"/>
                </a:lnTo>
                <a:lnTo>
                  <a:pt x="203" y="1009"/>
                </a:lnTo>
                <a:lnTo>
                  <a:pt x="160" y="1022"/>
                </a:lnTo>
                <a:lnTo>
                  <a:pt x="3" y="1074"/>
                </a:lnTo>
                <a:lnTo>
                  <a:pt x="0" y="1076"/>
                </a:lnTo>
                <a:lnTo>
                  <a:pt x="9" y="1200"/>
                </a:lnTo>
                <a:lnTo>
                  <a:pt x="9" y="1206"/>
                </a:lnTo>
                <a:lnTo>
                  <a:pt x="123" y="1177"/>
                </a:lnTo>
                <a:lnTo>
                  <a:pt x="201" y="1160"/>
                </a:lnTo>
                <a:lnTo>
                  <a:pt x="205" y="1320"/>
                </a:lnTo>
                <a:lnTo>
                  <a:pt x="288" y="1287"/>
                </a:lnTo>
                <a:lnTo>
                  <a:pt x="346" y="1268"/>
                </a:lnTo>
                <a:lnTo>
                  <a:pt x="317" y="1150"/>
                </a:lnTo>
                <a:lnTo>
                  <a:pt x="315" y="1140"/>
                </a:lnTo>
                <a:lnTo>
                  <a:pt x="481" y="970"/>
                </a:lnTo>
                <a:lnTo>
                  <a:pt x="485" y="925"/>
                </a:lnTo>
                <a:lnTo>
                  <a:pt x="487" y="900"/>
                </a:lnTo>
                <a:lnTo>
                  <a:pt x="489" y="887"/>
                </a:lnTo>
                <a:lnTo>
                  <a:pt x="572" y="865"/>
                </a:lnTo>
                <a:lnTo>
                  <a:pt x="578" y="863"/>
                </a:lnTo>
                <a:lnTo>
                  <a:pt x="572" y="893"/>
                </a:lnTo>
                <a:lnTo>
                  <a:pt x="547" y="995"/>
                </a:lnTo>
                <a:lnTo>
                  <a:pt x="572" y="987"/>
                </a:lnTo>
                <a:lnTo>
                  <a:pt x="731" y="953"/>
                </a:lnTo>
                <a:lnTo>
                  <a:pt x="797" y="976"/>
                </a:lnTo>
                <a:lnTo>
                  <a:pt x="822" y="960"/>
                </a:lnTo>
                <a:lnTo>
                  <a:pt x="938" y="883"/>
                </a:lnTo>
                <a:lnTo>
                  <a:pt x="839" y="815"/>
                </a:lnTo>
                <a:lnTo>
                  <a:pt x="892" y="769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3" name="Freeform 21">
            <a:extLst>
              <a:ext uri="{FF2B5EF4-FFF2-40B4-BE49-F238E27FC236}">
                <a16:creationId xmlns:a16="http://schemas.microsoft.com/office/drawing/2014/main" id="{CD9C2DDF-5E2A-4A74-C32D-0921C08939AA}"/>
              </a:ext>
            </a:extLst>
          </p:cNvPr>
          <p:cNvSpPr>
            <a:spLocks/>
          </p:cNvSpPr>
          <p:nvPr/>
        </p:nvSpPr>
        <p:spPr bwMode="auto">
          <a:xfrm>
            <a:off x="4595813" y="2922588"/>
            <a:ext cx="627063" cy="969963"/>
          </a:xfrm>
          <a:custGeom>
            <a:avLst/>
            <a:gdLst>
              <a:gd name="T0" fmla="*/ 383 w 395"/>
              <a:gd name="T1" fmla="*/ 305 h 611"/>
              <a:gd name="T2" fmla="*/ 367 w 395"/>
              <a:gd name="T3" fmla="*/ 232 h 611"/>
              <a:gd name="T4" fmla="*/ 348 w 395"/>
              <a:gd name="T5" fmla="*/ 224 h 611"/>
              <a:gd name="T6" fmla="*/ 346 w 395"/>
              <a:gd name="T7" fmla="*/ 224 h 611"/>
              <a:gd name="T8" fmla="*/ 307 w 395"/>
              <a:gd name="T9" fmla="*/ 211 h 611"/>
              <a:gd name="T10" fmla="*/ 269 w 395"/>
              <a:gd name="T11" fmla="*/ 282 h 611"/>
              <a:gd name="T12" fmla="*/ 255 w 395"/>
              <a:gd name="T13" fmla="*/ 356 h 611"/>
              <a:gd name="T14" fmla="*/ 218 w 395"/>
              <a:gd name="T15" fmla="*/ 425 h 611"/>
              <a:gd name="T16" fmla="*/ 215 w 395"/>
              <a:gd name="T17" fmla="*/ 420 h 611"/>
              <a:gd name="T18" fmla="*/ 197 w 395"/>
              <a:gd name="T19" fmla="*/ 377 h 611"/>
              <a:gd name="T20" fmla="*/ 205 w 395"/>
              <a:gd name="T21" fmla="*/ 307 h 611"/>
              <a:gd name="T22" fmla="*/ 224 w 395"/>
              <a:gd name="T23" fmla="*/ 259 h 611"/>
              <a:gd name="T24" fmla="*/ 246 w 395"/>
              <a:gd name="T25" fmla="*/ 203 h 611"/>
              <a:gd name="T26" fmla="*/ 278 w 395"/>
              <a:gd name="T27" fmla="*/ 139 h 611"/>
              <a:gd name="T28" fmla="*/ 288 w 395"/>
              <a:gd name="T29" fmla="*/ 46 h 611"/>
              <a:gd name="T30" fmla="*/ 230 w 395"/>
              <a:gd name="T31" fmla="*/ 0 h 611"/>
              <a:gd name="T32" fmla="*/ 162 w 395"/>
              <a:gd name="T33" fmla="*/ 44 h 611"/>
              <a:gd name="T34" fmla="*/ 112 w 395"/>
              <a:gd name="T35" fmla="*/ 62 h 611"/>
              <a:gd name="T36" fmla="*/ 122 w 395"/>
              <a:gd name="T37" fmla="*/ 141 h 611"/>
              <a:gd name="T38" fmla="*/ 158 w 395"/>
              <a:gd name="T39" fmla="*/ 211 h 611"/>
              <a:gd name="T40" fmla="*/ 116 w 395"/>
              <a:gd name="T41" fmla="*/ 222 h 611"/>
              <a:gd name="T42" fmla="*/ 87 w 395"/>
              <a:gd name="T43" fmla="*/ 302 h 611"/>
              <a:gd name="T44" fmla="*/ 29 w 395"/>
              <a:gd name="T45" fmla="*/ 412 h 611"/>
              <a:gd name="T46" fmla="*/ 4 w 395"/>
              <a:gd name="T47" fmla="*/ 536 h 611"/>
              <a:gd name="T48" fmla="*/ 0 w 395"/>
              <a:gd name="T49" fmla="*/ 555 h 611"/>
              <a:gd name="T50" fmla="*/ 11 w 395"/>
              <a:gd name="T51" fmla="*/ 574 h 611"/>
              <a:gd name="T52" fmla="*/ 35 w 395"/>
              <a:gd name="T53" fmla="*/ 561 h 611"/>
              <a:gd name="T54" fmla="*/ 99 w 395"/>
              <a:gd name="T55" fmla="*/ 563 h 611"/>
              <a:gd name="T56" fmla="*/ 89 w 395"/>
              <a:gd name="T57" fmla="*/ 611 h 611"/>
              <a:gd name="T58" fmla="*/ 106 w 395"/>
              <a:gd name="T59" fmla="*/ 607 h 611"/>
              <a:gd name="T60" fmla="*/ 246 w 395"/>
              <a:gd name="T61" fmla="*/ 584 h 611"/>
              <a:gd name="T62" fmla="*/ 238 w 395"/>
              <a:gd name="T63" fmla="*/ 544 h 611"/>
              <a:gd name="T64" fmla="*/ 232 w 395"/>
              <a:gd name="T65" fmla="*/ 520 h 611"/>
              <a:gd name="T66" fmla="*/ 278 w 395"/>
              <a:gd name="T67" fmla="*/ 478 h 611"/>
              <a:gd name="T68" fmla="*/ 338 w 395"/>
              <a:gd name="T69" fmla="*/ 425 h 611"/>
              <a:gd name="T70" fmla="*/ 375 w 395"/>
              <a:gd name="T71" fmla="*/ 394 h 611"/>
              <a:gd name="T72" fmla="*/ 391 w 395"/>
              <a:gd name="T73" fmla="*/ 398 h 611"/>
              <a:gd name="T74" fmla="*/ 395 w 395"/>
              <a:gd name="T75" fmla="*/ 346 h 611"/>
              <a:gd name="T76" fmla="*/ 383 w 395"/>
              <a:gd name="T77" fmla="*/ 305 h 6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395" h="611">
                <a:moveTo>
                  <a:pt x="383" y="305"/>
                </a:moveTo>
                <a:lnTo>
                  <a:pt x="367" y="232"/>
                </a:lnTo>
                <a:lnTo>
                  <a:pt x="348" y="224"/>
                </a:lnTo>
                <a:lnTo>
                  <a:pt x="346" y="224"/>
                </a:lnTo>
                <a:lnTo>
                  <a:pt x="307" y="211"/>
                </a:lnTo>
                <a:lnTo>
                  <a:pt x="269" y="282"/>
                </a:lnTo>
                <a:lnTo>
                  <a:pt x="255" y="356"/>
                </a:lnTo>
                <a:lnTo>
                  <a:pt x="218" y="425"/>
                </a:lnTo>
                <a:lnTo>
                  <a:pt x="215" y="420"/>
                </a:lnTo>
                <a:lnTo>
                  <a:pt x="197" y="377"/>
                </a:lnTo>
                <a:lnTo>
                  <a:pt x="205" y="307"/>
                </a:lnTo>
                <a:lnTo>
                  <a:pt x="224" y="259"/>
                </a:lnTo>
                <a:lnTo>
                  <a:pt x="246" y="203"/>
                </a:lnTo>
                <a:lnTo>
                  <a:pt x="278" y="139"/>
                </a:lnTo>
                <a:lnTo>
                  <a:pt x="288" y="46"/>
                </a:lnTo>
                <a:lnTo>
                  <a:pt x="230" y="0"/>
                </a:lnTo>
                <a:lnTo>
                  <a:pt x="162" y="44"/>
                </a:lnTo>
                <a:lnTo>
                  <a:pt x="112" y="62"/>
                </a:lnTo>
                <a:lnTo>
                  <a:pt x="122" y="141"/>
                </a:lnTo>
                <a:lnTo>
                  <a:pt x="158" y="211"/>
                </a:lnTo>
                <a:lnTo>
                  <a:pt x="116" y="222"/>
                </a:lnTo>
                <a:lnTo>
                  <a:pt x="87" y="302"/>
                </a:lnTo>
                <a:lnTo>
                  <a:pt x="29" y="412"/>
                </a:lnTo>
                <a:lnTo>
                  <a:pt x="4" y="536"/>
                </a:lnTo>
                <a:lnTo>
                  <a:pt x="0" y="555"/>
                </a:lnTo>
                <a:lnTo>
                  <a:pt x="11" y="574"/>
                </a:lnTo>
                <a:lnTo>
                  <a:pt x="35" y="561"/>
                </a:lnTo>
                <a:lnTo>
                  <a:pt x="99" y="563"/>
                </a:lnTo>
                <a:lnTo>
                  <a:pt x="89" y="611"/>
                </a:lnTo>
                <a:lnTo>
                  <a:pt x="106" y="607"/>
                </a:lnTo>
                <a:lnTo>
                  <a:pt x="246" y="584"/>
                </a:lnTo>
                <a:lnTo>
                  <a:pt x="238" y="544"/>
                </a:lnTo>
                <a:lnTo>
                  <a:pt x="232" y="520"/>
                </a:lnTo>
                <a:lnTo>
                  <a:pt x="278" y="478"/>
                </a:lnTo>
                <a:lnTo>
                  <a:pt x="338" y="425"/>
                </a:lnTo>
                <a:lnTo>
                  <a:pt x="375" y="394"/>
                </a:lnTo>
                <a:lnTo>
                  <a:pt x="391" y="398"/>
                </a:lnTo>
                <a:lnTo>
                  <a:pt x="395" y="346"/>
                </a:lnTo>
                <a:lnTo>
                  <a:pt x="383" y="305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4" name="Freeform 22">
            <a:extLst>
              <a:ext uri="{FF2B5EF4-FFF2-40B4-BE49-F238E27FC236}">
                <a16:creationId xmlns:a16="http://schemas.microsoft.com/office/drawing/2014/main" id="{CE4F66AA-EA1B-BE58-BAFA-E19DFE4941E3}"/>
              </a:ext>
            </a:extLst>
          </p:cNvPr>
          <p:cNvSpPr>
            <a:spLocks/>
          </p:cNvSpPr>
          <p:nvPr/>
        </p:nvSpPr>
        <p:spPr bwMode="auto">
          <a:xfrm>
            <a:off x="6724651" y="1031875"/>
            <a:ext cx="700088" cy="2038350"/>
          </a:xfrm>
          <a:custGeom>
            <a:avLst/>
            <a:gdLst>
              <a:gd name="T0" fmla="*/ 327 w 441"/>
              <a:gd name="T1" fmla="*/ 1245 h 1284"/>
              <a:gd name="T2" fmla="*/ 284 w 441"/>
              <a:gd name="T3" fmla="*/ 1255 h 1284"/>
              <a:gd name="T4" fmla="*/ 137 w 441"/>
              <a:gd name="T5" fmla="*/ 1284 h 1284"/>
              <a:gd name="T6" fmla="*/ 127 w 441"/>
              <a:gd name="T7" fmla="*/ 1212 h 1284"/>
              <a:gd name="T8" fmla="*/ 118 w 441"/>
              <a:gd name="T9" fmla="*/ 1148 h 1284"/>
              <a:gd name="T10" fmla="*/ 118 w 441"/>
              <a:gd name="T11" fmla="*/ 1135 h 1284"/>
              <a:gd name="T12" fmla="*/ 226 w 441"/>
              <a:gd name="T13" fmla="*/ 949 h 1284"/>
              <a:gd name="T14" fmla="*/ 224 w 441"/>
              <a:gd name="T15" fmla="*/ 920 h 1284"/>
              <a:gd name="T16" fmla="*/ 222 w 441"/>
              <a:gd name="T17" fmla="*/ 883 h 1284"/>
              <a:gd name="T18" fmla="*/ 284 w 441"/>
              <a:gd name="T19" fmla="*/ 877 h 1284"/>
              <a:gd name="T20" fmla="*/ 267 w 441"/>
              <a:gd name="T21" fmla="*/ 858 h 1284"/>
              <a:gd name="T22" fmla="*/ 263 w 441"/>
              <a:gd name="T23" fmla="*/ 852 h 1284"/>
              <a:gd name="T24" fmla="*/ 174 w 441"/>
              <a:gd name="T25" fmla="*/ 850 h 1284"/>
              <a:gd name="T26" fmla="*/ 110 w 441"/>
              <a:gd name="T27" fmla="*/ 821 h 1284"/>
              <a:gd name="T28" fmla="*/ 108 w 441"/>
              <a:gd name="T29" fmla="*/ 821 h 1284"/>
              <a:gd name="T30" fmla="*/ 56 w 441"/>
              <a:gd name="T31" fmla="*/ 790 h 1284"/>
              <a:gd name="T32" fmla="*/ 33 w 441"/>
              <a:gd name="T33" fmla="*/ 730 h 1284"/>
              <a:gd name="T34" fmla="*/ 21 w 441"/>
              <a:gd name="T35" fmla="*/ 713 h 1284"/>
              <a:gd name="T36" fmla="*/ 0 w 441"/>
              <a:gd name="T37" fmla="*/ 682 h 1284"/>
              <a:gd name="T38" fmla="*/ 11 w 441"/>
              <a:gd name="T39" fmla="*/ 596 h 1284"/>
              <a:gd name="T40" fmla="*/ 44 w 441"/>
              <a:gd name="T41" fmla="*/ 562 h 1284"/>
              <a:gd name="T42" fmla="*/ 46 w 441"/>
              <a:gd name="T43" fmla="*/ 471 h 1284"/>
              <a:gd name="T44" fmla="*/ 116 w 441"/>
              <a:gd name="T45" fmla="*/ 324 h 1284"/>
              <a:gd name="T46" fmla="*/ 137 w 441"/>
              <a:gd name="T47" fmla="*/ 353 h 1284"/>
              <a:gd name="T48" fmla="*/ 124 w 441"/>
              <a:gd name="T49" fmla="*/ 445 h 1284"/>
              <a:gd name="T50" fmla="*/ 147 w 441"/>
              <a:gd name="T51" fmla="*/ 442 h 1284"/>
              <a:gd name="T52" fmla="*/ 155 w 441"/>
              <a:gd name="T53" fmla="*/ 438 h 1284"/>
              <a:gd name="T54" fmla="*/ 168 w 441"/>
              <a:gd name="T55" fmla="*/ 333 h 1284"/>
              <a:gd name="T56" fmla="*/ 170 w 441"/>
              <a:gd name="T57" fmla="*/ 333 h 1284"/>
              <a:gd name="T58" fmla="*/ 195 w 441"/>
              <a:gd name="T59" fmla="*/ 221 h 1284"/>
              <a:gd name="T60" fmla="*/ 213 w 441"/>
              <a:gd name="T61" fmla="*/ 149 h 1284"/>
              <a:gd name="T62" fmla="*/ 230 w 441"/>
              <a:gd name="T63" fmla="*/ 97 h 1284"/>
              <a:gd name="T64" fmla="*/ 232 w 441"/>
              <a:gd name="T65" fmla="*/ 85 h 1284"/>
              <a:gd name="T66" fmla="*/ 244 w 441"/>
              <a:gd name="T67" fmla="*/ 122 h 1284"/>
              <a:gd name="T68" fmla="*/ 273 w 441"/>
              <a:gd name="T69" fmla="*/ 113 h 1284"/>
              <a:gd name="T70" fmla="*/ 306 w 441"/>
              <a:gd name="T71" fmla="*/ 27 h 1284"/>
              <a:gd name="T72" fmla="*/ 327 w 441"/>
              <a:gd name="T73" fmla="*/ 0 h 1284"/>
              <a:gd name="T74" fmla="*/ 373 w 441"/>
              <a:gd name="T75" fmla="*/ 55 h 1284"/>
              <a:gd name="T76" fmla="*/ 416 w 441"/>
              <a:gd name="T77" fmla="*/ 138 h 1284"/>
              <a:gd name="T78" fmla="*/ 433 w 441"/>
              <a:gd name="T79" fmla="*/ 207 h 1284"/>
              <a:gd name="T80" fmla="*/ 410 w 441"/>
              <a:gd name="T81" fmla="*/ 335 h 1284"/>
              <a:gd name="T82" fmla="*/ 391 w 441"/>
              <a:gd name="T83" fmla="*/ 463 h 1284"/>
              <a:gd name="T84" fmla="*/ 391 w 441"/>
              <a:gd name="T85" fmla="*/ 496 h 1284"/>
              <a:gd name="T86" fmla="*/ 385 w 441"/>
              <a:gd name="T87" fmla="*/ 591 h 1284"/>
              <a:gd name="T88" fmla="*/ 371 w 441"/>
              <a:gd name="T89" fmla="*/ 656 h 1284"/>
              <a:gd name="T90" fmla="*/ 416 w 441"/>
              <a:gd name="T91" fmla="*/ 707 h 1284"/>
              <a:gd name="T92" fmla="*/ 441 w 441"/>
              <a:gd name="T93" fmla="*/ 786 h 1284"/>
              <a:gd name="T94" fmla="*/ 414 w 441"/>
              <a:gd name="T95" fmla="*/ 854 h 1284"/>
              <a:gd name="T96" fmla="*/ 373 w 441"/>
              <a:gd name="T97" fmla="*/ 875 h 1284"/>
              <a:gd name="T98" fmla="*/ 373 w 441"/>
              <a:gd name="T99" fmla="*/ 877 h 1284"/>
              <a:gd name="T100" fmla="*/ 362 w 441"/>
              <a:gd name="T101" fmla="*/ 943 h 1284"/>
              <a:gd name="T102" fmla="*/ 385 w 441"/>
              <a:gd name="T103" fmla="*/ 1016 h 1284"/>
              <a:gd name="T104" fmla="*/ 395 w 441"/>
              <a:gd name="T105" fmla="*/ 1086 h 1284"/>
              <a:gd name="T106" fmla="*/ 350 w 441"/>
              <a:gd name="T107" fmla="*/ 1131 h 1284"/>
              <a:gd name="T108" fmla="*/ 338 w 441"/>
              <a:gd name="T109" fmla="*/ 1212 h 1284"/>
              <a:gd name="T110" fmla="*/ 327 w 441"/>
              <a:gd name="T111" fmla="*/ 1245 h 12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441" h="1284">
                <a:moveTo>
                  <a:pt x="327" y="1245"/>
                </a:moveTo>
                <a:lnTo>
                  <a:pt x="284" y="1255"/>
                </a:lnTo>
                <a:lnTo>
                  <a:pt x="137" y="1284"/>
                </a:lnTo>
                <a:lnTo>
                  <a:pt x="127" y="1212"/>
                </a:lnTo>
                <a:lnTo>
                  <a:pt x="118" y="1148"/>
                </a:lnTo>
                <a:lnTo>
                  <a:pt x="118" y="1135"/>
                </a:lnTo>
                <a:lnTo>
                  <a:pt x="226" y="949"/>
                </a:lnTo>
                <a:lnTo>
                  <a:pt x="224" y="920"/>
                </a:lnTo>
                <a:lnTo>
                  <a:pt x="222" y="883"/>
                </a:lnTo>
                <a:lnTo>
                  <a:pt x="284" y="877"/>
                </a:lnTo>
                <a:lnTo>
                  <a:pt x="267" y="858"/>
                </a:lnTo>
                <a:lnTo>
                  <a:pt x="263" y="852"/>
                </a:lnTo>
                <a:lnTo>
                  <a:pt x="174" y="850"/>
                </a:lnTo>
                <a:lnTo>
                  <a:pt x="110" y="821"/>
                </a:lnTo>
                <a:lnTo>
                  <a:pt x="108" y="821"/>
                </a:lnTo>
                <a:lnTo>
                  <a:pt x="56" y="790"/>
                </a:lnTo>
                <a:lnTo>
                  <a:pt x="33" y="730"/>
                </a:lnTo>
                <a:lnTo>
                  <a:pt x="21" y="713"/>
                </a:lnTo>
                <a:lnTo>
                  <a:pt x="0" y="682"/>
                </a:lnTo>
                <a:lnTo>
                  <a:pt x="11" y="596"/>
                </a:lnTo>
                <a:lnTo>
                  <a:pt x="44" y="562"/>
                </a:lnTo>
                <a:lnTo>
                  <a:pt x="46" y="471"/>
                </a:lnTo>
                <a:lnTo>
                  <a:pt x="116" y="324"/>
                </a:lnTo>
                <a:lnTo>
                  <a:pt x="137" y="353"/>
                </a:lnTo>
                <a:lnTo>
                  <a:pt x="124" y="445"/>
                </a:lnTo>
                <a:lnTo>
                  <a:pt x="147" y="442"/>
                </a:lnTo>
                <a:lnTo>
                  <a:pt x="155" y="438"/>
                </a:lnTo>
                <a:lnTo>
                  <a:pt x="168" y="333"/>
                </a:lnTo>
                <a:lnTo>
                  <a:pt x="170" y="333"/>
                </a:lnTo>
                <a:lnTo>
                  <a:pt x="195" y="221"/>
                </a:lnTo>
                <a:lnTo>
                  <a:pt x="213" y="149"/>
                </a:lnTo>
                <a:lnTo>
                  <a:pt x="230" y="97"/>
                </a:lnTo>
                <a:lnTo>
                  <a:pt x="232" y="85"/>
                </a:lnTo>
                <a:lnTo>
                  <a:pt x="244" y="122"/>
                </a:lnTo>
                <a:lnTo>
                  <a:pt x="273" y="113"/>
                </a:lnTo>
                <a:lnTo>
                  <a:pt x="306" y="27"/>
                </a:lnTo>
                <a:lnTo>
                  <a:pt x="327" y="0"/>
                </a:lnTo>
                <a:lnTo>
                  <a:pt x="373" y="55"/>
                </a:lnTo>
                <a:lnTo>
                  <a:pt x="416" y="138"/>
                </a:lnTo>
                <a:lnTo>
                  <a:pt x="433" y="207"/>
                </a:lnTo>
                <a:lnTo>
                  <a:pt x="410" y="335"/>
                </a:lnTo>
                <a:lnTo>
                  <a:pt x="391" y="463"/>
                </a:lnTo>
                <a:lnTo>
                  <a:pt x="391" y="496"/>
                </a:lnTo>
                <a:lnTo>
                  <a:pt x="385" y="591"/>
                </a:lnTo>
                <a:lnTo>
                  <a:pt x="371" y="656"/>
                </a:lnTo>
                <a:lnTo>
                  <a:pt x="416" y="707"/>
                </a:lnTo>
                <a:lnTo>
                  <a:pt x="441" y="786"/>
                </a:lnTo>
                <a:lnTo>
                  <a:pt x="414" y="854"/>
                </a:lnTo>
                <a:lnTo>
                  <a:pt x="373" y="875"/>
                </a:lnTo>
                <a:lnTo>
                  <a:pt x="373" y="877"/>
                </a:lnTo>
                <a:lnTo>
                  <a:pt x="362" y="943"/>
                </a:lnTo>
                <a:lnTo>
                  <a:pt x="385" y="1016"/>
                </a:lnTo>
                <a:lnTo>
                  <a:pt x="395" y="1086"/>
                </a:lnTo>
                <a:lnTo>
                  <a:pt x="350" y="1131"/>
                </a:lnTo>
                <a:lnTo>
                  <a:pt x="338" y="1212"/>
                </a:lnTo>
                <a:lnTo>
                  <a:pt x="327" y="1245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5" name="Freeform 23">
            <a:extLst>
              <a:ext uri="{FF2B5EF4-FFF2-40B4-BE49-F238E27FC236}">
                <a16:creationId xmlns:a16="http://schemas.microsoft.com/office/drawing/2014/main" id="{F1D0F612-F929-2E1D-7E32-1480160DAB10}"/>
              </a:ext>
            </a:extLst>
          </p:cNvPr>
          <p:cNvSpPr>
            <a:spLocks/>
          </p:cNvSpPr>
          <p:nvPr/>
        </p:nvSpPr>
        <p:spPr bwMode="auto">
          <a:xfrm>
            <a:off x="6669088" y="2817813"/>
            <a:ext cx="1879600" cy="1481138"/>
          </a:xfrm>
          <a:custGeom>
            <a:avLst/>
            <a:gdLst>
              <a:gd name="T0" fmla="*/ 1091 w 1184"/>
              <a:gd name="T1" fmla="*/ 453 h 933"/>
              <a:gd name="T2" fmla="*/ 1076 w 1184"/>
              <a:gd name="T3" fmla="*/ 482 h 933"/>
              <a:gd name="T4" fmla="*/ 1068 w 1184"/>
              <a:gd name="T5" fmla="*/ 544 h 933"/>
              <a:gd name="T6" fmla="*/ 1113 w 1184"/>
              <a:gd name="T7" fmla="*/ 627 h 933"/>
              <a:gd name="T8" fmla="*/ 1138 w 1184"/>
              <a:gd name="T9" fmla="*/ 693 h 933"/>
              <a:gd name="T10" fmla="*/ 1169 w 1184"/>
              <a:gd name="T11" fmla="*/ 813 h 933"/>
              <a:gd name="T12" fmla="*/ 1101 w 1184"/>
              <a:gd name="T13" fmla="*/ 851 h 933"/>
              <a:gd name="T14" fmla="*/ 1010 w 1184"/>
              <a:gd name="T15" fmla="*/ 801 h 933"/>
              <a:gd name="T16" fmla="*/ 909 w 1184"/>
              <a:gd name="T17" fmla="*/ 745 h 933"/>
              <a:gd name="T18" fmla="*/ 894 w 1184"/>
              <a:gd name="T19" fmla="*/ 735 h 933"/>
              <a:gd name="T20" fmla="*/ 865 w 1184"/>
              <a:gd name="T21" fmla="*/ 733 h 933"/>
              <a:gd name="T22" fmla="*/ 861 w 1184"/>
              <a:gd name="T23" fmla="*/ 739 h 933"/>
              <a:gd name="T24" fmla="*/ 826 w 1184"/>
              <a:gd name="T25" fmla="*/ 778 h 933"/>
              <a:gd name="T26" fmla="*/ 813 w 1184"/>
              <a:gd name="T27" fmla="*/ 797 h 933"/>
              <a:gd name="T28" fmla="*/ 784 w 1184"/>
              <a:gd name="T29" fmla="*/ 832 h 933"/>
              <a:gd name="T30" fmla="*/ 755 w 1184"/>
              <a:gd name="T31" fmla="*/ 867 h 933"/>
              <a:gd name="T32" fmla="*/ 689 w 1184"/>
              <a:gd name="T33" fmla="*/ 879 h 933"/>
              <a:gd name="T34" fmla="*/ 640 w 1184"/>
              <a:gd name="T35" fmla="*/ 888 h 933"/>
              <a:gd name="T36" fmla="*/ 474 w 1184"/>
              <a:gd name="T37" fmla="*/ 915 h 933"/>
              <a:gd name="T38" fmla="*/ 370 w 1184"/>
              <a:gd name="T39" fmla="*/ 933 h 933"/>
              <a:gd name="T40" fmla="*/ 306 w 1184"/>
              <a:gd name="T41" fmla="*/ 836 h 933"/>
              <a:gd name="T42" fmla="*/ 230 w 1184"/>
              <a:gd name="T43" fmla="*/ 588 h 933"/>
              <a:gd name="T44" fmla="*/ 143 w 1184"/>
              <a:gd name="T45" fmla="*/ 553 h 933"/>
              <a:gd name="T46" fmla="*/ 62 w 1184"/>
              <a:gd name="T47" fmla="*/ 520 h 933"/>
              <a:gd name="T48" fmla="*/ 77 w 1184"/>
              <a:gd name="T49" fmla="*/ 387 h 933"/>
              <a:gd name="T50" fmla="*/ 172 w 1184"/>
              <a:gd name="T51" fmla="*/ 159 h 933"/>
              <a:gd name="T52" fmla="*/ 362 w 1184"/>
              <a:gd name="T53" fmla="*/ 120 h 933"/>
              <a:gd name="T54" fmla="*/ 259 w 1184"/>
              <a:gd name="T55" fmla="*/ 242 h 933"/>
              <a:gd name="T56" fmla="*/ 195 w 1184"/>
              <a:gd name="T57" fmla="*/ 435 h 933"/>
              <a:gd name="T58" fmla="*/ 265 w 1184"/>
              <a:gd name="T59" fmla="*/ 381 h 933"/>
              <a:gd name="T60" fmla="*/ 348 w 1184"/>
              <a:gd name="T61" fmla="*/ 217 h 933"/>
              <a:gd name="T62" fmla="*/ 437 w 1184"/>
              <a:gd name="T63" fmla="*/ 155 h 933"/>
              <a:gd name="T64" fmla="*/ 464 w 1184"/>
              <a:gd name="T65" fmla="*/ 133 h 933"/>
              <a:gd name="T66" fmla="*/ 493 w 1184"/>
              <a:gd name="T67" fmla="*/ 0 h 933"/>
              <a:gd name="T68" fmla="*/ 520 w 1184"/>
              <a:gd name="T69" fmla="*/ 4 h 933"/>
              <a:gd name="T70" fmla="*/ 639 w 1184"/>
              <a:gd name="T71" fmla="*/ 176 h 933"/>
              <a:gd name="T72" fmla="*/ 818 w 1184"/>
              <a:gd name="T73" fmla="*/ 300 h 933"/>
              <a:gd name="T74" fmla="*/ 938 w 1184"/>
              <a:gd name="T75" fmla="*/ 375 h 933"/>
              <a:gd name="T76" fmla="*/ 1039 w 1184"/>
              <a:gd name="T77" fmla="*/ 395 h 9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1184" h="933">
                <a:moveTo>
                  <a:pt x="1095" y="447"/>
                </a:moveTo>
                <a:lnTo>
                  <a:pt x="1091" y="453"/>
                </a:lnTo>
                <a:lnTo>
                  <a:pt x="1076" y="476"/>
                </a:lnTo>
                <a:lnTo>
                  <a:pt x="1076" y="482"/>
                </a:lnTo>
                <a:lnTo>
                  <a:pt x="1072" y="509"/>
                </a:lnTo>
                <a:lnTo>
                  <a:pt x="1068" y="544"/>
                </a:lnTo>
                <a:lnTo>
                  <a:pt x="1089" y="584"/>
                </a:lnTo>
                <a:lnTo>
                  <a:pt x="1113" y="627"/>
                </a:lnTo>
                <a:lnTo>
                  <a:pt x="1126" y="656"/>
                </a:lnTo>
                <a:lnTo>
                  <a:pt x="1138" y="693"/>
                </a:lnTo>
                <a:lnTo>
                  <a:pt x="1184" y="728"/>
                </a:lnTo>
                <a:lnTo>
                  <a:pt x="1169" y="813"/>
                </a:lnTo>
                <a:lnTo>
                  <a:pt x="1159" y="880"/>
                </a:lnTo>
                <a:lnTo>
                  <a:pt x="1101" y="851"/>
                </a:lnTo>
                <a:lnTo>
                  <a:pt x="1016" y="805"/>
                </a:lnTo>
                <a:lnTo>
                  <a:pt x="1010" y="801"/>
                </a:lnTo>
                <a:lnTo>
                  <a:pt x="971" y="780"/>
                </a:lnTo>
                <a:lnTo>
                  <a:pt x="909" y="745"/>
                </a:lnTo>
                <a:lnTo>
                  <a:pt x="900" y="739"/>
                </a:lnTo>
                <a:lnTo>
                  <a:pt x="894" y="735"/>
                </a:lnTo>
                <a:lnTo>
                  <a:pt x="873" y="724"/>
                </a:lnTo>
                <a:lnTo>
                  <a:pt x="865" y="733"/>
                </a:lnTo>
                <a:lnTo>
                  <a:pt x="865" y="735"/>
                </a:lnTo>
                <a:lnTo>
                  <a:pt x="861" y="739"/>
                </a:lnTo>
                <a:lnTo>
                  <a:pt x="838" y="766"/>
                </a:lnTo>
                <a:lnTo>
                  <a:pt x="826" y="778"/>
                </a:lnTo>
                <a:lnTo>
                  <a:pt x="818" y="790"/>
                </a:lnTo>
                <a:lnTo>
                  <a:pt x="813" y="797"/>
                </a:lnTo>
                <a:lnTo>
                  <a:pt x="803" y="809"/>
                </a:lnTo>
                <a:lnTo>
                  <a:pt x="784" y="832"/>
                </a:lnTo>
                <a:lnTo>
                  <a:pt x="764" y="853"/>
                </a:lnTo>
                <a:lnTo>
                  <a:pt x="755" y="867"/>
                </a:lnTo>
                <a:lnTo>
                  <a:pt x="751" y="867"/>
                </a:lnTo>
                <a:lnTo>
                  <a:pt x="689" y="879"/>
                </a:lnTo>
                <a:lnTo>
                  <a:pt x="666" y="882"/>
                </a:lnTo>
                <a:lnTo>
                  <a:pt x="640" y="888"/>
                </a:lnTo>
                <a:lnTo>
                  <a:pt x="559" y="902"/>
                </a:lnTo>
                <a:lnTo>
                  <a:pt x="474" y="915"/>
                </a:lnTo>
                <a:lnTo>
                  <a:pt x="435" y="921"/>
                </a:lnTo>
                <a:lnTo>
                  <a:pt x="370" y="933"/>
                </a:lnTo>
                <a:lnTo>
                  <a:pt x="290" y="877"/>
                </a:lnTo>
                <a:lnTo>
                  <a:pt x="306" y="836"/>
                </a:lnTo>
                <a:lnTo>
                  <a:pt x="277" y="819"/>
                </a:lnTo>
                <a:lnTo>
                  <a:pt x="230" y="588"/>
                </a:lnTo>
                <a:lnTo>
                  <a:pt x="174" y="567"/>
                </a:lnTo>
                <a:lnTo>
                  <a:pt x="143" y="553"/>
                </a:lnTo>
                <a:lnTo>
                  <a:pt x="104" y="540"/>
                </a:lnTo>
                <a:lnTo>
                  <a:pt x="62" y="520"/>
                </a:lnTo>
                <a:lnTo>
                  <a:pt x="0" y="437"/>
                </a:lnTo>
                <a:lnTo>
                  <a:pt x="77" y="387"/>
                </a:lnTo>
                <a:lnTo>
                  <a:pt x="60" y="308"/>
                </a:lnTo>
                <a:lnTo>
                  <a:pt x="172" y="159"/>
                </a:lnTo>
                <a:lnTo>
                  <a:pt x="319" y="130"/>
                </a:lnTo>
                <a:lnTo>
                  <a:pt x="362" y="120"/>
                </a:lnTo>
                <a:lnTo>
                  <a:pt x="337" y="182"/>
                </a:lnTo>
                <a:lnTo>
                  <a:pt x="259" y="242"/>
                </a:lnTo>
                <a:lnTo>
                  <a:pt x="246" y="302"/>
                </a:lnTo>
                <a:lnTo>
                  <a:pt x="195" y="435"/>
                </a:lnTo>
                <a:lnTo>
                  <a:pt x="248" y="395"/>
                </a:lnTo>
                <a:lnTo>
                  <a:pt x="265" y="381"/>
                </a:lnTo>
                <a:lnTo>
                  <a:pt x="271" y="368"/>
                </a:lnTo>
                <a:lnTo>
                  <a:pt x="348" y="217"/>
                </a:lnTo>
                <a:lnTo>
                  <a:pt x="418" y="160"/>
                </a:lnTo>
                <a:lnTo>
                  <a:pt x="437" y="155"/>
                </a:lnTo>
                <a:lnTo>
                  <a:pt x="462" y="145"/>
                </a:lnTo>
                <a:lnTo>
                  <a:pt x="464" y="133"/>
                </a:lnTo>
                <a:lnTo>
                  <a:pt x="484" y="40"/>
                </a:lnTo>
                <a:lnTo>
                  <a:pt x="493" y="0"/>
                </a:lnTo>
                <a:lnTo>
                  <a:pt x="515" y="2"/>
                </a:lnTo>
                <a:lnTo>
                  <a:pt x="520" y="4"/>
                </a:lnTo>
                <a:lnTo>
                  <a:pt x="617" y="25"/>
                </a:lnTo>
                <a:lnTo>
                  <a:pt x="639" y="176"/>
                </a:lnTo>
                <a:lnTo>
                  <a:pt x="698" y="251"/>
                </a:lnTo>
                <a:lnTo>
                  <a:pt x="818" y="300"/>
                </a:lnTo>
                <a:lnTo>
                  <a:pt x="935" y="298"/>
                </a:lnTo>
                <a:lnTo>
                  <a:pt x="938" y="375"/>
                </a:lnTo>
                <a:lnTo>
                  <a:pt x="1020" y="426"/>
                </a:lnTo>
                <a:lnTo>
                  <a:pt x="1039" y="395"/>
                </a:lnTo>
                <a:lnTo>
                  <a:pt x="1095" y="447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6" name="Freeform 24">
            <a:extLst>
              <a:ext uri="{FF2B5EF4-FFF2-40B4-BE49-F238E27FC236}">
                <a16:creationId xmlns:a16="http://schemas.microsoft.com/office/drawing/2014/main" id="{668455A9-5C69-447E-D220-5973EBA12445}"/>
              </a:ext>
            </a:extLst>
          </p:cNvPr>
          <p:cNvSpPr>
            <a:spLocks/>
          </p:cNvSpPr>
          <p:nvPr/>
        </p:nvSpPr>
        <p:spPr bwMode="auto">
          <a:xfrm>
            <a:off x="7451726" y="1757363"/>
            <a:ext cx="1231900" cy="1770063"/>
          </a:xfrm>
          <a:custGeom>
            <a:avLst/>
            <a:gdLst>
              <a:gd name="T0" fmla="*/ 776 w 776"/>
              <a:gd name="T1" fmla="*/ 925 h 1115"/>
              <a:gd name="T2" fmla="*/ 767 w 776"/>
              <a:gd name="T3" fmla="*/ 935 h 1115"/>
              <a:gd name="T4" fmla="*/ 728 w 776"/>
              <a:gd name="T5" fmla="*/ 974 h 1115"/>
              <a:gd name="T6" fmla="*/ 645 w 776"/>
              <a:gd name="T7" fmla="*/ 1051 h 1115"/>
              <a:gd name="T8" fmla="*/ 602 w 776"/>
              <a:gd name="T9" fmla="*/ 1115 h 1115"/>
              <a:gd name="T10" fmla="*/ 546 w 776"/>
              <a:gd name="T11" fmla="*/ 1063 h 1115"/>
              <a:gd name="T12" fmla="*/ 527 w 776"/>
              <a:gd name="T13" fmla="*/ 1094 h 1115"/>
              <a:gd name="T14" fmla="*/ 445 w 776"/>
              <a:gd name="T15" fmla="*/ 1043 h 1115"/>
              <a:gd name="T16" fmla="*/ 442 w 776"/>
              <a:gd name="T17" fmla="*/ 966 h 1115"/>
              <a:gd name="T18" fmla="*/ 325 w 776"/>
              <a:gd name="T19" fmla="*/ 968 h 1115"/>
              <a:gd name="T20" fmla="*/ 205 w 776"/>
              <a:gd name="T21" fmla="*/ 919 h 1115"/>
              <a:gd name="T22" fmla="*/ 146 w 776"/>
              <a:gd name="T23" fmla="*/ 844 h 1115"/>
              <a:gd name="T24" fmla="*/ 124 w 776"/>
              <a:gd name="T25" fmla="*/ 693 h 1115"/>
              <a:gd name="T26" fmla="*/ 27 w 776"/>
              <a:gd name="T27" fmla="*/ 672 h 1115"/>
              <a:gd name="T28" fmla="*/ 22 w 776"/>
              <a:gd name="T29" fmla="*/ 670 h 1115"/>
              <a:gd name="T30" fmla="*/ 0 w 776"/>
              <a:gd name="T31" fmla="*/ 668 h 1115"/>
              <a:gd name="T32" fmla="*/ 49 w 776"/>
              <a:gd name="T33" fmla="*/ 416 h 1115"/>
              <a:gd name="T34" fmla="*/ 74 w 776"/>
              <a:gd name="T35" fmla="*/ 383 h 1115"/>
              <a:gd name="T36" fmla="*/ 97 w 776"/>
              <a:gd name="T37" fmla="*/ 416 h 1115"/>
              <a:gd name="T38" fmla="*/ 109 w 776"/>
              <a:gd name="T39" fmla="*/ 432 h 1115"/>
              <a:gd name="T40" fmla="*/ 130 w 776"/>
              <a:gd name="T41" fmla="*/ 457 h 1115"/>
              <a:gd name="T42" fmla="*/ 142 w 776"/>
              <a:gd name="T43" fmla="*/ 470 h 1115"/>
              <a:gd name="T44" fmla="*/ 176 w 776"/>
              <a:gd name="T45" fmla="*/ 467 h 1115"/>
              <a:gd name="T46" fmla="*/ 217 w 776"/>
              <a:gd name="T47" fmla="*/ 521 h 1115"/>
              <a:gd name="T48" fmla="*/ 254 w 776"/>
              <a:gd name="T49" fmla="*/ 534 h 1115"/>
              <a:gd name="T50" fmla="*/ 296 w 776"/>
              <a:gd name="T51" fmla="*/ 548 h 1115"/>
              <a:gd name="T52" fmla="*/ 374 w 776"/>
              <a:gd name="T53" fmla="*/ 569 h 1115"/>
              <a:gd name="T54" fmla="*/ 382 w 776"/>
              <a:gd name="T55" fmla="*/ 544 h 1115"/>
              <a:gd name="T56" fmla="*/ 347 w 776"/>
              <a:gd name="T57" fmla="*/ 486 h 1115"/>
              <a:gd name="T58" fmla="*/ 281 w 776"/>
              <a:gd name="T59" fmla="*/ 494 h 1115"/>
              <a:gd name="T60" fmla="*/ 254 w 776"/>
              <a:gd name="T61" fmla="*/ 476 h 1115"/>
              <a:gd name="T62" fmla="*/ 223 w 776"/>
              <a:gd name="T63" fmla="*/ 459 h 1115"/>
              <a:gd name="T64" fmla="*/ 173 w 776"/>
              <a:gd name="T65" fmla="*/ 387 h 1115"/>
              <a:gd name="T66" fmla="*/ 130 w 776"/>
              <a:gd name="T67" fmla="*/ 348 h 1115"/>
              <a:gd name="T68" fmla="*/ 118 w 776"/>
              <a:gd name="T69" fmla="*/ 339 h 1115"/>
              <a:gd name="T70" fmla="*/ 93 w 776"/>
              <a:gd name="T71" fmla="*/ 318 h 1115"/>
              <a:gd name="T72" fmla="*/ 86 w 776"/>
              <a:gd name="T73" fmla="*/ 238 h 1115"/>
              <a:gd name="T74" fmla="*/ 84 w 776"/>
              <a:gd name="T75" fmla="*/ 215 h 1115"/>
              <a:gd name="T76" fmla="*/ 89 w 776"/>
              <a:gd name="T77" fmla="*/ 188 h 1115"/>
              <a:gd name="T78" fmla="*/ 91 w 776"/>
              <a:gd name="T79" fmla="*/ 167 h 1115"/>
              <a:gd name="T80" fmla="*/ 99 w 776"/>
              <a:gd name="T81" fmla="*/ 114 h 1115"/>
              <a:gd name="T82" fmla="*/ 86 w 776"/>
              <a:gd name="T83" fmla="*/ 33 h 1115"/>
              <a:gd name="T84" fmla="*/ 62 w 776"/>
              <a:gd name="T85" fmla="*/ 2 h 1115"/>
              <a:gd name="T86" fmla="*/ 84 w 776"/>
              <a:gd name="T87" fmla="*/ 0 h 1115"/>
              <a:gd name="T88" fmla="*/ 105 w 776"/>
              <a:gd name="T89" fmla="*/ 8 h 1115"/>
              <a:gd name="T90" fmla="*/ 118 w 776"/>
              <a:gd name="T91" fmla="*/ 14 h 1115"/>
              <a:gd name="T92" fmla="*/ 173 w 776"/>
              <a:gd name="T93" fmla="*/ 41 h 1115"/>
              <a:gd name="T94" fmla="*/ 207 w 776"/>
              <a:gd name="T95" fmla="*/ 141 h 1115"/>
              <a:gd name="T96" fmla="*/ 364 w 776"/>
              <a:gd name="T97" fmla="*/ 252 h 1115"/>
              <a:gd name="T98" fmla="*/ 411 w 776"/>
              <a:gd name="T99" fmla="*/ 331 h 1115"/>
              <a:gd name="T100" fmla="*/ 391 w 776"/>
              <a:gd name="T101" fmla="*/ 389 h 1115"/>
              <a:gd name="T102" fmla="*/ 498 w 776"/>
              <a:gd name="T103" fmla="*/ 478 h 1115"/>
              <a:gd name="T104" fmla="*/ 459 w 776"/>
              <a:gd name="T105" fmla="*/ 528 h 1115"/>
              <a:gd name="T106" fmla="*/ 629 w 776"/>
              <a:gd name="T107" fmla="*/ 490 h 1115"/>
              <a:gd name="T108" fmla="*/ 658 w 776"/>
              <a:gd name="T109" fmla="*/ 575 h 1115"/>
              <a:gd name="T110" fmla="*/ 554 w 776"/>
              <a:gd name="T111" fmla="*/ 695 h 1115"/>
              <a:gd name="T112" fmla="*/ 639 w 776"/>
              <a:gd name="T113" fmla="*/ 726 h 1115"/>
              <a:gd name="T114" fmla="*/ 776 w 776"/>
              <a:gd name="T115" fmla="*/ 925 h 11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776" h="1115">
                <a:moveTo>
                  <a:pt x="776" y="925"/>
                </a:moveTo>
                <a:lnTo>
                  <a:pt x="767" y="935"/>
                </a:lnTo>
                <a:lnTo>
                  <a:pt x="728" y="974"/>
                </a:lnTo>
                <a:lnTo>
                  <a:pt x="645" y="1051"/>
                </a:lnTo>
                <a:lnTo>
                  <a:pt x="602" y="1115"/>
                </a:lnTo>
                <a:lnTo>
                  <a:pt x="546" y="1063"/>
                </a:lnTo>
                <a:lnTo>
                  <a:pt x="527" y="1094"/>
                </a:lnTo>
                <a:lnTo>
                  <a:pt x="445" y="1043"/>
                </a:lnTo>
                <a:lnTo>
                  <a:pt x="442" y="966"/>
                </a:lnTo>
                <a:lnTo>
                  <a:pt x="325" y="968"/>
                </a:lnTo>
                <a:lnTo>
                  <a:pt x="205" y="919"/>
                </a:lnTo>
                <a:lnTo>
                  <a:pt x="146" y="844"/>
                </a:lnTo>
                <a:lnTo>
                  <a:pt x="124" y="693"/>
                </a:lnTo>
                <a:lnTo>
                  <a:pt x="27" y="672"/>
                </a:lnTo>
                <a:lnTo>
                  <a:pt x="22" y="670"/>
                </a:lnTo>
                <a:lnTo>
                  <a:pt x="0" y="668"/>
                </a:lnTo>
                <a:lnTo>
                  <a:pt x="49" y="416"/>
                </a:lnTo>
                <a:lnTo>
                  <a:pt x="74" y="383"/>
                </a:lnTo>
                <a:lnTo>
                  <a:pt x="97" y="416"/>
                </a:lnTo>
                <a:lnTo>
                  <a:pt x="109" y="432"/>
                </a:lnTo>
                <a:lnTo>
                  <a:pt x="130" y="457"/>
                </a:lnTo>
                <a:lnTo>
                  <a:pt x="142" y="470"/>
                </a:lnTo>
                <a:lnTo>
                  <a:pt x="176" y="467"/>
                </a:lnTo>
                <a:lnTo>
                  <a:pt x="217" y="521"/>
                </a:lnTo>
                <a:lnTo>
                  <a:pt x="254" y="534"/>
                </a:lnTo>
                <a:lnTo>
                  <a:pt x="296" y="548"/>
                </a:lnTo>
                <a:lnTo>
                  <a:pt x="374" y="569"/>
                </a:lnTo>
                <a:lnTo>
                  <a:pt x="382" y="544"/>
                </a:lnTo>
                <a:lnTo>
                  <a:pt x="347" y="486"/>
                </a:lnTo>
                <a:lnTo>
                  <a:pt x="281" y="494"/>
                </a:lnTo>
                <a:lnTo>
                  <a:pt x="254" y="476"/>
                </a:lnTo>
                <a:lnTo>
                  <a:pt x="223" y="459"/>
                </a:lnTo>
                <a:lnTo>
                  <a:pt x="173" y="387"/>
                </a:lnTo>
                <a:lnTo>
                  <a:pt x="130" y="348"/>
                </a:lnTo>
                <a:lnTo>
                  <a:pt x="118" y="339"/>
                </a:lnTo>
                <a:lnTo>
                  <a:pt x="93" y="318"/>
                </a:lnTo>
                <a:lnTo>
                  <a:pt x="86" y="238"/>
                </a:lnTo>
                <a:lnTo>
                  <a:pt x="84" y="215"/>
                </a:lnTo>
                <a:lnTo>
                  <a:pt x="89" y="188"/>
                </a:lnTo>
                <a:lnTo>
                  <a:pt x="91" y="167"/>
                </a:lnTo>
                <a:lnTo>
                  <a:pt x="99" y="114"/>
                </a:lnTo>
                <a:lnTo>
                  <a:pt x="86" y="33"/>
                </a:lnTo>
                <a:lnTo>
                  <a:pt x="62" y="2"/>
                </a:lnTo>
                <a:lnTo>
                  <a:pt x="84" y="0"/>
                </a:lnTo>
                <a:lnTo>
                  <a:pt x="105" y="8"/>
                </a:lnTo>
                <a:lnTo>
                  <a:pt x="118" y="14"/>
                </a:lnTo>
                <a:lnTo>
                  <a:pt x="173" y="41"/>
                </a:lnTo>
                <a:lnTo>
                  <a:pt x="207" y="141"/>
                </a:lnTo>
                <a:lnTo>
                  <a:pt x="364" y="252"/>
                </a:lnTo>
                <a:lnTo>
                  <a:pt x="411" y="331"/>
                </a:lnTo>
                <a:lnTo>
                  <a:pt x="391" y="389"/>
                </a:lnTo>
                <a:lnTo>
                  <a:pt x="498" y="478"/>
                </a:lnTo>
                <a:lnTo>
                  <a:pt x="459" y="528"/>
                </a:lnTo>
                <a:lnTo>
                  <a:pt x="629" y="490"/>
                </a:lnTo>
                <a:lnTo>
                  <a:pt x="658" y="575"/>
                </a:lnTo>
                <a:lnTo>
                  <a:pt x="554" y="695"/>
                </a:lnTo>
                <a:lnTo>
                  <a:pt x="639" y="726"/>
                </a:lnTo>
                <a:lnTo>
                  <a:pt x="776" y="925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7" name="Freeform 25">
            <a:extLst>
              <a:ext uri="{FF2B5EF4-FFF2-40B4-BE49-F238E27FC236}">
                <a16:creationId xmlns:a16="http://schemas.microsoft.com/office/drawing/2014/main" id="{9502F38B-D9D4-F5AC-EF78-080CCDA1CA2D}"/>
              </a:ext>
            </a:extLst>
          </p:cNvPr>
          <p:cNvSpPr>
            <a:spLocks noEditPoints="1"/>
          </p:cNvSpPr>
          <p:nvPr/>
        </p:nvSpPr>
        <p:spPr bwMode="auto">
          <a:xfrm>
            <a:off x="2473326" y="4562475"/>
            <a:ext cx="650875" cy="1681163"/>
          </a:xfrm>
          <a:custGeom>
            <a:avLst/>
            <a:gdLst>
              <a:gd name="T0" fmla="*/ 164 w 212"/>
              <a:gd name="T1" fmla="*/ 161 h 547"/>
              <a:gd name="T2" fmla="*/ 97 w 212"/>
              <a:gd name="T3" fmla="*/ 176 h 547"/>
              <a:gd name="T4" fmla="*/ 88 w 212"/>
              <a:gd name="T5" fmla="*/ 174 h 547"/>
              <a:gd name="T6" fmla="*/ 59 w 212"/>
              <a:gd name="T7" fmla="*/ 139 h 547"/>
              <a:gd name="T8" fmla="*/ 48 w 212"/>
              <a:gd name="T9" fmla="*/ 125 h 547"/>
              <a:gd name="T10" fmla="*/ 33 w 212"/>
              <a:gd name="T11" fmla="*/ 114 h 547"/>
              <a:gd name="T12" fmla="*/ 20 w 212"/>
              <a:gd name="T13" fmla="*/ 56 h 547"/>
              <a:gd name="T14" fmla="*/ 55 w 212"/>
              <a:gd name="T15" fmla="*/ 63 h 547"/>
              <a:gd name="T16" fmla="*/ 77 w 212"/>
              <a:gd name="T17" fmla="*/ 83 h 547"/>
              <a:gd name="T18" fmla="*/ 147 w 212"/>
              <a:gd name="T19" fmla="*/ 80 h 547"/>
              <a:gd name="T20" fmla="*/ 148 w 212"/>
              <a:gd name="T21" fmla="*/ 80 h 547"/>
              <a:gd name="T22" fmla="*/ 162 w 212"/>
              <a:gd name="T23" fmla="*/ 120 h 547"/>
              <a:gd name="T24" fmla="*/ 78 w 212"/>
              <a:gd name="T25" fmla="*/ 55 h 547"/>
              <a:gd name="T26" fmla="*/ 133 w 212"/>
              <a:gd name="T27" fmla="*/ 59 h 547"/>
              <a:gd name="T28" fmla="*/ 135 w 212"/>
              <a:gd name="T29" fmla="*/ 53 h 547"/>
              <a:gd name="T30" fmla="*/ 132 w 212"/>
              <a:gd name="T31" fmla="*/ 44 h 547"/>
              <a:gd name="T32" fmla="*/ 119 w 212"/>
              <a:gd name="T33" fmla="*/ 39 h 547"/>
              <a:gd name="T34" fmla="*/ 121 w 212"/>
              <a:gd name="T35" fmla="*/ 33 h 547"/>
              <a:gd name="T36" fmla="*/ 125 w 212"/>
              <a:gd name="T37" fmla="*/ 0 h 547"/>
              <a:gd name="T38" fmla="*/ 78 w 212"/>
              <a:gd name="T39" fmla="*/ 55 h 547"/>
              <a:gd name="T40" fmla="*/ 184 w 212"/>
              <a:gd name="T41" fmla="*/ 125 h 547"/>
              <a:gd name="T42" fmla="*/ 184 w 212"/>
              <a:gd name="T43" fmla="*/ 127 h 547"/>
              <a:gd name="T44" fmla="*/ 197 w 212"/>
              <a:gd name="T45" fmla="*/ 77 h 547"/>
              <a:gd name="T46" fmla="*/ 4 w 212"/>
              <a:gd name="T47" fmla="*/ 257 h 547"/>
              <a:gd name="T48" fmla="*/ 55 w 212"/>
              <a:gd name="T49" fmla="*/ 304 h 547"/>
              <a:gd name="T50" fmla="*/ 54 w 212"/>
              <a:gd name="T51" fmla="*/ 322 h 547"/>
              <a:gd name="T52" fmla="*/ 76 w 212"/>
              <a:gd name="T53" fmla="*/ 387 h 547"/>
              <a:gd name="T54" fmla="*/ 82 w 212"/>
              <a:gd name="T55" fmla="*/ 422 h 547"/>
              <a:gd name="T56" fmla="*/ 32 w 212"/>
              <a:gd name="T57" fmla="*/ 494 h 547"/>
              <a:gd name="T58" fmla="*/ 87 w 212"/>
              <a:gd name="T59" fmla="*/ 523 h 547"/>
              <a:gd name="T60" fmla="*/ 95 w 212"/>
              <a:gd name="T61" fmla="*/ 547 h 547"/>
              <a:gd name="T62" fmla="*/ 121 w 212"/>
              <a:gd name="T63" fmla="*/ 536 h 547"/>
              <a:gd name="T64" fmla="*/ 114 w 212"/>
              <a:gd name="T65" fmla="*/ 489 h 547"/>
              <a:gd name="T66" fmla="*/ 141 w 212"/>
              <a:gd name="T67" fmla="*/ 462 h 547"/>
              <a:gd name="T68" fmla="*/ 153 w 212"/>
              <a:gd name="T69" fmla="*/ 418 h 547"/>
              <a:gd name="T70" fmla="*/ 145 w 212"/>
              <a:gd name="T71" fmla="*/ 334 h 547"/>
              <a:gd name="T72" fmla="*/ 130 w 212"/>
              <a:gd name="T73" fmla="*/ 270 h 547"/>
              <a:gd name="T74" fmla="*/ 143 w 212"/>
              <a:gd name="T75" fmla="*/ 239 h 547"/>
              <a:gd name="T76" fmla="*/ 126 w 212"/>
              <a:gd name="T77" fmla="*/ 238 h 547"/>
              <a:gd name="T78" fmla="*/ 117 w 212"/>
              <a:gd name="T79" fmla="*/ 249 h 547"/>
              <a:gd name="T80" fmla="*/ 105 w 212"/>
              <a:gd name="T81" fmla="*/ 245 h 547"/>
              <a:gd name="T82" fmla="*/ 103 w 212"/>
              <a:gd name="T83" fmla="*/ 214 h 547"/>
              <a:gd name="T84" fmla="*/ 79 w 212"/>
              <a:gd name="T85" fmla="*/ 213 h 547"/>
              <a:gd name="T86" fmla="*/ 67 w 212"/>
              <a:gd name="T87" fmla="*/ 202 h 547"/>
              <a:gd name="T88" fmla="*/ 29 w 212"/>
              <a:gd name="T89" fmla="*/ 171 h 547"/>
              <a:gd name="T90" fmla="*/ 8 w 212"/>
              <a:gd name="T91" fmla="*/ 141 h 547"/>
              <a:gd name="T92" fmla="*/ 2 w 212"/>
              <a:gd name="T93" fmla="*/ 143 h 547"/>
              <a:gd name="T94" fmla="*/ 27 w 212"/>
              <a:gd name="T95" fmla="*/ 189 h 547"/>
              <a:gd name="T96" fmla="*/ 46 w 212"/>
              <a:gd name="T97" fmla="*/ 235 h 547"/>
              <a:gd name="T98" fmla="*/ 36 w 212"/>
              <a:gd name="T99" fmla="*/ 245 h 547"/>
              <a:gd name="T100" fmla="*/ 34 w 212"/>
              <a:gd name="T101" fmla="*/ 244 h 547"/>
              <a:gd name="T102" fmla="*/ 0 w 212"/>
              <a:gd name="T103" fmla="*/ 207 h 5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212" h="547">
                <a:moveTo>
                  <a:pt x="163" y="145"/>
                </a:moveTo>
                <a:cubicBezTo>
                  <a:pt x="164" y="161"/>
                  <a:pt x="164" y="161"/>
                  <a:pt x="164" y="161"/>
                </a:cubicBezTo>
                <a:cubicBezTo>
                  <a:pt x="132" y="183"/>
                  <a:pt x="132" y="183"/>
                  <a:pt x="132" y="183"/>
                </a:cubicBezTo>
                <a:cubicBezTo>
                  <a:pt x="97" y="176"/>
                  <a:pt x="97" y="176"/>
                  <a:pt x="97" y="176"/>
                </a:cubicBezTo>
                <a:cubicBezTo>
                  <a:pt x="92" y="175"/>
                  <a:pt x="92" y="175"/>
                  <a:pt x="92" y="175"/>
                </a:cubicBezTo>
                <a:cubicBezTo>
                  <a:pt x="88" y="174"/>
                  <a:pt x="88" y="174"/>
                  <a:pt x="88" y="174"/>
                </a:cubicBezTo>
                <a:cubicBezTo>
                  <a:pt x="71" y="153"/>
                  <a:pt x="71" y="153"/>
                  <a:pt x="71" y="153"/>
                </a:cubicBezTo>
                <a:cubicBezTo>
                  <a:pt x="59" y="139"/>
                  <a:pt x="59" y="139"/>
                  <a:pt x="59" y="139"/>
                </a:cubicBezTo>
                <a:cubicBezTo>
                  <a:pt x="52" y="130"/>
                  <a:pt x="52" y="130"/>
                  <a:pt x="52" y="130"/>
                </a:cubicBezTo>
                <a:cubicBezTo>
                  <a:pt x="48" y="125"/>
                  <a:pt x="48" y="125"/>
                  <a:pt x="48" y="125"/>
                </a:cubicBezTo>
                <a:cubicBezTo>
                  <a:pt x="40" y="119"/>
                  <a:pt x="40" y="119"/>
                  <a:pt x="40" y="119"/>
                </a:cubicBezTo>
                <a:cubicBezTo>
                  <a:pt x="33" y="114"/>
                  <a:pt x="33" y="114"/>
                  <a:pt x="33" y="114"/>
                </a:cubicBezTo>
                <a:cubicBezTo>
                  <a:pt x="7" y="92"/>
                  <a:pt x="7" y="92"/>
                  <a:pt x="7" y="92"/>
                </a:cubicBezTo>
                <a:cubicBezTo>
                  <a:pt x="20" y="56"/>
                  <a:pt x="20" y="56"/>
                  <a:pt x="20" y="56"/>
                </a:cubicBezTo>
                <a:cubicBezTo>
                  <a:pt x="31" y="58"/>
                  <a:pt x="31" y="58"/>
                  <a:pt x="31" y="58"/>
                </a:cubicBezTo>
                <a:cubicBezTo>
                  <a:pt x="55" y="63"/>
                  <a:pt x="55" y="63"/>
                  <a:pt x="55" y="63"/>
                </a:cubicBezTo>
                <a:cubicBezTo>
                  <a:pt x="55" y="63"/>
                  <a:pt x="55" y="63"/>
                  <a:pt x="55" y="64"/>
                </a:cubicBezTo>
                <a:cubicBezTo>
                  <a:pt x="77" y="83"/>
                  <a:pt x="77" y="83"/>
                  <a:pt x="77" y="83"/>
                </a:cubicBezTo>
                <a:cubicBezTo>
                  <a:pt x="127" y="99"/>
                  <a:pt x="127" y="99"/>
                  <a:pt x="127" y="99"/>
                </a:cubicBezTo>
                <a:cubicBezTo>
                  <a:pt x="147" y="80"/>
                  <a:pt x="147" y="80"/>
                  <a:pt x="147" y="80"/>
                </a:cubicBezTo>
                <a:cubicBezTo>
                  <a:pt x="147" y="80"/>
                  <a:pt x="148" y="80"/>
                  <a:pt x="148" y="80"/>
                </a:cubicBezTo>
                <a:cubicBezTo>
                  <a:pt x="148" y="80"/>
                  <a:pt x="148" y="80"/>
                  <a:pt x="148" y="80"/>
                </a:cubicBezTo>
                <a:cubicBezTo>
                  <a:pt x="161" y="114"/>
                  <a:pt x="161" y="114"/>
                  <a:pt x="161" y="114"/>
                </a:cubicBezTo>
                <a:cubicBezTo>
                  <a:pt x="162" y="120"/>
                  <a:pt x="162" y="120"/>
                  <a:pt x="162" y="120"/>
                </a:cubicBezTo>
                <a:cubicBezTo>
                  <a:pt x="163" y="145"/>
                  <a:pt x="163" y="145"/>
                  <a:pt x="163" y="145"/>
                </a:cubicBezTo>
                <a:moveTo>
                  <a:pt x="78" y="55"/>
                </a:moveTo>
                <a:cubicBezTo>
                  <a:pt x="84" y="55"/>
                  <a:pt x="84" y="55"/>
                  <a:pt x="84" y="55"/>
                </a:cubicBezTo>
                <a:cubicBezTo>
                  <a:pt x="133" y="59"/>
                  <a:pt x="133" y="59"/>
                  <a:pt x="133" y="59"/>
                </a:cubicBezTo>
                <a:cubicBezTo>
                  <a:pt x="137" y="60"/>
                  <a:pt x="137" y="60"/>
                  <a:pt x="137" y="60"/>
                </a:cubicBezTo>
                <a:cubicBezTo>
                  <a:pt x="135" y="53"/>
                  <a:pt x="135" y="53"/>
                  <a:pt x="135" y="53"/>
                </a:cubicBezTo>
                <a:cubicBezTo>
                  <a:pt x="133" y="44"/>
                  <a:pt x="133" y="44"/>
                  <a:pt x="133" y="44"/>
                </a:cubicBezTo>
                <a:cubicBezTo>
                  <a:pt x="132" y="44"/>
                  <a:pt x="132" y="44"/>
                  <a:pt x="132" y="44"/>
                </a:cubicBezTo>
                <a:cubicBezTo>
                  <a:pt x="119" y="39"/>
                  <a:pt x="119" y="39"/>
                  <a:pt x="119" y="39"/>
                </a:cubicBezTo>
                <a:cubicBezTo>
                  <a:pt x="119" y="39"/>
                  <a:pt x="119" y="39"/>
                  <a:pt x="119" y="39"/>
                </a:cubicBezTo>
                <a:cubicBezTo>
                  <a:pt x="119" y="38"/>
                  <a:pt x="119" y="38"/>
                  <a:pt x="119" y="38"/>
                </a:cubicBezTo>
                <a:cubicBezTo>
                  <a:pt x="121" y="33"/>
                  <a:pt x="121" y="33"/>
                  <a:pt x="121" y="33"/>
                </a:cubicBezTo>
                <a:cubicBezTo>
                  <a:pt x="128" y="12"/>
                  <a:pt x="128" y="12"/>
                  <a:pt x="128" y="12"/>
                </a:cubicBezTo>
                <a:cubicBezTo>
                  <a:pt x="125" y="0"/>
                  <a:pt x="125" y="0"/>
                  <a:pt x="125" y="0"/>
                </a:cubicBezTo>
                <a:cubicBezTo>
                  <a:pt x="92" y="22"/>
                  <a:pt x="92" y="22"/>
                  <a:pt x="92" y="22"/>
                </a:cubicBezTo>
                <a:lnTo>
                  <a:pt x="78" y="55"/>
                </a:lnTo>
                <a:close/>
                <a:moveTo>
                  <a:pt x="168" y="94"/>
                </a:moveTo>
                <a:cubicBezTo>
                  <a:pt x="184" y="125"/>
                  <a:pt x="184" y="125"/>
                  <a:pt x="184" y="125"/>
                </a:cubicBezTo>
                <a:cubicBezTo>
                  <a:pt x="184" y="125"/>
                  <a:pt x="184" y="125"/>
                  <a:pt x="184" y="125"/>
                </a:cubicBezTo>
                <a:cubicBezTo>
                  <a:pt x="184" y="127"/>
                  <a:pt x="184" y="127"/>
                  <a:pt x="184" y="127"/>
                </a:cubicBezTo>
                <a:cubicBezTo>
                  <a:pt x="212" y="103"/>
                  <a:pt x="212" y="103"/>
                  <a:pt x="212" y="103"/>
                </a:cubicBezTo>
                <a:cubicBezTo>
                  <a:pt x="197" y="77"/>
                  <a:pt x="197" y="77"/>
                  <a:pt x="197" y="77"/>
                </a:cubicBezTo>
                <a:lnTo>
                  <a:pt x="168" y="94"/>
                </a:lnTo>
                <a:close/>
                <a:moveTo>
                  <a:pt x="4" y="257"/>
                </a:moveTo>
                <a:cubicBezTo>
                  <a:pt x="44" y="284"/>
                  <a:pt x="44" y="284"/>
                  <a:pt x="44" y="284"/>
                </a:cubicBezTo>
                <a:cubicBezTo>
                  <a:pt x="55" y="304"/>
                  <a:pt x="55" y="304"/>
                  <a:pt x="55" y="304"/>
                </a:cubicBezTo>
                <a:cubicBezTo>
                  <a:pt x="41" y="321"/>
                  <a:pt x="41" y="321"/>
                  <a:pt x="41" y="321"/>
                </a:cubicBezTo>
                <a:cubicBezTo>
                  <a:pt x="54" y="322"/>
                  <a:pt x="54" y="322"/>
                  <a:pt x="54" y="322"/>
                </a:cubicBezTo>
                <a:cubicBezTo>
                  <a:pt x="59" y="378"/>
                  <a:pt x="59" y="378"/>
                  <a:pt x="59" y="378"/>
                </a:cubicBezTo>
                <a:cubicBezTo>
                  <a:pt x="76" y="387"/>
                  <a:pt x="76" y="387"/>
                  <a:pt x="76" y="387"/>
                </a:cubicBezTo>
                <a:cubicBezTo>
                  <a:pt x="67" y="399"/>
                  <a:pt x="67" y="399"/>
                  <a:pt x="67" y="399"/>
                </a:cubicBezTo>
                <a:cubicBezTo>
                  <a:pt x="82" y="422"/>
                  <a:pt x="82" y="422"/>
                  <a:pt x="82" y="422"/>
                </a:cubicBezTo>
                <a:cubicBezTo>
                  <a:pt x="19" y="468"/>
                  <a:pt x="19" y="468"/>
                  <a:pt x="19" y="468"/>
                </a:cubicBezTo>
                <a:cubicBezTo>
                  <a:pt x="32" y="494"/>
                  <a:pt x="32" y="494"/>
                  <a:pt x="32" y="494"/>
                </a:cubicBezTo>
                <a:cubicBezTo>
                  <a:pt x="36" y="500"/>
                  <a:pt x="36" y="500"/>
                  <a:pt x="36" y="500"/>
                </a:cubicBezTo>
                <a:cubicBezTo>
                  <a:pt x="87" y="523"/>
                  <a:pt x="87" y="523"/>
                  <a:pt x="87" y="523"/>
                </a:cubicBezTo>
                <a:cubicBezTo>
                  <a:pt x="87" y="523"/>
                  <a:pt x="87" y="523"/>
                  <a:pt x="87" y="524"/>
                </a:cubicBezTo>
                <a:cubicBezTo>
                  <a:pt x="95" y="547"/>
                  <a:pt x="95" y="547"/>
                  <a:pt x="95" y="547"/>
                </a:cubicBezTo>
                <a:cubicBezTo>
                  <a:pt x="100" y="547"/>
                  <a:pt x="100" y="547"/>
                  <a:pt x="100" y="547"/>
                </a:cubicBezTo>
                <a:cubicBezTo>
                  <a:pt x="121" y="536"/>
                  <a:pt x="121" y="536"/>
                  <a:pt x="121" y="536"/>
                </a:cubicBezTo>
                <a:cubicBezTo>
                  <a:pt x="113" y="490"/>
                  <a:pt x="113" y="490"/>
                  <a:pt x="113" y="490"/>
                </a:cubicBezTo>
                <a:cubicBezTo>
                  <a:pt x="113" y="490"/>
                  <a:pt x="113" y="490"/>
                  <a:pt x="114" y="489"/>
                </a:cubicBezTo>
                <a:cubicBezTo>
                  <a:pt x="130" y="486"/>
                  <a:pt x="130" y="486"/>
                  <a:pt x="130" y="486"/>
                </a:cubicBezTo>
                <a:cubicBezTo>
                  <a:pt x="141" y="462"/>
                  <a:pt x="141" y="462"/>
                  <a:pt x="141" y="462"/>
                </a:cubicBezTo>
                <a:cubicBezTo>
                  <a:pt x="151" y="438"/>
                  <a:pt x="151" y="438"/>
                  <a:pt x="151" y="438"/>
                </a:cubicBezTo>
                <a:cubicBezTo>
                  <a:pt x="153" y="418"/>
                  <a:pt x="153" y="418"/>
                  <a:pt x="153" y="418"/>
                </a:cubicBezTo>
                <a:cubicBezTo>
                  <a:pt x="150" y="353"/>
                  <a:pt x="150" y="353"/>
                  <a:pt x="150" y="353"/>
                </a:cubicBezTo>
                <a:cubicBezTo>
                  <a:pt x="145" y="334"/>
                  <a:pt x="145" y="334"/>
                  <a:pt x="145" y="334"/>
                </a:cubicBezTo>
                <a:cubicBezTo>
                  <a:pt x="133" y="279"/>
                  <a:pt x="133" y="279"/>
                  <a:pt x="133" y="279"/>
                </a:cubicBezTo>
                <a:cubicBezTo>
                  <a:pt x="130" y="270"/>
                  <a:pt x="130" y="270"/>
                  <a:pt x="130" y="270"/>
                </a:cubicBezTo>
                <a:cubicBezTo>
                  <a:pt x="130" y="270"/>
                  <a:pt x="130" y="270"/>
                  <a:pt x="130" y="269"/>
                </a:cubicBezTo>
                <a:cubicBezTo>
                  <a:pt x="143" y="239"/>
                  <a:pt x="143" y="239"/>
                  <a:pt x="143" y="239"/>
                </a:cubicBezTo>
                <a:cubicBezTo>
                  <a:pt x="134" y="227"/>
                  <a:pt x="134" y="227"/>
                  <a:pt x="134" y="227"/>
                </a:cubicBezTo>
                <a:cubicBezTo>
                  <a:pt x="126" y="238"/>
                  <a:pt x="126" y="238"/>
                  <a:pt x="126" y="238"/>
                </a:cubicBezTo>
                <a:cubicBezTo>
                  <a:pt x="118" y="248"/>
                  <a:pt x="118" y="248"/>
                  <a:pt x="118" y="248"/>
                </a:cubicBezTo>
                <a:cubicBezTo>
                  <a:pt x="118" y="249"/>
                  <a:pt x="117" y="249"/>
                  <a:pt x="117" y="249"/>
                </a:cubicBezTo>
                <a:cubicBezTo>
                  <a:pt x="105" y="245"/>
                  <a:pt x="105" y="245"/>
                  <a:pt x="105" y="245"/>
                </a:cubicBezTo>
                <a:cubicBezTo>
                  <a:pt x="105" y="245"/>
                  <a:pt x="105" y="245"/>
                  <a:pt x="105" y="245"/>
                </a:cubicBezTo>
                <a:cubicBezTo>
                  <a:pt x="105" y="236"/>
                  <a:pt x="105" y="236"/>
                  <a:pt x="105" y="236"/>
                </a:cubicBezTo>
                <a:cubicBezTo>
                  <a:pt x="103" y="214"/>
                  <a:pt x="103" y="214"/>
                  <a:pt x="103" y="214"/>
                </a:cubicBezTo>
                <a:cubicBezTo>
                  <a:pt x="92" y="204"/>
                  <a:pt x="92" y="204"/>
                  <a:pt x="92" y="204"/>
                </a:cubicBezTo>
                <a:cubicBezTo>
                  <a:pt x="79" y="213"/>
                  <a:pt x="79" y="213"/>
                  <a:pt x="79" y="213"/>
                </a:cubicBezTo>
                <a:cubicBezTo>
                  <a:pt x="79" y="214"/>
                  <a:pt x="79" y="213"/>
                  <a:pt x="78" y="213"/>
                </a:cubicBezTo>
                <a:cubicBezTo>
                  <a:pt x="67" y="202"/>
                  <a:pt x="67" y="202"/>
                  <a:pt x="67" y="202"/>
                </a:cubicBezTo>
                <a:cubicBezTo>
                  <a:pt x="50" y="189"/>
                  <a:pt x="50" y="189"/>
                  <a:pt x="50" y="189"/>
                </a:cubicBezTo>
                <a:cubicBezTo>
                  <a:pt x="29" y="171"/>
                  <a:pt x="29" y="171"/>
                  <a:pt x="29" y="171"/>
                </a:cubicBezTo>
                <a:cubicBezTo>
                  <a:pt x="29" y="171"/>
                  <a:pt x="29" y="171"/>
                  <a:pt x="29" y="171"/>
                </a:cubicBezTo>
                <a:cubicBezTo>
                  <a:pt x="8" y="141"/>
                  <a:pt x="8" y="141"/>
                  <a:pt x="8" y="141"/>
                </a:cubicBezTo>
                <a:cubicBezTo>
                  <a:pt x="2" y="141"/>
                  <a:pt x="2" y="141"/>
                  <a:pt x="2" y="141"/>
                </a:cubicBezTo>
                <a:cubicBezTo>
                  <a:pt x="2" y="143"/>
                  <a:pt x="2" y="143"/>
                  <a:pt x="2" y="143"/>
                </a:cubicBezTo>
                <a:cubicBezTo>
                  <a:pt x="5" y="172"/>
                  <a:pt x="5" y="172"/>
                  <a:pt x="5" y="172"/>
                </a:cubicBezTo>
                <a:cubicBezTo>
                  <a:pt x="27" y="189"/>
                  <a:pt x="27" y="189"/>
                  <a:pt x="27" y="189"/>
                </a:cubicBezTo>
                <a:cubicBezTo>
                  <a:pt x="27" y="189"/>
                  <a:pt x="27" y="189"/>
                  <a:pt x="27" y="189"/>
                </a:cubicBezTo>
                <a:cubicBezTo>
                  <a:pt x="46" y="235"/>
                  <a:pt x="46" y="235"/>
                  <a:pt x="46" y="235"/>
                </a:cubicBezTo>
                <a:cubicBezTo>
                  <a:pt x="46" y="235"/>
                  <a:pt x="46" y="236"/>
                  <a:pt x="46" y="236"/>
                </a:cubicBezTo>
                <a:cubicBezTo>
                  <a:pt x="36" y="245"/>
                  <a:pt x="36" y="245"/>
                  <a:pt x="36" y="245"/>
                </a:cubicBezTo>
                <a:cubicBezTo>
                  <a:pt x="35" y="245"/>
                  <a:pt x="35" y="245"/>
                  <a:pt x="35" y="245"/>
                </a:cubicBezTo>
                <a:cubicBezTo>
                  <a:pt x="35" y="245"/>
                  <a:pt x="35" y="245"/>
                  <a:pt x="34" y="244"/>
                </a:cubicBezTo>
                <a:cubicBezTo>
                  <a:pt x="7" y="209"/>
                  <a:pt x="7" y="209"/>
                  <a:pt x="7" y="209"/>
                </a:cubicBezTo>
                <a:cubicBezTo>
                  <a:pt x="0" y="207"/>
                  <a:pt x="0" y="207"/>
                  <a:pt x="0" y="207"/>
                </a:cubicBezTo>
                <a:lnTo>
                  <a:pt x="4" y="257"/>
                </a:lnTo>
                <a:close/>
              </a:path>
            </a:pathLst>
          </a:custGeom>
          <a:solidFill>
            <a:srgbClr val="FCD8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8" name="Freeform 26">
            <a:extLst>
              <a:ext uri="{FF2B5EF4-FFF2-40B4-BE49-F238E27FC236}">
                <a16:creationId xmlns:a16="http://schemas.microsoft.com/office/drawing/2014/main" id="{197531A3-B472-A85E-D358-F4878D6A4FC2}"/>
              </a:ext>
            </a:extLst>
          </p:cNvPr>
          <p:cNvSpPr>
            <a:spLocks noEditPoints="1"/>
          </p:cNvSpPr>
          <p:nvPr/>
        </p:nvSpPr>
        <p:spPr bwMode="auto">
          <a:xfrm>
            <a:off x="2205038" y="5656263"/>
            <a:ext cx="1960563" cy="1192213"/>
          </a:xfrm>
          <a:custGeom>
            <a:avLst/>
            <a:gdLst>
              <a:gd name="T0" fmla="*/ 1152 w 1235"/>
              <a:gd name="T1" fmla="*/ 174 h 751"/>
              <a:gd name="T2" fmla="*/ 1039 w 1235"/>
              <a:gd name="T3" fmla="*/ 142 h 751"/>
              <a:gd name="T4" fmla="*/ 981 w 1235"/>
              <a:gd name="T5" fmla="*/ 105 h 751"/>
              <a:gd name="T6" fmla="*/ 887 w 1235"/>
              <a:gd name="T7" fmla="*/ 37 h 751"/>
              <a:gd name="T8" fmla="*/ 956 w 1235"/>
              <a:gd name="T9" fmla="*/ 153 h 751"/>
              <a:gd name="T10" fmla="*/ 908 w 1235"/>
              <a:gd name="T11" fmla="*/ 167 h 751"/>
              <a:gd name="T12" fmla="*/ 829 w 1235"/>
              <a:gd name="T13" fmla="*/ 62 h 751"/>
              <a:gd name="T14" fmla="*/ 763 w 1235"/>
              <a:gd name="T15" fmla="*/ 22 h 751"/>
              <a:gd name="T16" fmla="*/ 701 w 1235"/>
              <a:gd name="T17" fmla="*/ 97 h 751"/>
              <a:gd name="T18" fmla="*/ 591 w 1235"/>
              <a:gd name="T19" fmla="*/ 97 h 751"/>
              <a:gd name="T20" fmla="*/ 471 w 1235"/>
              <a:gd name="T21" fmla="*/ 219 h 751"/>
              <a:gd name="T22" fmla="*/ 449 w 1235"/>
              <a:gd name="T23" fmla="*/ 320 h 751"/>
              <a:gd name="T24" fmla="*/ 500 w 1235"/>
              <a:gd name="T25" fmla="*/ 347 h 751"/>
              <a:gd name="T26" fmla="*/ 517 w 1235"/>
              <a:gd name="T27" fmla="*/ 356 h 751"/>
              <a:gd name="T28" fmla="*/ 476 w 1235"/>
              <a:gd name="T29" fmla="*/ 416 h 751"/>
              <a:gd name="T30" fmla="*/ 473 w 1235"/>
              <a:gd name="T31" fmla="*/ 412 h 751"/>
              <a:gd name="T32" fmla="*/ 372 w 1235"/>
              <a:gd name="T33" fmla="*/ 420 h 751"/>
              <a:gd name="T34" fmla="*/ 389 w 1235"/>
              <a:gd name="T35" fmla="*/ 488 h 751"/>
              <a:gd name="T36" fmla="*/ 424 w 1235"/>
              <a:gd name="T37" fmla="*/ 606 h 751"/>
              <a:gd name="T38" fmla="*/ 463 w 1235"/>
              <a:gd name="T39" fmla="*/ 602 h 751"/>
              <a:gd name="T40" fmla="*/ 486 w 1235"/>
              <a:gd name="T41" fmla="*/ 488 h 751"/>
              <a:gd name="T42" fmla="*/ 573 w 1235"/>
              <a:gd name="T43" fmla="*/ 472 h 751"/>
              <a:gd name="T44" fmla="*/ 691 w 1235"/>
              <a:gd name="T45" fmla="*/ 333 h 751"/>
              <a:gd name="T46" fmla="*/ 970 w 1235"/>
              <a:gd name="T47" fmla="*/ 354 h 751"/>
              <a:gd name="T48" fmla="*/ 1148 w 1235"/>
              <a:gd name="T49" fmla="*/ 304 h 751"/>
              <a:gd name="T50" fmla="*/ 1235 w 1235"/>
              <a:gd name="T51" fmla="*/ 260 h 751"/>
              <a:gd name="T52" fmla="*/ 103 w 1235"/>
              <a:gd name="T53" fmla="*/ 430 h 751"/>
              <a:gd name="T54" fmla="*/ 354 w 1235"/>
              <a:gd name="T55" fmla="*/ 372 h 751"/>
              <a:gd name="T56" fmla="*/ 341 w 1235"/>
              <a:gd name="T57" fmla="*/ 327 h 751"/>
              <a:gd name="T58" fmla="*/ 235 w 1235"/>
              <a:gd name="T59" fmla="*/ 267 h 751"/>
              <a:gd name="T60" fmla="*/ 51 w 1235"/>
              <a:gd name="T61" fmla="*/ 281 h 751"/>
              <a:gd name="T62" fmla="*/ 0 w 1235"/>
              <a:gd name="T63" fmla="*/ 420 h 751"/>
              <a:gd name="T64" fmla="*/ 37 w 1235"/>
              <a:gd name="T65" fmla="*/ 443 h 751"/>
              <a:gd name="T66" fmla="*/ 97 w 1235"/>
              <a:gd name="T67" fmla="*/ 422 h 751"/>
              <a:gd name="T68" fmla="*/ 354 w 1235"/>
              <a:gd name="T69" fmla="*/ 447 h 751"/>
              <a:gd name="T70" fmla="*/ 190 w 1235"/>
              <a:gd name="T71" fmla="*/ 416 h 751"/>
              <a:gd name="T72" fmla="*/ 66 w 1235"/>
              <a:gd name="T73" fmla="*/ 689 h 751"/>
              <a:gd name="T74" fmla="*/ 103 w 1235"/>
              <a:gd name="T75" fmla="*/ 751 h 751"/>
              <a:gd name="T76" fmla="*/ 327 w 1235"/>
              <a:gd name="T77" fmla="*/ 672 h 751"/>
              <a:gd name="T78" fmla="*/ 345 w 1235"/>
              <a:gd name="T79" fmla="*/ 488 h 75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1235" h="751">
                <a:moveTo>
                  <a:pt x="1161" y="184"/>
                </a:moveTo>
                <a:lnTo>
                  <a:pt x="1152" y="174"/>
                </a:lnTo>
                <a:lnTo>
                  <a:pt x="1063" y="165"/>
                </a:lnTo>
                <a:lnTo>
                  <a:pt x="1039" y="142"/>
                </a:lnTo>
                <a:lnTo>
                  <a:pt x="1065" y="109"/>
                </a:lnTo>
                <a:lnTo>
                  <a:pt x="981" y="105"/>
                </a:lnTo>
                <a:lnTo>
                  <a:pt x="931" y="0"/>
                </a:lnTo>
                <a:lnTo>
                  <a:pt x="887" y="37"/>
                </a:lnTo>
                <a:lnTo>
                  <a:pt x="883" y="105"/>
                </a:lnTo>
                <a:lnTo>
                  <a:pt x="956" y="153"/>
                </a:lnTo>
                <a:lnTo>
                  <a:pt x="943" y="157"/>
                </a:lnTo>
                <a:lnTo>
                  <a:pt x="908" y="167"/>
                </a:lnTo>
                <a:lnTo>
                  <a:pt x="861" y="124"/>
                </a:lnTo>
                <a:lnTo>
                  <a:pt x="829" y="62"/>
                </a:lnTo>
                <a:lnTo>
                  <a:pt x="778" y="29"/>
                </a:lnTo>
                <a:lnTo>
                  <a:pt x="763" y="22"/>
                </a:lnTo>
                <a:lnTo>
                  <a:pt x="726" y="66"/>
                </a:lnTo>
                <a:lnTo>
                  <a:pt x="701" y="97"/>
                </a:lnTo>
                <a:lnTo>
                  <a:pt x="666" y="80"/>
                </a:lnTo>
                <a:lnTo>
                  <a:pt x="591" y="97"/>
                </a:lnTo>
                <a:lnTo>
                  <a:pt x="486" y="192"/>
                </a:lnTo>
                <a:lnTo>
                  <a:pt x="471" y="219"/>
                </a:lnTo>
                <a:lnTo>
                  <a:pt x="445" y="269"/>
                </a:lnTo>
                <a:lnTo>
                  <a:pt x="449" y="320"/>
                </a:lnTo>
                <a:lnTo>
                  <a:pt x="484" y="339"/>
                </a:lnTo>
                <a:lnTo>
                  <a:pt x="500" y="347"/>
                </a:lnTo>
                <a:lnTo>
                  <a:pt x="505" y="351"/>
                </a:lnTo>
                <a:lnTo>
                  <a:pt x="517" y="356"/>
                </a:lnTo>
                <a:lnTo>
                  <a:pt x="486" y="403"/>
                </a:lnTo>
                <a:lnTo>
                  <a:pt x="476" y="416"/>
                </a:lnTo>
                <a:lnTo>
                  <a:pt x="473" y="412"/>
                </a:lnTo>
                <a:lnTo>
                  <a:pt x="473" y="412"/>
                </a:lnTo>
                <a:lnTo>
                  <a:pt x="438" y="378"/>
                </a:lnTo>
                <a:lnTo>
                  <a:pt x="372" y="420"/>
                </a:lnTo>
                <a:lnTo>
                  <a:pt x="376" y="474"/>
                </a:lnTo>
                <a:lnTo>
                  <a:pt x="389" y="488"/>
                </a:lnTo>
                <a:lnTo>
                  <a:pt x="424" y="527"/>
                </a:lnTo>
                <a:lnTo>
                  <a:pt x="424" y="606"/>
                </a:lnTo>
                <a:lnTo>
                  <a:pt x="445" y="602"/>
                </a:lnTo>
                <a:lnTo>
                  <a:pt x="463" y="602"/>
                </a:lnTo>
                <a:lnTo>
                  <a:pt x="463" y="492"/>
                </a:lnTo>
                <a:lnTo>
                  <a:pt x="486" y="488"/>
                </a:lnTo>
                <a:lnTo>
                  <a:pt x="558" y="474"/>
                </a:lnTo>
                <a:lnTo>
                  <a:pt x="573" y="472"/>
                </a:lnTo>
                <a:lnTo>
                  <a:pt x="641" y="393"/>
                </a:lnTo>
                <a:lnTo>
                  <a:pt x="691" y="333"/>
                </a:lnTo>
                <a:lnTo>
                  <a:pt x="950" y="352"/>
                </a:lnTo>
                <a:lnTo>
                  <a:pt x="970" y="354"/>
                </a:lnTo>
                <a:lnTo>
                  <a:pt x="1070" y="343"/>
                </a:lnTo>
                <a:lnTo>
                  <a:pt x="1148" y="304"/>
                </a:lnTo>
                <a:lnTo>
                  <a:pt x="1161" y="296"/>
                </a:lnTo>
                <a:lnTo>
                  <a:pt x="1235" y="260"/>
                </a:lnTo>
                <a:lnTo>
                  <a:pt x="1161" y="184"/>
                </a:lnTo>
                <a:close/>
                <a:moveTo>
                  <a:pt x="103" y="430"/>
                </a:moveTo>
                <a:lnTo>
                  <a:pt x="227" y="358"/>
                </a:lnTo>
                <a:lnTo>
                  <a:pt x="354" y="372"/>
                </a:lnTo>
                <a:lnTo>
                  <a:pt x="353" y="358"/>
                </a:lnTo>
                <a:lnTo>
                  <a:pt x="341" y="327"/>
                </a:lnTo>
                <a:lnTo>
                  <a:pt x="240" y="281"/>
                </a:lnTo>
                <a:lnTo>
                  <a:pt x="235" y="267"/>
                </a:lnTo>
                <a:lnTo>
                  <a:pt x="207" y="215"/>
                </a:lnTo>
                <a:lnTo>
                  <a:pt x="51" y="281"/>
                </a:lnTo>
                <a:lnTo>
                  <a:pt x="14" y="341"/>
                </a:lnTo>
                <a:lnTo>
                  <a:pt x="0" y="420"/>
                </a:lnTo>
                <a:lnTo>
                  <a:pt x="20" y="434"/>
                </a:lnTo>
                <a:lnTo>
                  <a:pt x="37" y="443"/>
                </a:lnTo>
                <a:lnTo>
                  <a:pt x="45" y="440"/>
                </a:lnTo>
                <a:lnTo>
                  <a:pt x="97" y="422"/>
                </a:lnTo>
                <a:lnTo>
                  <a:pt x="103" y="430"/>
                </a:lnTo>
                <a:close/>
                <a:moveTo>
                  <a:pt x="354" y="447"/>
                </a:moveTo>
                <a:lnTo>
                  <a:pt x="279" y="385"/>
                </a:lnTo>
                <a:lnTo>
                  <a:pt x="190" y="416"/>
                </a:lnTo>
                <a:lnTo>
                  <a:pt x="155" y="488"/>
                </a:lnTo>
                <a:lnTo>
                  <a:pt x="66" y="689"/>
                </a:lnTo>
                <a:lnTo>
                  <a:pt x="103" y="747"/>
                </a:lnTo>
                <a:lnTo>
                  <a:pt x="103" y="751"/>
                </a:lnTo>
                <a:lnTo>
                  <a:pt x="217" y="672"/>
                </a:lnTo>
                <a:lnTo>
                  <a:pt x="327" y="672"/>
                </a:lnTo>
                <a:lnTo>
                  <a:pt x="399" y="562"/>
                </a:lnTo>
                <a:lnTo>
                  <a:pt x="345" y="488"/>
                </a:lnTo>
                <a:lnTo>
                  <a:pt x="354" y="447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9" name="Freeform 27">
            <a:extLst>
              <a:ext uri="{FF2B5EF4-FFF2-40B4-BE49-F238E27FC236}">
                <a16:creationId xmlns:a16="http://schemas.microsoft.com/office/drawing/2014/main" id="{A99E0AB0-D80F-D93F-9F42-CD88C797622C}"/>
              </a:ext>
            </a:extLst>
          </p:cNvPr>
          <p:cNvSpPr>
            <a:spLocks/>
          </p:cNvSpPr>
          <p:nvPr/>
        </p:nvSpPr>
        <p:spPr bwMode="auto">
          <a:xfrm>
            <a:off x="1820863" y="5183188"/>
            <a:ext cx="744538" cy="1189038"/>
          </a:xfrm>
          <a:custGeom>
            <a:avLst/>
            <a:gdLst>
              <a:gd name="T0" fmla="*/ 212 w 242"/>
              <a:gd name="T1" fmla="*/ 5 h 387"/>
              <a:gd name="T2" fmla="*/ 210 w 242"/>
              <a:gd name="T3" fmla="*/ 4 h 387"/>
              <a:gd name="T4" fmla="*/ 196 w 242"/>
              <a:gd name="T5" fmla="*/ 0 h 387"/>
              <a:gd name="T6" fmla="*/ 152 w 242"/>
              <a:gd name="T7" fmla="*/ 48 h 387"/>
              <a:gd name="T8" fmla="*/ 158 w 242"/>
              <a:gd name="T9" fmla="*/ 63 h 387"/>
              <a:gd name="T10" fmla="*/ 160 w 242"/>
              <a:gd name="T11" fmla="*/ 69 h 387"/>
              <a:gd name="T12" fmla="*/ 168 w 242"/>
              <a:gd name="T13" fmla="*/ 91 h 387"/>
              <a:gd name="T14" fmla="*/ 183 w 242"/>
              <a:gd name="T15" fmla="*/ 105 h 387"/>
              <a:gd name="T16" fmla="*/ 224 w 242"/>
              <a:gd name="T17" fmla="*/ 118 h 387"/>
              <a:gd name="T18" fmla="*/ 225 w 242"/>
              <a:gd name="T19" fmla="*/ 118 h 387"/>
              <a:gd name="T20" fmla="*/ 226 w 242"/>
              <a:gd name="T21" fmla="*/ 119 h 387"/>
              <a:gd name="T22" fmla="*/ 226 w 242"/>
              <a:gd name="T23" fmla="*/ 120 h 387"/>
              <a:gd name="T24" fmla="*/ 234 w 242"/>
              <a:gd name="T25" fmla="*/ 137 h 387"/>
              <a:gd name="T26" fmla="*/ 242 w 242"/>
              <a:gd name="T27" fmla="*/ 157 h 387"/>
              <a:gd name="T28" fmla="*/ 242 w 242"/>
              <a:gd name="T29" fmla="*/ 157 h 387"/>
              <a:gd name="T30" fmla="*/ 239 w 242"/>
              <a:gd name="T31" fmla="*/ 178 h 387"/>
              <a:gd name="T32" fmla="*/ 239 w 242"/>
              <a:gd name="T33" fmla="*/ 179 h 387"/>
              <a:gd name="T34" fmla="*/ 238 w 242"/>
              <a:gd name="T35" fmla="*/ 178 h 387"/>
              <a:gd name="T36" fmla="*/ 232 w 242"/>
              <a:gd name="T37" fmla="*/ 171 h 387"/>
              <a:gd name="T38" fmla="*/ 217 w 242"/>
              <a:gd name="T39" fmla="*/ 152 h 387"/>
              <a:gd name="T40" fmla="*/ 215 w 242"/>
              <a:gd name="T41" fmla="*/ 150 h 387"/>
              <a:gd name="T42" fmla="*/ 142 w 242"/>
              <a:gd name="T43" fmla="*/ 138 h 387"/>
              <a:gd name="T44" fmla="*/ 141 w 242"/>
              <a:gd name="T45" fmla="*/ 200 h 387"/>
              <a:gd name="T46" fmla="*/ 143 w 242"/>
              <a:gd name="T47" fmla="*/ 209 h 387"/>
              <a:gd name="T48" fmla="*/ 149 w 242"/>
              <a:gd name="T49" fmla="*/ 231 h 387"/>
              <a:gd name="T50" fmla="*/ 156 w 242"/>
              <a:gd name="T51" fmla="*/ 258 h 387"/>
              <a:gd name="T52" fmla="*/ 155 w 242"/>
              <a:gd name="T53" fmla="*/ 258 h 387"/>
              <a:gd name="T54" fmla="*/ 154 w 242"/>
              <a:gd name="T55" fmla="*/ 258 h 387"/>
              <a:gd name="T56" fmla="*/ 150 w 242"/>
              <a:gd name="T57" fmla="*/ 254 h 387"/>
              <a:gd name="T58" fmla="*/ 136 w 242"/>
              <a:gd name="T59" fmla="*/ 236 h 387"/>
              <a:gd name="T60" fmla="*/ 124 w 242"/>
              <a:gd name="T61" fmla="*/ 221 h 387"/>
              <a:gd name="T62" fmla="*/ 45 w 242"/>
              <a:gd name="T63" fmla="*/ 285 h 387"/>
              <a:gd name="T64" fmla="*/ 50 w 242"/>
              <a:gd name="T65" fmla="*/ 344 h 387"/>
              <a:gd name="T66" fmla="*/ 50 w 242"/>
              <a:gd name="T67" fmla="*/ 345 h 387"/>
              <a:gd name="T68" fmla="*/ 41 w 242"/>
              <a:gd name="T69" fmla="*/ 361 h 387"/>
              <a:gd name="T70" fmla="*/ 26 w 242"/>
              <a:gd name="T71" fmla="*/ 386 h 387"/>
              <a:gd name="T72" fmla="*/ 26 w 242"/>
              <a:gd name="T73" fmla="*/ 387 h 387"/>
              <a:gd name="T74" fmla="*/ 25 w 242"/>
              <a:gd name="T75" fmla="*/ 387 h 387"/>
              <a:gd name="T76" fmla="*/ 5 w 242"/>
              <a:gd name="T77" fmla="*/ 372 h 387"/>
              <a:gd name="T78" fmla="*/ 0 w 242"/>
              <a:gd name="T79" fmla="*/ 369 h 387"/>
              <a:gd name="T80" fmla="*/ 0 w 242"/>
              <a:gd name="T81" fmla="*/ 368 h 387"/>
              <a:gd name="T82" fmla="*/ 0 w 242"/>
              <a:gd name="T83" fmla="*/ 368 h 387"/>
              <a:gd name="T84" fmla="*/ 27 w 242"/>
              <a:gd name="T85" fmla="*/ 337 h 387"/>
              <a:gd name="T86" fmla="*/ 20 w 242"/>
              <a:gd name="T87" fmla="*/ 279 h 387"/>
              <a:gd name="T88" fmla="*/ 20 w 242"/>
              <a:gd name="T89" fmla="*/ 279 h 387"/>
              <a:gd name="T90" fmla="*/ 28 w 242"/>
              <a:gd name="T91" fmla="*/ 247 h 387"/>
              <a:gd name="T92" fmla="*/ 29 w 242"/>
              <a:gd name="T93" fmla="*/ 247 h 387"/>
              <a:gd name="T94" fmla="*/ 59 w 242"/>
              <a:gd name="T95" fmla="*/ 242 h 387"/>
              <a:gd name="T96" fmla="*/ 106 w 242"/>
              <a:gd name="T97" fmla="*/ 189 h 387"/>
              <a:gd name="T98" fmla="*/ 116 w 242"/>
              <a:gd name="T99" fmla="*/ 146 h 387"/>
              <a:gd name="T100" fmla="*/ 115 w 242"/>
              <a:gd name="T101" fmla="*/ 135 h 3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242" h="387">
                <a:moveTo>
                  <a:pt x="212" y="5"/>
                </a:moveTo>
                <a:cubicBezTo>
                  <a:pt x="210" y="4"/>
                  <a:pt x="210" y="4"/>
                  <a:pt x="210" y="4"/>
                </a:cubicBezTo>
                <a:cubicBezTo>
                  <a:pt x="196" y="0"/>
                  <a:pt x="196" y="0"/>
                  <a:pt x="196" y="0"/>
                </a:cubicBezTo>
                <a:cubicBezTo>
                  <a:pt x="152" y="48"/>
                  <a:pt x="152" y="48"/>
                  <a:pt x="152" y="48"/>
                </a:cubicBezTo>
                <a:cubicBezTo>
                  <a:pt x="158" y="63"/>
                  <a:pt x="158" y="63"/>
                  <a:pt x="158" y="63"/>
                </a:cubicBezTo>
                <a:cubicBezTo>
                  <a:pt x="160" y="69"/>
                  <a:pt x="160" y="69"/>
                  <a:pt x="160" y="69"/>
                </a:cubicBezTo>
                <a:cubicBezTo>
                  <a:pt x="168" y="91"/>
                  <a:pt x="168" y="91"/>
                  <a:pt x="168" y="91"/>
                </a:cubicBezTo>
                <a:cubicBezTo>
                  <a:pt x="183" y="105"/>
                  <a:pt x="183" y="105"/>
                  <a:pt x="183" y="105"/>
                </a:cubicBezTo>
                <a:cubicBezTo>
                  <a:pt x="224" y="118"/>
                  <a:pt x="224" y="118"/>
                  <a:pt x="224" y="118"/>
                </a:cubicBezTo>
                <a:cubicBezTo>
                  <a:pt x="225" y="118"/>
                  <a:pt x="225" y="118"/>
                  <a:pt x="225" y="118"/>
                </a:cubicBezTo>
                <a:cubicBezTo>
                  <a:pt x="226" y="118"/>
                  <a:pt x="226" y="118"/>
                  <a:pt x="226" y="119"/>
                </a:cubicBezTo>
                <a:cubicBezTo>
                  <a:pt x="226" y="120"/>
                  <a:pt x="226" y="120"/>
                  <a:pt x="226" y="120"/>
                </a:cubicBezTo>
                <a:cubicBezTo>
                  <a:pt x="234" y="137"/>
                  <a:pt x="234" y="137"/>
                  <a:pt x="234" y="137"/>
                </a:cubicBezTo>
                <a:cubicBezTo>
                  <a:pt x="242" y="157"/>
                  <a:pt x="242" y="157"/>
                  <a:pt x="242" y="157"/>
                </a:cubicBezTo>
                <a:cubicBezTo>
                  <a:pt x="242" y="157"/>
                  <a:pt x="242" y="157"/>
                  <a:pt x="242" y="157"/>
                </a:cubicBezTo>
                <a:cubicBezTo>
                  <a:pt x="239" y="178"/>
                  <a:pt x="239" y="178"/>
                  <a:pt x="239" y="178"/>
                </a:cubicBezTo>
                <a:cubicBezTo>
                  <a:pt x="239" y="178"/>
                  <a:pt x="239" y="179"/>
                  <a:pt x="239" y="179"/>
                </a:cubicBezTo>
                <a:cubicBezTo>
                  <a:pt x="238" y="179"/>
                  <a:pt x="238" y="179"/>
                  <a:pt x="238" y="178"/>
                </a:cubicBezTo>
                <a:cubicBezTo>
                  <a:pt x="232" y="171"/>
                  <a:pt x="232" y="171"/>
                  <a:pt x="232" y="171"/>
                </a:cubicBezTo>
                <a:cubicBezTo>
                  <a:pt x="217" y="152"/>
                  <a:pt x="217" y="152"/>
                  <a:pt x="217" y="152"/>
                </a:cubicBezTo>
                <a:cubicBezTo>
                  <a:pt x="215" y="150"/>
                  <a:pt x="215" y="150"/>
                  <a:pt x="215" y="150"/>
                </a:cubicBezTo>
                <a:cubicBezTo>
                  <a:pt x="142" y="138"/>
                  <a:pt x="142" y="138"/>
                  <a:pt x="142" y="138"/>
                </a:cubicBezTo>
                <a:cubicBezTo>
                  <a:pt x="141" y="200"/>
                  <a:pt x="141" y="200"/>
                  <a:pt x="141" y="200"/>
                </a:cubicBezTo>
                <a:cubicBezTo>
                  <a:pt x="143" y="209"/>
                  <a:pt x="143" y="209"/>
                  <a:pt x="143" y="209"/>
                </a:cubicBezTo>
                <a:cubicBezTo>
                  <a:pt x="149" y="231"/>
                  <a:pt x="149" y="231"/>
                  <a:pt x="149" y="231"/>
                </a:cubicBezTo>
                <a:cubicBezTo>
                  <a:pt x="156" y="258"/>
                  <a:pt x="156" y="258"/>
                  <a:pt x="156" y="258"/>
                </a:cubicBezTo>
                <a:cubicBezTo>
                  <a:pt x="156" y="258"/>
                  <a:pt x="155" y="258"/>
                  <a:pt x="155" y="258"/>
                </a:cubicBezTo>
                <a:cubicBezTo>
                  <a:pt x="155" y="259"/>
                  <a:pt x="154" y="259"/>
                  <a:pt x="154" y="258"/>
                </a:cubicBezTo>
                <a:cubicBezTo>
                  <a:pt x="150" y="254"/>
                  <a:pt x="150" y="254"/>
                  <a:pt x="150" y="254"/>
                </a:cubicBezTo>
                <a:cubicBezTo>
                  <a:pt x="136" y="236"/>
                  <a:pt x="136" y="236"/>
                  <a:pt x="136" y="236"/>
                </a:cubicBezTo>
                <a:cubicBezTo>
                  <a:pt x="124" y="221"/>
                  <a:pt x="124" y="221"/>
                  <a:pt x="124" y="221"/>
                </a:cubicBezTo>
                <a:cubicBezTo>
                  <a:pt x="45" y="285"/>
                  <a:pt x="45" y="285"/>
                  <a:pt x="45" y="285"/>
                </a:cubicBezTo>
                <a:cubicBezTo>
                  <a:pt x="50" y="344"/>
                  <a:pt x="50" y="344"/>
                  <a:pt x="50" y="344"/>
                </a:cubicBezTo>
                <a:cubicBezTo>
                  <a:pt x="50" y="345"/>
                  <a:pt x="50" y="345"/>
                  <a:pt x="50" y="345"/>
                </a:cubicBezTo>
                <a:cubicBezTo>
                  <a:pt x="41" y="361"/>
                  <a:pt x="41" y="361"/>
                  <a:pt x="41" y="361"/>
                </a:cubicBezTo>
                <a:cubicBezTo>
                  <a:pt x="26" y="386"/>
                  <a:pt x="26" y="386"/>
                  <a:pt x="26" y="386"/>
                </a:cubicBezTo>
                <a:cubicBezTo>
                  <a:pt x="26" y="387"/>
                  <a:pt x="26" y="387"/>
                  <a:pt x="26" y="387"/>
                </a:cubicBezTo>
                <a:cubicBezTo>
                  <a:pt x="26" y="387"/>
                  <a:pt x="26" y="387"/>
                  <a:pt x="25" y="387"/>
                </a:cubicBezTo>
                <a:cubicBezTo>
                  <a:pt x="5" y="372"/>
                  <a:pt x="5" y="372"/>
                  <a:pt x="5" y="372"/>
                </a:cubicBezTo>
                <a:cubicBezTo>
                  <a:pt x="0" y="369"/>
                  <a:pt x="0" y="369"/>
                  <a:pt x="0" y="369"/>
                </a:cubicBezTo>
                <a:cubicBezTo>
                  <a:pt x="0" y="369"/>
                  <a:pt x="0" y="368"/>
                  <a:pt x="0" y="368"/>
                </a:cubicBezTo>
                <a:cubicBezTo>
                  <a:pt x="0" y="368"/>
                  <a:pt x="0" y="368"/>
                  <a:pt x="0" y="368"/>
                </a:cubicBezTo>
                <a:cubicBezTo>
                  <a:pt x="27" y="337"/>
                  <a:pt x="27" y="337"/>
                  <a:pt x="27" y="337"/>
                </a:cubicBezTo>
                <a:cubicBezTo>
                  <a:pt x="20" y="279"/>
                  <a:pt x="20" y="279"/>
                  <a:pt x="20" y="279"/>
                </a:cubicBezTo>
                <a:cubicBezTo>
                  <a:pt x="20" y="279"/>
                  <a:pt x="20" y="279"/>
                  <a:pt x="20" y="279"/>
                </a:cubicBezTo>
                <a:cubicBezTo>
                  <a:pt x="28" y="247"/>
                  <a:pt x="28" y="247"/>
                  <a:pt x="28" y="247"/>
                </a:cubicBezTo>
                <a:cubicBezTo>
                  <a:pt x="28" y="247"/>
                  <a:pt x="28" y="247"/>
                  <a:pt x="29" y="247"/>
                </a:cubicBezTo>
                <a:cubicBezTo>
                  <a:pt x="59" y="242"/>
                  <a:pt x="59" y="242"/>
                  <a:pt x="59" y="242"/>
                </a:cubicBezTo>
                <a:cubicBezTo>
                  <a:pt x="106" y="189"/>
                  <a:pt x="106" y="189"/>
                  <a:pt x="106" y="189"/>
                </a:cubicBezTo>
                <a:cubicBezTo>
                  <a:pt x="116" y="146"/>
                  <a:pt x="116" y="146"/>
                  <a:pt x="116" y="146"/>
                </a:cubicBezTo>
                <a:cubicBezTo>
                  <a:pt x="115" y="135"/>
                  <a:pt x="115" y="135"/>
                  <a:pt x="115" y="135"/>
                </a:cubicBezTo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0" name="Freeform 28">
            <a:extLst>
              <a:ext uri="{FF2B5EF4-FFF2-40B4-BE49-F238E27FC236}">
                <a16:creationId xmlns:a16="http://schemas.microsoft.com/office/drawing/2014/main" id="{A59464C9-224D-4AD4-04B1-A93ADED842AA}"/>
              </a:ext>
            </a:extLst>
          </p:cNvPr>
          <p:cNvSpPr>
            <a:spLocks/>
          </p:cNvSpPr>
          <p:nvPr/>
        </p:nvSpPr>
        <p:spPr bwMode="auto">
          <a:xfrm>
            <a:off x="2989263" y="4799013"/>
            <a:ext cx="134938" cy="153988"/>
          </a:xfrm>
          <a:custGeom>
            <a:avLst/>
            <a:gdLst>
              <a:gd name="T0" fmla="*/ 0 w 44"/>
              <a:gd name="T1" fmla="*/ 17 h 50"/>
              <a:gd name="T2" fmla="*/ 16 w 44"/>
              <a:gd name="T3" fmla="*/ 48 h 50"/>
              <a:gd name="T4" fmla="*/ 16 w 44"/>
              <a:gd name="T5" fmla="*/ 48 h 50"/>
              <a:gd name="T6" fmla="*/ 16 w 44"/>
              <a:gd name="T7" fmla="*/ 50 h 50"/>
              <a:gd name="T8" fmla="*/ 44 w 44"/>
              <a:gd name="T9" fmla="*/ 26 h 50"/>
              <a:gd name="T10" fmla="*/ 29 w 44"/>
              <a:gd name="T11" fmla="*/ 0 h 50"/>
              <a:gd name="T12" fmla="*/ 0 w 44"/>
              <a:gd name="T13" fmla="*/ 17 h 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44" h="50">
                <a:moveTo>
                  <a:pt x="0" y="17"/>
                </a:moveTo>
                <a:cubicBezTo>
                  <a:pt x="16" y="48"/>
                  <a:pt x="16" y="48"/>
                  <a:pt x="16" y="48"/>
                </a:cubicBezTo>
                <a:cubicBezTo>
                  <a:pt x="16" y="48"/>
                  <a:pt x="16" y="48"/>
                  <a:pt x="16" y="48"/>
                </a:cubicBezTo>
                <a:cubicBezTo>
                  <a:pt x="16" y="50"/>
                  <a:pt x="16" y="50"/>
                  <a:pt x="16" y="50"/>
                </a:cubicBezTo>
                <a:cubicBezTo>
                  <a:pt x="44" y="26"/>
                  <a:pt x="44" y="26"/>
                  <a:pt x="44" y="26"/>
                </a:cubicBezTo>
                <a:cubicBezTo>
                  <a:pt x="29" y="0"/>
                  <a:pt x="29" y="0"/>
                  <a:pt x="29" y="0"/>
                </a:cubicBezTo>
                <a:lnTo>
                  <a:pt x="0" y="17"/>
                </a:lnTo>
                <a:close/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1" name="Freeform 29">
            <a:extLst>
              <a:ext uri="{FF2B5EF4-FFF2-40B4-BE49-F238E27FC236}">
                <a16:creationId xmlns:a16="http://schemas.microsoft.com/office/drawing/2014/main" id="{25929832-982A-3E68-5EF3-BE68A4498260}"/>
              </a:ext>
            </a:extLst>
          </p:cNvPr>
          <p:cNvSpPr>
            <a:spLocks/>
          </p:cNvSpPr>
          <p:nvPr/>
        </p:nvSpPr>
        <p:spPr bwMode="auto">
          <a:xfrm>
            <a:off x="2713038" y="4562475"/>
            <a:ext cx="180975" cy="184150"/>
          </a:xfrm>
          <a:custGeom>
            <a:avLst/>
            <a:gdLst>
              <a:gd name="T0" fmla="*/ 0 w 59"/>
              <a:gd name="T1" fmla="*/ 55 h 60"/>
              <a:gd name="T2" fmla="*/ 6 w 59"/>
              <a:gd name="T3" fmla="*/ 55 h 60"/>
              <a:gd name="T4" fmla="*/ 55 w 59"/>
              <a:gd name="T5" fmla="*/ 59 h 60"/>
              <a:gd name="T6" fmla="*/ 59 w 59"/>
              <a:gd name="T7" fmla="*/ 60 h 60"/>
              <a:gd name="T8" fmla="*/ 57 w 59"/>
              <a:gd name="T9" fmla="*/ 53 h 60"/>
              <a:gd name="T10" fmla="*/ 55 w 59"/>
              <a:gd name="T11" fmla="*/ 44 h 60"/>
              <a:gd name="T12" fmla="*/ 54 w 59"/>
              <a:gd name="T13" fmla="*/ 44 h 60"/>
              <a:gd name="T14" fmla="*/ 41 w 59"/>
              <a:gd name="T15" fmla="*/ 39 h 60"/>
              <a:gd name="T16" fmla="*/ 41 w 59"/>
              <a:gd name="T17" fmla="*/ 39 h 60"/>
              <a:gd name="T18" fmla="*/ 41 w 59"/>
              <a:gd name="T19" fmla="*/ 38 h 60"/>
              <a:gd name="T20" fmla="*/ 43 w 59"/>
              <a:gd name="T21" fmla="*/ 33 h 60"/>
              <a:gd name="T22" fmla="*/ 50 w 59"/>
              <a:gd name="T23" fmla="*/ 12 h 60"/>
              <a:gd name="T24" fmla="*/ 47 w 59"/>
              <a:gd name="T25" fmla="*/ 0 h 60"/>
              <a:gd name="T26" fmla="*/ 14 w 59"/>
              <a:gd name="T27" fmla="*/ 22 h 60"/>
              <a:gd name="T28" fmla="*/ 0 w 59"/>
              <a:gd name="T29" fmla="*/ 55 h 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59" h="60">
                <a:moveTo>
                  <a:pt x="0" y="55"/>
                </a:moveTo>
                <a:cubicBezTo>
                  <a:pt x="6" y="55"/>
                  <a:pt x="6" y="55"/>
                  <a:pt x="6" y="55"/>
                </a:cubicBezTo>
                <a:cubicBezTo>
                  <a:pt x="55" y="59"/>
                  <a:pt x="55" y="59"/>
                  <a:pt x="55" y="59"/>
                </a:cubicBezTo>
                <a:cubicBezTo>
                  <a:pt x="59" y="60"/>
                  <a:pt x="59" y="60"/>
                  <a:pt x="59" y="60"/>
                </a:cubicBezTo>
                <a:cubicBezTo>
                  <a:pt x="57" y="53"/>
                  <a:pt x="57" y="53"/>
                  <a:pt x="57" y="53"/>
                </a:cubicBezTo>
                <a:cubicBezTo>
                  <a:pt x="55" y="44"/>
                  <a:pt x="55" y="44"/>
                  <a:pt x="55" y="44"/>
                </a:cubicBezTo>
                <a:cubicBezTo>
                  <a:pt x="54" y="44"/>
                  <a:pt x="54" y="44"/>
                  <a:pt x="54" y="44"/>
                </a:cubicBezTo>
                <a:cubicBezTo>
                  <a:pt x="41" y="39"/>
                  <a:pt x="41" y="39"/>
                  <a:pt x="41" y="39"/>
                </a:cubicBezTo>
                <a:cubicBezTo>
                  <a:pt x="41" y="39"/>
                  <a:pt x="41" y="39"/>
                  <a:pt x="41" y="39"/>
                </a:cubicBezTo>
                <a:cubicBezTo>
                  <a:pt x="41" y="38"/>
                  <a:pt x="41" y="38"/>
                  <a:pt x="41" y="38"/>
                </a:cubicBezTo>
                <a:cubicBezTo>
                  <a:pt x="43" y="33"/>
                  <a:pt x="43" y="33"/>
                  <a:pt x="43" y="33"/>
                </a:cubicBezTo>
                <a:cubicBezTo>
                  <a:pt x="50" y="12"/>
                  <a:pt x="50" y="12"/>
                  <a:pt x="50" y="12"/>
                </a:cubicBezTo>
                <a:cubicBezTo>
                  <a:pt x="47" y="0"/>
                  <a:pt x="47" y="0"/>
                  <a:pt x="47" y="0"/>
                </a:cubicBezTo>
                <a:cubicBezTo>
                  <a:pt x="14" y="22"/>
                  <a:pt x="14" y="22"/>
                  <a:pt x="14" y="22"/>
                </a:cubicBezTo>
                <a:lnTo>
                  <a:pt x="0" y="55"/>
                </a:lnTo>
                <a:close/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2" name="Freeform 30">
            <a:extLst>
              <a:ext uri="{FF2B5EF4-FFF2-40B4-BE49-F238E27FC236}">
                <a16:creationId xmlns:a16="http://schemas.microsoft.com/office/drawing/2014/main" id="{38597757-9009-E889-CB38-EF744DD83568}"/>
              </a:ext>
            </a:extLst>
          </p:cNvPr>
          <p:cNvSpPr>
            <a:spLocks/>
          </p:cNvSpPr>
          <p:nvPr/>
        </p:nvSpPr>
        <p:spPr bwMode="auto">
          <a:xfrm>
            <a:off x="2493963" y="4735513"/>
            <a:ext cx="482600" cy="388938"/>
          </a:xfrm>
          <a:custGeom>
            <a:avLst/>
            <a:gdLst>
              <a:gd name="T0" fmla="*/ 156 w 157"/>
              <a:gd name="T1" fmla="*/ 89 h 127"/>
              <a:gd name="T2" fmla="*/ 155 w 157"/>
              <a:gd name="T3" fmla="*/ 64 h 127"/>
              <a:gd name="T4" fmla="*/ 154 w 157"/>
              <a:gd name="T5" fmla="*/ 58 h 127"/>
              <a:gd name="T6" fmla="*/ 141 w 157"/>
              <a:gd name="T7" fmla="*/ 24 h 127"/>
              <a:gd name="T8" fmla="*/ 141 w 157"/>
              <a:gd name="T9" fmla="*/ 24 h 127"/>
              <a:gd name="T10" fmla="*/ 140 w 157"/>
              <a:gd name="T11" fmla="*/ 24 h 127"/>
              <a:gd name="T12" fmla="*/ 120 w 157"/>
              <a:gd name="T13" fmla="*/ 43 h 127"/>
              <a:gd name="T14" fmla="*/ 70 w 157"/>
              <a:gd name="T15" fmla="*/ 27 h 127"/>
              <a:gd name="T16" fmla="*/ 48 w 157"/>
              <a:gd name="T17" fmla="*/ 8 h 127"/>
              <a:gd name="T18" fmla="*/ 48 w 157"/>
              <a:gd name="T19" fmla="*/ 7 h 127"/>
              <a:gd name="T20" fmla="*/ 24 w 157"/>
              <a:gd name="T21" fmla="*/ 2 h 127"/>
              <a:gd name="T22" fmla="*/ 13 w 157"/>
              <a:gd name="T23" fmla="*/ 0 h 127"/>
              <a:gd name="T24" fmla="*/ 0 w 157"/>
              <a:gd name="T25" fmla="*/ 36 h 127"/>
              <a:gd name="T26" fmla="*/ 26 w 157"/>
              <a:gd name="T27" fmla="*/ 58 h 127"/>
              <a:gd name="T28" fmla="*/ 33 w 157"/>
              <a:gd name="T29" fmla="*/ 63 h 127"/>
              <a:gd name="T30" fmla="*/ 41 w 157"/>
              <a:gd name="T31" fmla="*/ 69 h 127"/>
              <a:gd name="T32" fmla="*/ 45 w 157"/>
              <a:gd name="T33" fmla="*/ 74 h 127"/>
              <a:gd name="T34" fmla="*/ 52 w 157"/>
              <a:gd name="T35" fmla="*/ 83 h 127"/>
              <a:gd name="T36" fmla="*/ 64 w 157"/>
              <a:gd name="T37" fmla="*/ 97 h 127"/>
              <a:gd name="T38" fmla="*/ 81 w 157"/>
              <a:gd name="T39" fmla="*/ 118 h 127"/>
              <a:gd name="T40" fmla="*/ 84 w 157"/>
              <a:gd name="T41" fmla="*/ 119 h 127"/>
              <a:gd name="T42" fmla="*/ 90 w 157"/>
              <a:gd name="T43" fmla="*/ 120 h 127"/>
              <a:gd name="T44" fmla="*/ 125 w 157"/>
              <a:gd name="T45" fmla="*/ 127 h 127"/>
              <a:gd name="T46" fmla="*/ 157 w 157"/>
              <a:gd name="T47" fmla="*/ 105 h 127"/>
              <a:gd name="T48" fmla="*/ 156 w 157"/>
              <a:gd name="T49" fmla="*/ 89 h 1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157" h="127">
                <a:moveTo>
                  <a:pt x="156" y="89"/>
                </a:moveTo>
                <a:cubicBezTo>
                  <a:pt x="155" y="64"/>
                  <a:pt x="155" y="64"/>
                  <a:pt x="155" y="64"/>
                </a:cubicBezTo>
                <a:cubicBezTo>
                  <a:pt x="154" y="58"/>
                  <a:pt x="154" y="58"/>
                  <a:pt x="154" y="58"/>
                </a:cubicBezTo>
                <a:cubicBezTo>
                  <a:pt x="141" y="24"/>
                  <a:pt x="141" y="24"/>
                  <a:pt x="141" y="24"/>
                </a:cubicBezTo>
                <a:cubicBezTo>
                  <a:pt x="141" y="24"/>
                  <a:pt x="141" y="24"/>
                  <a:pt x="141" y="24"/>
                </a:cubicBezTo>
                <a:cubicBezTo>
                  <a:pt x="141" y="24"/>
                  <a:pt x="140" y="24"/>
                  <a:pt x="140" y="24"/>
                </a:cubicBezTo>
                <a:cubicBezTo>
                  <a:pt x="120" y="43"/>
                  <a:pt x="120" y="43"/>
                  <a:pt x="120" y="43"/>
                </a:cubicBezTo>
                <a:cubicBezTo>
                  <a:pt x="70" y="27"/>
                  <a:pt x="70" y="27"/>
                  <a:pt x="70" y="27"/>
                </a:cubicBezTo>
                <a:cubicBezTo>
                  <a:pt x="48" y="8"/>
                  <a:pt x="48" y="8"/>
                  <a:pt x="48" y="8"/>
                </a:cubicBezTo>
                <a:cubicBezTo>
                  <a:pt x="48" y="7"/>
                  <a:pt x="48" y="7"/>
                  <a:pt x="48" y="7"/>
                </a:cubicBezTo>
                <a:cubicBezTo>
                  <a:pt x="24" y="2"/>
                  <a:pt x="24" y="2"/>
                  <a:pt x="24" y="2"/>
                </a:cubicBezTo>
                <a:cubicBezTo>
                  <a:pt x="13" y="0"/>
                  <a:pt x="13" y="0"/>
                  <a:pt x="13" y="0"/>
                </a:cubicBezTo>
                <a:cubicBezTo>
                  <a:pt x="0" y="36"/>
                  <a:pt x="0" y="36"/>
                  <a:pt x="0" y="36"/>
                </a:cubicBezTo>
                <a:cubicBezTo>
                  <a:pt x="26" y="58"/>
                  <a:pt x="26" y="58"/>
                  <a:pt x="26" y="58"/>
                </a:cubicBezTo>
                <a:cubicBezTo>
                  <a:pt x="33" y="63"/>
                  <a:pt x="33" y="63"/>
                  <a:pt x="33" y="63"/>
                </a:cubicBezTo>
                <a:cubicBezTo>
                  <a:pt x="41" y="69"/>
                  <a:pt x="41" y="69"/>
                  <a:pt x="41" y="69"/>
                </a:cubicBezTo>
                <a:cubicBezTo>
                  <a:pt x="45" y="74"/>
                  <a:pt x="45" y="74"/>
                  <a:pt x="45" y="74"/>
                </a:cubicBezTo>
                <a:cubicBezTo>
                  <a:pt x="52" y="83"/>
                  <a:pt x="52" y="83"/>
                  <a:pt x="52" y="83"/>
                </a:cubicBezTo>
                <a:cubicBezTo>
                  <a:pt x="64" y="97"/>
                  <a:pt x="64" y="97"/>
                  <a:pt x="64" y="97"/>
                </a:cubicBezTo>
                <a:cubicBezTo>
                  <a:pt x="81" y="118"/>
                  <a:pt x="81" y="118"/>
                  <a:pt x="81" y="118"/>
                </a:cubicBezTo>
                <a:cubicBezTo>
                  <a:pt x="84" y="119"/>
                  <a:pt x="84" y="119"/>
                  <a:pt x="84" y="119"/>
                </a:cubicBezTo>
                <a:cubicBezTo>
                  <a:pt x="90" y="120"/>
                  <a:pt x="90" y="120"/>
                  <a:pt x="90" y="120"/>
                </a:cubicBezTo>
                <a:cubicBezTo>
                  <a:pt x="125" y="127"/>
                  <a:pt x="125" y="127"/>
                  <a:pt x="125" y="127"/>
                </a:cubicBezTo>
                <a:cubicBezTo>
                  <a:pt x="157" y="105"/>
                  <a:pt x="157" y="105"/>
                  <a:pt x="157" y="105"/>
                </a:cubicBezTo>
                <a:cubicBezTo>
                  <a:pt x="156" y="89"/>
                  <a:pt x="156" y="89"/>
                  <a:pt x="156" y="89"/>
                </a:cubicBezTo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3" name="Freeform 31">
            <a:extLst>
              <a:ext uri="{FF2B5EF4-FFF2-40B4-BE49-F238E27FC236}">
                <a16:creationId xmlns:a16="http://schemas.microsoft.com/office/drawing/2014/main" id="{EF959D16-3A42-7753-5F74-84A8141E94C2}"/>
              </a:ext>
            </a:extLst>
          </p:cNvPr>
          <p:cNvSpPr>
            <a:spLocks/>
          </p:cNvSpPr>
          <p:nvPr/>
        </p:nvSpPr>
        <p:spPr bwMode="auto">
          <a:xfrm>
            <a:off x="3852863" y="4329113"/>
            <a:ext cx="250825" cy="381000"/>
          </a:xfrm>
          <a:custGeom>
            <a:avLst/>
            <a:gdLst>
              <a:gd name="T0" fmla="*/ 0 w 158"/>
              <a:gd name="T1" fmla="*/ 228 h 240"/>
              <a:gd name="T2" fmla="*/ 27 w 158"/>
              <a:gd name="T3" fmla="*/ 234 h 240"/>
              <a:gd name="T4" fmla="*/ 44 w 158"/>
              <a:gd name="T5" fmla="*/ 240 h 240"/>
              <a:gd name="T6" fmla="*/ 158 w 158"/>
              <a:gd name="T7" fmla="*/ 21 h 240"/>
              <a:gd name="T8" fmla="*/ 129 w 158"/>
              <a:gd name="T9" fmla="*/ 0 h 240"/>
              <a:gd name="T10" fmla="*/ 127 w 158"/>
              <a:gd name="T11" fmla="*/ 2 h 240"/>
              <a:gd name="T12" fmla="*/ 17 w 158"/>
              <a:gd name="T13" fmla="*/ 58 h 240"/>
              <a:gd name="T14" fmla="*/ 0 w 158"/>
              <a:gd name="T15" fmla="*/ 228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58" h="240">
                <a:moveTo>
                  <a:pt x="0" y="228"/>
                </a:moveTo>
                <a:lnTo>
                  <a:pt x="27" y="234"/>
                </a:lnTo>
                <a:lnTo>
                  <a:pt x="44" y="240"/>
                </a:lnTo>
                <a:lnTo>
                  <a:pt x="158" y="21"/>
                </a:lnTo>
                <a:lnTo>
                  <a:pt x="129" y="0"/>
                </a:lnTo>
                <a:lnTo>
                  <a:pt x="127" y="2"/>
                </a:lnTo>
                <a:lnTo>
                  <a:pt x="17" y="58"/>
                </a:lnTo>
                <a:lnTo>
                  <a:pt x="0" y="228"/>
                </a:lnTo>
                <a:close/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4" name="Freeform 32">
            <a:extLst>
              <a:ext uri="{FF2B5EF4-FFF2-40B4-BE49-F238E27FC236}">
                <a16:creationId xmlns:a16="http://schemas.microsoft.com/office/drawing/2014/main" id="{546DD4D8-7E6C-C911-279A-62A04138BA4D}"/>
              </a:ext>
            </a:extLst>
          </p:cNvPr>
          <p:cNvSpPr>
            <a:spLocks/>
          </p:cNvSpPr>
          <p:nvPr/>
        </p:nvSpPr>
        <p:spPr bwMode="auto">
          <a:xfrm>
            <a:off x="3246438" y="5186363"/>
            <a:ext cx="427038" cy="449263"/>
          </a:xfrm>
          <a:custGeom>
            <a:avLst/>
            <a:gdLst>
              <a:gd name="T0" fmla="*/ 0 w 269"/>
              <a:gd name="T1" fmla="*/ 283 h 283"/>
              <a:gd name="T2" fmla="*/ 4 w 269"/>
              <a:gd name="T3" fmla="*/ 283 h 283"/>
              <a:gd name="T4" fmla="*/ 93 w 269"/>
              <a:gd name="T5" fmla="*/ 277 h 283"/>
              <a:gd name="T6" fmla="*/ 182 w 269"/>
              <a:gd name="T7" fmla="*/ 242 h 283"/>
              <a:gd name="T8" fmla="*/ 231 w 269"/>
              <a:gd name="T9" fmla="*/ 223 h 283"/>
              <a:gd name="T10" fmla="*/ 269 w 269"/>
              <a:gd name="T11" fmla="*/ 163 h 283"/>
              <a:gd name="T12" fmla="*/ 258 w 269"/>
              <a:gd name="T13" fmla="*/ 151 h 283"/>
              <a:gd name="T14" fmla="*/ 130 w 269"/>
              <a:gd name="T15" fmla="*/ 0 h 283"/>
              <a:gd name="T16" fmla="*/ 47 w 269"/>
              <a:gd name="T17" fmla="*/ 182 h 283"/>
              <a:gd name="T18" fmla="*/ 8 w 269"/>
              <a:gd name="T19" fmla="*/ 265 h 283"/>
              <a:gd name="T20" fmla="*/ 0 w 269"/>
              <a:gd name="T21" fmla="*/ 283 h 2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69" h="283">
                <a:moveTo>
                  <a:pt x="0" y="283"/>
                </a:moveTo>
                <a:lnTo>
                  <a:pt x="4" y="283"/>
                </a:lnTo>
                <a:lnTo>
                  <a:pt x="93" y="277"/>
                </a:lnTo>
                <a:lnTo>
                  <a:pt x="182" y="242"/>
                </a:lnTo>
                <a:lnTo>
                  <a:pt x="231" y="223"/>
                </a:lnTo>
                <a:lnTo>
                  <a:pt x="269" y="163"/>
                </a:lnTo>
                <a:lnTo>
                  <a:pt x="258" y="151"/>
                </a:lnTo>
                <a:lnTo>
                  <a:pt x="130" y="0"/>
                </a:lnTo>
                <a:lnTo>
                  <a:pt x="47" y="182"/>
                </a:lnTo>
                <a:lnTo>
                  <a:pt x="8" y="265"/>
                </a:lnTo>
                <a:lnTo>
                  <a:pt x="0" y="283"/>
                </a:lnTo>
                <a:close/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5" name="Freeform 33">
            <a:extLst>
              <a:ext uri="{FF2B5EF4-FFF2-40B4-BE49-F238E27FC236}">
                <a16:creationId xmlns:a16="http://schemas.microsoft.com/office/drawing/2014/main" id="{FB7CB92A-CC92-192B-062D-56D3234275C1}"/>
              </a:ext>
            </a:extLst>
          </p:cNvPr>
          <p:cNvSpPr>
            <a:spLocks/>
          </p:cNvSpPr>
          <p:nvPr/>
        </p:nvSpPr>
        <p:spPr bwMode="auto">
          <a:xfrm>
            <a:off x="3560763" y="4946650"/>
            <a:ext cx="466725" cy="460375"/>
          </a:xfrm>
          <a:custGeom>
            <a:avLst/>
            <a:gdLst>
              <a:gd name="T0" fmla="*/ 0 w 152"/>
              <a:gd name="T1" fmla="*/ 27 h 150"/>
              <a:gd name="T2" fmla="*/ 23 w 152"/>
              <a:gd name="T3" fmla="*/ 80 h 150"/>
              <a:gd name="T4" fmla="*/ 46 w 152"/>
              <a:gd name="T5" fmla="*/ 132 h 150"/>
              <a:gd name="T6" fmla="*/ 48 w 152"/>
              <a:gd name="T7" fmla="*/ 138 h 150"/>
              <a:gd name="T8" fmla="*/ 52 w 152"/>
              <a:gd name="T9" fmla="*/ 145 h 150"/>
              <a:gd name="T10" fmla="*/ 54 w 152"/>
              <a:gd name="T11" fmla="*/ 150 h 150"/>
              <a:gd name="T12" fmla="*/ 55 w 152"/>
              <a:gd name="T13" fmla="*/ 149 h 150"/>
              <a:gd name="T14" fmla="*/ 87 w 152"/>
              <a:gd name="T15" fmla="*/ 118 h 150"/>
              <a:gd name="T16" fmla="*/ 152 w 152"/>
              <a:gd name="T17" fmla="*/ 53 h 150"/>
              <a:gd name="T18" fmla="*/ 139 w 152"/>
              <a:gd name="T19" fmla="*/ 38 h 150"/>
              <a:gd name="T20" fmla="*/ 108 w 152"/>
              <a:gd name="T21" fmla="*/ 0 h 150"/>
              <a:gd name="T22" fmla="*/ 43 w 152"/>
              <a:gd name="T23" fmla="*/ 0 h 150"/>
              <a:gd name="T24" fmla="*/ 79 w 152"/>
              <a:gd name="T25" fmla="*/ 56 h 150"/>
              <a:gd name="T26" fmla="*/ 79 w 152"/>
              <a:gd name="T27" fmla="*/ 57 h 150"/>
              <a:gd name="T28" fmla="*/ 78 w 152"/>
              <a:gd name="T29" fmla="*/ 57 h 150"/>
              <a:gd name="T30" fmla="*/ 59 w 152"/>
              <a:gd name="T31" fmla="*/ 61 h 150"/>
              <a:gd name="T32" fmla="*/ 58 w 152"/>
              <a:gd name="T33" fmla="*/ 61 h 150"/>
              <a:gd name="T34" fmla="*/ 15 w 152"/>
              <a:gd name="T35" fmla="*/ 2 h 150"/>
              <a:gd name="T36" fmla="*/ 6 w 152"/>
              <a:gd name="T37" fmla="*/ 17 h 150"/>
              <a:gd name="T38" fmla="*/ 0 w 152"/>
              <a:gd name="T39" fmla="*/ 27 h 1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152" h="150">
                <a:moveTo>
                  <a:pt x="0" y="27"/>
                </a:moveTo>
                <a:cubicBezTo>
                  <a:pt x="23" y="80"/>
                  <a:pt x="23" y="80"/>
                  <a:pt x="23" y="80"/>
                </a:cubicBezTo>
                <a:cubicBezTo>
                  <a:pt x="46" y="132"/>
                  <a:pt x="46" y="132"/>
                  <a:pt x="46" y="132"/>
                </a:cubicBezTo>
                <a:cubicBezTo>
                  <a:pt x="48" y="138"/>
                  <a:pt x="48" y="138"/>
                  <a:pt x="48" y="138"/>
                </a:cubicBezTo>
                <a:cubicBezTo>
                  <a:pt x="52" y="145"/>
                  <a:pt x="52" y="145"/>
                  <a:pt x="52" y="145"/>
                </a:cubicBezTo>
                <a:cubicBezTo>
                  <a:pt x="54" y="150"/>
                  <a:pt x="54" y="150"/>
                  <a:pt x="54" y="150"/>
                </a:cubicBezTo>
                <a:cubicBezTo>
                  <a:pt x="55" y="149"/>
                  <a:pt x="55" y="149"/>
                  <a:pt x="55" y="149"/>
                </a:cubicBezTo>
                <a:cubicBezTo>
                  <a:pt x="87" y="118"/>
                  <a:pt x="87" y="118"/>
                  <a:pt x="87" y="118"/>
                </a:cubicBezTo>
                <a:cubicBezTo>
                  <a:pt x="152" y="53"/>
                  <a:pt x="152" y="53"/>
                  <a:pt x="152" y="53"/>
                </a:cubicBezTo>
                <a:cubicBezTo>
                  <a:pt x="139" y="38"/>
                  <a:pt x="139" y="38"/>
                  <a:pt x="139" y="38"/>
                </a:cubicBezTo>
                <a:cubicBezTo>
                  <a:pt x="108" y="0"/>
                  <a:pt x="108" y="0"/>
                  <a:pt x="108" y="0"/>
                </a:cubicBezTo>
                <a:cubicBezTo>
                  <a:pt x="43" y="0"/>
                  <a:pt x="43" y="0"/>
                  <a:pt x="43" y="0"/>
                </a:cubicBezTo>
                <a:cubicBezTo>
                  <a:pt x="79" y="56"/>
                  <a:pt x="79" y="56"/>
                  <a:pt x="79" y="56"/>
                </a:cubicBezTo>
                <a:cubicBezTo>
                  <a:pt x="79" y="56"/>
                  <a:pt x="79" y="56"/>
                  <a:pt x="79" y="57"/>
                </a:cubicBezTo>
                <a:cubicBezTo>
                  <a:pt x="79" y="57"/>
                  <a:pt x="79" y="57"/>
                  <a:pt x="78" y="57"/>
                </a:cubicBezTo>
                <a:cubicBezTo>
                  <a:pt x="59" y="61"/>
                  <a:pt x="59" y="61"/>
                  <a:pt x="59" y="61"/>
                </a:cubicBezTo>
                <a:cubicBezTo>
                  <a:pt x="59" y="61"/>
                  <a:pt x="58" y="61"/>
                  <a:pt x="58" y="61"/>
                </a:cubicBezTo>
                <a:cubicBezTo>
                  <a:pt x="15" y="2"/>
                  <a:pt x="15" y="2"/>
                  <a:pt x="15" y="2"/>
                </a:cubicBezTo>
                <a:cubicBezTo>
                  <a:pt x="6" y="17"/>
                  <a:pt x="6" y="17"/>
                  <a:pt x="6" y="17"/>
                </a:cubicBezTo>
                <a:lnTo>
                  <a:pt x="0" y="27"/>
                </a:lnTo>
                <a:close/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6" name="Freeform 34">
            <a:extLst>
              <a:ext uri="{FF2B5EF4-FFF2-40B4-BE49-F238E27FC236}">
                <a16:creationId xmlns:a16="http://schemas.microsoft.com/office/drawing/2014/main" id="{1F62229E-D5FB-F5E3-200C-C6118CB1A66D}"/>
              </a:ext>
            </a:extLst>
          </p:cNvPr>
          <p:cNvSpPr>
            <a:spLocks/>
          </p:cNvSpPr>
          <p:nvPr/>
        </p:nvSpPr>
        <p:spPr bwMode="auto">
          <a:xfrm>
            <a:off x="3140076" y="2555875"/>
            <a:ext cx="1581150" cy="2101850"/>
          </a:xfrm>
          <a:custGeom>
            <a:avLst/>
            <a:gdLst>
              <a:gd name="T0" fmla="*/ 303 w 515"/>
              <a:gd name="T1" fmla="*/ 40 h 684"/>
              <a:gd name="T2" fmla="*/ 325 w 515"/>
              <a:gd name="T3" fmla="*/ 1 h 684"/>
              <a:gd name="T4" fmla="*/ 396 w 515"/>
              <a:gd name="T5" fmla="*/ 43 h 684"/>
              <a:gd name="T6" fmla="*/ 430 w 515"/>
              <a:gd name="T7" fmla="*/ 50 h 684"/>
              <a:gd name="T8" fmla="*/ 415 w 515"/>
              <a:gd name="T9" fmla="*/ 101 h 684"/>
              <a:gd name="T10" fmla="*/ 419 w 515"/>
              <a:gd name="T11" fmla="*/ 160 h 684"/>
              <a:gd name="T12" fmla="*/ 458 w 515"/>
              <a:gd name="T13" fmla="*/ 105 h 684"/>
              <a:gd name="T14" fmla="*/ 475 w 515"/>
              <a:gd name="T15" fmla="*/ 146 h 684"/>
              <a:gd name="T16" fmla="*/ 462 w 515"/>
              <a:gd name="T17" fmla="*/ 206 h 684"/>
              <a:gd name="T18" fmla="*/ 487 w 515"/>
              <a:gd name="T19" fmla="*/ 172 h 684"/>
              <a:gd name="T20" fmla="*/ 497 w 515"/>
              <a:gd name="T21" fmla="*/ 185 h 684"/>
              <a:gd name="T22" fmla="*/ 511 w 515"/>
              <a:gd name="T23" fmla="*/ 252 h 684"/>
              <a:gd name="T24" fmla="*/ 511 w 515"/>
              <a:gd name="T25" fmla="*/ 269 h 684"/>
              <a:gd name="T26" fmla="*/ 459 w 515"/>
              <a:gd name="T27" fmla="*/ 292 h 684"/>
              <a:gd name="T28" fmla="*/ 458 w 515"/>
              <a:gd name="T29" fmla="*/ 366 h 684"/>
              <a:gd name="T30" fmla="*/ 463 w 515"/>
              <a:gd name="T31" fmla="*/ 398 h 684"/>
              <a:gd name="T32" fmla="*/ 487 w 515"/>
              <a:gd name="T33" fmla="*/ 456 h 684"/>
              <a:gd name="T34" fmla="*/ 413 w 515"/>
              <a:gd name="T35" fmla="*/ 506 h 684"/>
              <a:gd name="T36" fmla="*/ 284 w 515"/>
              <a:gd name="T37" fmla="*/ 515 h 684"/>
              <a:gd name="T38" fmla="*/ 297 w 515"/>
              <a:gd name="T39" fmla="*/ 462 h 684"/>
              <a:gd name="T40" fmla="*/ 254 w 515"/>
              <a:gd name="T41" fmla="*/ 466 h 684"/>
              <a:gd name="T42" fmla="*/ 251 w 515"/>
              <a:gd name="T43" fmla="*/ 503 h 684"/>
              <a:gd name="T44" fmla="*/ 181 w 515"/>
              <a:gd name="T45" fmla="*/ 656 h 684"/>
              <a:gd name="T46" fmla="*/ 108 w 515"/>
              <a:gd name="T47" fmla="*/ 684 h 684"/>
              <a:gd name="T48" fmla="*/ 107 w 515"/>
              <a:gd name="T49" fmla="*/ 683 h 684"/>
              <a:gd name="T50" fmla="*/ 7 w 515"/>
              <a:gd name="T51" fmla="*/ 625 h 684"/>
              <a:gd name="T52" fmla="*/ 6 w 515"/>
              <a:gd name="T53" fmla="*/ 621 h 684"/>
              <a:gd name="T54" fmla="*/ 2 w 515"/>
              <a:gd name="T55" fmla="*/ 555 h 684"/>
              <a:gd name="T56" fmla="*/ 105 w 515"/>
              <a:gd name="T57" fmla="*/ 490 h 684"/>
              <a:gd name="T58" fmla="*/ 41 w 515"/>
              <a:gd name="T59" fmla="*/ 456 h 684"/>
              <a:gd name="T60" fmla="*/ 41 w 515"/>
              <a:gd name="T61" fmla="*/ 429 h 684"/>
              <a:gd name="T62" fmla="*/ 118 w 515"/>
              <a:gd name="T63" fmla="*/ 432 h 684"/>
              <a:gd name="T64" fmla="*/ 137 w 515"/>
              <a:gd name="T65" fmla="*/ 424 h 684"/>
              <a:gd name="T66" fmla="*/ 128 w 515"/>
              <a:gd name="T67" fmla="*/ 398 h 684"/>
              <a:gd name="T68" fmla="*/ 147 w 515"/>
              <a:gd name="T69" fmla="*/ 356 h 684"/>
              <a:gd name="T70" fmla="*/ 109 w 515"/>
              <a:gd name="T71" fmla="*/ 392 h 684"/>
              <a:gd name="T72" fmla="*/ 78 w 515"/>
              <a:gd name="T73" fmla="*/ 381 h 684"/>
              <a:gd name="T74" fmla="*/ 39 w 515"/>
              <a:gd name="T75" fmla="*/ 333 h 684"/>
              <a:gd name="T76" fmla="*/ 84 w 515"/>
              <a:gd name="T77" fmla="*/ 316 h 684"/>
              <a:gd name="T78" fmla="*/ 102 w 515"/>
              <a:gd name="T79" fmla="*/ 315 h 684"/>
              <a:gd name="T80" fmla="*/ 119 w 515"/>
              <a:gd name="T81" fmla="*/ 307 h 684"/>
              <a:gd name="T82" fmla="*/ 93 w 515"/>
              <a:gd name="T83" fmla="*/ 288 h 684"/>
              <a:gd name="T84" fmla="*/ 97 w 515"/>
              <a:gd name="T85" fmla="*/ 280 h 684"/>
              <a:gd name="T86" fmla="*/ 127 w 515"/>
              <a:gd name="T87" fmla="*/ 283 h 684"/>
              <a:gd name="T88" fmla="*/ 89 w 515"/>
              <a:gd name="T89" fmla="*/ 264 h 684"/>
              <a:gd name="T90" fmla="*/ 23 w 515"/>
              <a:gd name="T91" fmla="*/ 284 h 684"/>
              <a:gd name="T92" fmla="*/ 53 w 515"/>
              <a:gd name="T93" fmla="*/ 233 h 684"/>
              <a:gd name="T94" fmla="*/ 115 w 515"/>
              <a:gd name="T95" fmla="*/ 244 h 6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</a:cxnLst>
            <a:rect l="0" t="0" r="r" b="b"/>
            <a:pathLst>
              <a:path w="515" h="684">
                <a:moveTo>
                  <a:pt x="271" y="18"/>
                </a:moveTo>
                <a:cubicBezTo>
                  <a:pt x="302" y="39"/>
                  <a:pt x="302" y="39"/>
                  <a:pt x="302" y="39"/>
                </a:cubicBezTo>
                <a:cubicBezTo>
                  <a:pt x="303" y="39"/>
                  <a:pt x="303" y="40"/>
                  <a:pt x="303" y="40"/>
                </a:cubicBezTo>
                <a:cubicBezTo>
                  <a:pt x="320" y="85"/>
                  <a:pt x="320" y="85"/>
                  <a:pt x="320" y="85"/>
                </a:cubicBezTo>
                <a:cubicBezTo>
                  <a:pt x="333" y="103"/>
                  <a:pt x="333" y="103"/>
                  <a:pt x="333" y="103"/>
                </a:cubicBezTo>
                <a:cubicBezTo>
                  <a:pt x="325" y="1"/>
                  <a:pt x="325" y="1"/>
                  <a:pt x="325" y="1"/>
                </a:cubicBezTo>
                <a:cubicBezTo>
                  <a:pt x="325" y="1"/>
                  <a:pt x="325" y="0"/>
                  <a:pt x="325" y="0"/>
                </a:cubicBezTo>
                <a:cubicBezTo>
                  <a:pt x="325" y="0"/>
                  <a:pt x="326" y="0"/>
                  <a:pt x="326" y="0"/>
                </a:cubicBezTo>
                <a:cubicBezTo>
                  <a:pt x="396" y="43"/>
                  <a:pt x="396" y="43"/>
                  <a:pt x="396" y="43"/>
                </a:cubicBezTo>
                <a:cubicBezTo>
                  <a:pt x="416" y="47"/>
                  <a:pt x="416" y="47"/>
                  <a:pt x="416" y="47"/>
                </a:cubicBezTo>
                <a:cubicBezTo>
                  <a:pt x="430" y="49"/>
                  <a:pt x="430" y="49"/>
                  <a:pt x="430" y="49"/>
                </a:cubicBezTo>
                <a:cubicBezTo>
                  <a:pt x="430" y="49"/>
                  <a:pt x="430" y="49"/>
                  <a:pt x="430" y="50"/>
                </a:cubicBezTo>
                <a:cubicBezTo>
                  <a:pt x="430" y="50"/>
                  <a:pt x="430" y="50"/>
                  <a:pt x="430" y="50"/>
                </a:cubicBezTo>
                <a:cubicBezTo>
                  <a:pt x="415" y="100"/>
                  <a:pt x="415" y="100"/>
                  <a:pt x="415" y="100"/>
                </a:cubicBezTo>
                <a:cubicBezTo>
                  <a:pt x="415" y="101"/>
                  <a:pt x="415" y="101"/>
                  <a:pt x="415" y="101"/>
                </a:cubicBezTo>
                <a:cubicBezTo>
                  <a:pt x="415" y="101"/>
                  <a:pt x="415" y="101"/>
                  <a:pt x="415" y="101"/>
                </a:cubicBezTo>
                <a:cubicBezTo>
                  <a:pt x="399" y="151"/>
                  <a:pt x="399" y="151"/>
                  <a:pt x="399" y="151"/>
                </a:cubicBezTo>
                <a:cubicBezTo>
                  <a:pt x="419" y="160"/>
                  <a:pt x="419" y="160"/>
                  <a:pt x="419" y="160"/>
                </a:cubicBezTo>
                <a:cubicBezTo>
                  <a:pt x="457" y="105"/>
                  <a:pt x="457" y="105"/>
                  <a:pt x="457" y="105"/>
                </a:cubicBezTo>
                <a:cubicBezTo>
                  <a:pt x="457" y="105"/>
                  <a:pt x="457" y="105"/>
                  <a:pt x="457" y="105"/>
                </a:cubicBezTo>
                <a:cubicBezTo>
                  <a:pt x="458" y="105"/>
                  <a:pt x="458" y="105"/>
                  <a:pt x="458" y="105"/>
                </a:cubicBezTo>
                <a:cubicBezTo>
                  <a:pt x="485" y="126"/>
                  <a:pt x="485" y="126"/>
                  <a:pt x="485" y="126"/>
                </a:cubicBezTo>
                <a:cubicBezTo>
                  <a:pt x="486" y="126"/>
                  <a:pt x="486" y="127"/>
                  <a:pt x="486" y="127"/>
                </a:cubicBezTo>
                <a:cubicBezTo>
                  <a:pt x="475" y="146"/>
                  <a:pt x="475" y="146"/>
                  <a:pt x="475" y="146"/>
                </a:cubicBezTo>
                <a:cubicBezTo>
                  <a:pt x="471" y="154"/>
                  <a:pt x="471" y="154"/>
                  <a:pt x="471" y="154"/>
                </a:cubicBezTo>
                <a:cubicBezTo>
                  <a:pt x="448" y="195"/>
                  <a:pt x="448" y="195"/>
                  <a:pt x="448" y="195"/>
                </a:cubicBezTo>
                <a:cubicBezTo>
                  <a:pt x="462" y="206"/>
                  <a:pt x="462" y="206"/>
                  <a:pt x="462" y="206"/>
                </a:cubicBezTo>
                <a:cubicBezTo>
                  <a:pt x="487" y="172"/>
                  <a:pt x="487" y="172"/>
                  <a:pt x="487" y="172"/>
                </a:cubicBezTo>
                <a:cubicBezTo>
                  <a:pt x="487" y="172"/>
                  <a:pt x="487" y="172"/>
                  <a:pt x="487" y="172"/>
                </a:cubicBezTo>
                <a:cubicBezTo>
                  <a:pt x="487" y="172"/>
                  <a:pt x="487" y="172"/>
                  <a:pt x="487" y="172"/>
                </a:cubicBezTo>
                <a:cubicBezTo>
                  <a:pt x="488" y="172"/>
                  <a:pt x="488" y="172"/>
                  <a:pt x="488" y="172"/>
                </a:cubicBezTo>
                <a:cubicBezTo>
                  <a:pt x="497" y="185"/>
                  <a:pt x="497" y="185"/>
                  <a:pt x="497" y="185"/>
                </a:cubicBezTo>
                <a:cubicBezTo>
                  <a:pt x="497" y="185"/>
                  <a:pt x="497" y="185"/>
                  <a:pt x="497" y="185"/>
                </a:cubicBezTo>
                <a:cubicBezTo>
                  <a:pt x="503" y="242"/>
                  <a:pt x="503" y="242"/>
                  <a:pt x="503" y="242"/>
                </a:cubicBezTo>
                <a:cubicBezTo>
                  <a:pt x="511" y="252"/>
                  <a:pt x="511" y="252"/>
                  <a:pt x="511" y="252"/>
                </a:cubicBezTo>
                <a:cubicBezTo>
                  <a:pt x="511" y="252"/>
                  <a:pt x="511" y="252"/>
                  <a:pt x="511" y="252"/>
                </a:cubicBezTo>
                <a:cubicBezTo>
                  <a:pt x="515" y="263"/>
                  <a:pt x="515" y="263"/>
                  <a:pt x="515" y="263"/>
                </a:cubicBezTo>
                <a:cubicBezTo>
                  <a:pt x="515" y="264"/>
                  <a:pt x="515" y="264"/>
                  <a:pt x="515" y="264"/>
                </a:cubicBezTo>
                <a:cubicBezTo>
                  <a:pt x="511" y="269"/>
                  <a:pt x="511" y="269"/>
                  <a:pt x="511" y="269"/>
                </a:cubicBezTo>
                <a:cubicBezTo>
                  <a:pt x="511" y="270"/>
                  <a:pt x="511" y="270"/>
                  <a:pt x="511" y="270"/>
                </a:cubicBezTo>
                <a:cubicBezTo>
                  <a:pt x="492" y="278"/>
                  <a:pt x="492" y="278"/>
                  <a:pt x="492" y="278"/>
                </a:cubicBezTo>
                <a:cubicBezTo>
                  <a:pt x="459" y="292"/>
                  <a:pt x="459" y="292"/>
                  <a:pt x="459" y="292"/>
                </a:cubicBezTo>
                <a:cubicBezTo>
                  <a:pt x="432" y="314"/>
                  <a:pt x="432" y="314"/>
                  <a:pt x="432" y="314"/>
                </a:cubicBezTo>
                <a:cubicBezTo>
                  <a:pt x="436" y="323"/>
                  <a:pt x="436" y="323"/>
                  <a:pt x="436" y="323"/>
                </a:cubicBezTo>
                <a:cubicBezTo>
                  <a:pt x="458" y="366"/>
                  <a:pt x="458" y="366"/>
                  <a:pt x="458" y="366"/>
                </a:cubicBezTo>
                <a:cubicBezTo>
                  <a:pt x="458" y="366"/>
                  <a:pt x="458" y="366"/>
                  <a:pt x="458" y="366"/>
                </a:cubicBezTo>
                <a:cubicBezTo>
                  <a:pt x="463" y="394"/>
                  <a:pt x="463" y="394"/>
                  <a:pt x="463" y="394"/>
                </a:cubicBezTo>
                <a:cubicBezTo>
                  <a:pt x="463" y="398"/>
                  <a:pt x="463" y="398"/>
                  <a:pt x="463" y="398"/>
                </a:cubicBezTo>
                <a:cubicBezTo>
                  <a:pt x="463" y="398"/>
                  <a:pt x="463" y="399"/>
                  <a:pt x="463" y="399"/>
                </a:cubicBezTo>
                <a:cubicBezTo>
                  <a:pt x="436" y="422"/>
                  <a:pt x="436" y="422"/>
                  <a:pt x="436" y="422"/>
                </a:cubicBezTo>
                <a:cubicBezTo>
                  <a:pt x="487" y="456"/>
                  <a:pt x="487" y="456"/>
                  <a:pt x="487" y="456"/>
                </a:cubicBezTo>
                <a:cubicBezTo>
                  <a:pt x="487" y="456"/>
                  <a:pt x="487" y="456"/>
                  <a:pt x="487" y="457"/>
                </a:cubicBezTo>
                <a:cubicBezTo>
                  <a:pt x="487" y="457"/>
                  <a:pt x="487" y="457"/>
                  <a:pt x="487" y="457"/>
                </a:cubicBezTo>
                <a:cubicBezTo>
                  <a:pt x="413" y="506"/>
                  <a:pt x="413" y="506"/>
                  <a:pt x="413" y="506"/>
                </a:cubicBezTo>
                <a:cubicBezTo>
                  <a:pt x="413" y="506"/>
                  <a:pt x="413" y="506"/>
                  <a:pt x="413" y="506"/>
                </a:cubicBezTo>
                <a:cubicBezTo>
                  <a:pt x="379" y="493"/>
                  <a:pt x="379" y="493"/>
                  <a:pt x="379" y="493"/>
                </a:cubicBezTo>
                <a:cubicBezTo>
                  <a:pt x="284" y="515"/>
                  <a:pt x="284" y="515"/>
                  <a:pt x="284" y="515"/>
                </a:cubicBezTo>
                <a:cubicBezTo>
                  <a:pt x="284" y="515"/>
                  <a:pt x="284" y="515"/>
                  <a:pt x="283" y="515"/>
                </a:cubicBezTo>
                <a:cubicBezTo>
                  <a:pt x="283" y="515"/>
                  <a:pt x="283" y="515"/>
                  <a:pt x="283" y="514"/>
                </a:cubicBezTo>
                <a:cubicBezTo>
                  <a:pt x="297" y="462"/>
                  <a:pt x="297" y="462"/>
                  <a:pt x="297" y="462"/>
                </a:cubicBezTo>
                <a:cubicBezTo>
                  <a:pt x="299" y="448"/>
                  <a:pt x="299" y="448"/>
                  <a:pt x="299" y="448"/>
                </a:cubicBezTo>
                <a:cubicBezTo>
                  <a:pt x="254" y="460"/>
                  <a:pt x="254" y="460"/>
                  <a:pt x="254" y="460"/>
                </a:cubicBezTo>
                <a:cubicBezTo>
                  <a:pt x="254" y="466"/>
                  <a:pt x="254" y="466"/>
                  <a:pt x="254" y="466"/>
                </a:cubicBezTo>
                <a:cubicBezTo>
                  <a:pt x="253" y="479"/>
                  <a:pt x="253" y="479"/>
                  <a:pt x="253" y="479"/>
                </a:cubicBezTo>
                <a:cubicBezTo>
                  <a:pt x="251" y="502"/>
                  <a:pt x="251" y="502"/>
                  <a:pt x="251" y="502"/>
                </a:cubicBezTo>
                <a:cubicBezTo>
                  <a:pt x="251" y="502"/>
                  <a:pt x="251" y="502"/>
                  <a:pt x="251" y="503"/>
                </a:cubicBezTo>
                <a:cubicBezTo>
                  <a:pt x="165" y="591"/>
                  <a:pt x="165" y="591"/>
                  <a:pt x="165" y="591"/>
                </a:cubicBezTo>
                <a:cubicBezTo>
                  <a:pt x="166" y="595"/>
                  <a:pt x="166" y="595"/>
                  <a:pt x="166" y="595"/>
                </a:cubicBezTo>
                <a:cubicBezTo>
                  <a:pt x="181" y="656"/>
                  <a:pt x="181" y="656"/>
                  <a:pt x="181" y="656"/>
                </a:cubicBezTo>
                <a:cubicBezTo>
                  <a:pt x="181" y="656"/>
                  <a:pt x="181" y="657"/>
                  <a:pt x="180" y="657"/>
                </a:cubicBezTo>
                <a:cubicBezTo>
                  <a:pt x="151" y="667"/>
                  <a:pt x="151" y="667"/>
                  <a:pt x="151" y="667"/>
                </a:cubicBezTo>
                <a:cubicBezTo>
                  <a:pt x="108" y="684"/>
                  <a:pt x="108" y="684"/>
                  <a:pt x="108" y="684"/>
                </a:cubicBezTo>
                <a:cubicBezTo>
                  <a:pt x="108" y="684"/>
                  <a:pt x="107" y="684"/>
                  <a:pt x="107" y="684"/>
                </a:cubicBezTo>
                <a:cubicBezTo>
                  <a:pt x="107" y="684"/>
                  <a:pt x="107" y="684"/>
                  <a:pt x="107" y="684"/>
                </a:cubicBezTo>
                <a:cubicBezTo>
                  <a:pt x="107" y="684"/>
                  <a:pt x="107" y="684"/>
                  <a:pt x="107" y="683"/>
                </a:cubicBezTo>
                <a:cubicBezTo>
                  <a:pt x="104" y="601"/>
                  <a:pt x="104" y="601"/>
                  <a:pt x="104" y="601"/>
                </a:cubicBezTo>
                <a:cubicBezTo>
                  <a:pt x="65" y="610"/>
                  <a:pt x="65" y="610"/>
                  <a:pt x="65" y="610"/>
                </a:cubicBezTo>
                <a:cubicBezTo>
                  <a:pt x="7" y="625"/>
                  <a:pt x="7" y="625"/>
                  <a:pt x="7" y="625"/>
                </a:cubicBezTo>
                <a:cubicBezTo>
                  <a:pt x="6" y="625"/>
                  <a:pt x="6" y="625"/>
                  <a:pt x="6" y="625"/>
                </a:cubicBezTo>
                <a:cubicBezTo>
                  <a:pt x="6" y="625"/>
                  <a:pt x="6" y="624"/>
                  <a:pt x="6" y="624"/>
                </a:cubicBezTo>
                <a:cubicBezTo>
                  <a:pt x="6" y="621"/>
                  <a:pt x="6" y="621"/>
                  <a:pt x="6" y="621"/>
                </a:cubicBezTo>
                <a:cubicBezTo>
                  <a:pt x="0" y="557"/>
                  <a:pt x="0" y="557"/>
                  <a:pt x="0" y="557"/>
                </a:cubicBezTo>
                <a:cubicBezTo>
                  <a:pt x="0" y="557"/>
                  <a:pt x="0" y="556"/>
                  <a:pt x="1" y="556"/>
                </a:cubicBezTo>
                <a:cubicBezTo>
                  <a:pt x="2" y="555"/>
                  <a:pt x="2" y="555"/>
                  <a:pt x="2" y="555"/>
                </a:cubicBezTo>
                <a:cubicBezTo>
                  <a:pt x="84" y="529"/>
                  <a:pt x="84" y="529"/>
                  <a:pt x="84" y="529"/>
                </a:cubicBezTo>
                <a:cubicBezTo>
                  <a:pt x="105" y="522"/>
                  <a:pt x="105" y="522"/>
                  <a:pt x="105" y="522"/>
                </a:cubicBezTo>
                <a:cubicBezTo>
                  <a:pt x="105" y="490"/>
                  <a:pt x="105" y="490"/>
                  <a:pt x="105" y="490"/>
                </a:cubicBezTo>
                <a:cubicBezTo>
                  <a:pt x="105" y="477"/>
                  <a:pt x="105" y="477"/>
                  <a:pt x="105" y="477"/>
                </a:cubicBezTo>
                <a:cubicBezTo>
                  <a:pt x="63" y="463"/>
                  <a:pt x="63" y="463"/>
                  <a:pt x="63" y="463"/>
                </a:cubicBezTo>
                <a:cubicBezTo>
                  <a:pt x="41" y="456"/>
                  <a:pt x="41" y="456"/>
                  <a:pt x="41" y="456"/>
                </a:cubicBezTo>
                <a:cubicBezTo>
                  <a:pt x="41" y="456"/>
                  <a:pt x="41" y="455"/>
                  <a:pt x="41" y="455"/>
                </a:cubicBezTo>
                <a:cubicBezTo>
                  <a:pt x="41" y="430"/>
                  <a:pt x="41" y="430"/>
                  <a:pt x="41" y="430"/>
                </a:cubicBezTo>
                <a:cubicBezTo>
                  <a:pt x="41" y="430"/>
                  <a:pt x="41" y="429"/>
                  <a:pt x="41" y="429"/>
                </a:cubicBezTo>
                <a:cubicBezTo>
                  <a:pt x="84" y="418"/>
                  <a:pt x="84" y="418"/>
                  <a:pt x="84" y="418"/>
                </a:cubicBezTo>
                <a:cubicBezTo>
                  <a:pt x="84" y="418"/>
                  <a:pt x="84" y="418"/>
                  <a:pt x="84" y="418"/>
                </a:cubicBezTo>
                <a:cubicBezTo>
                  <a:pt x="118" y="432"/>
                  <a:pt x="118" y="432"/>
                  <a:pt x="118" y="432"/>
                </a:cubicBezTo>
                <a:cubicBezTo>
                  <a:pt x="127" y="429"/>
                  <a:pt x="127" y="429"/>
                  <a:pt x="127" y="429"/>
                </a:cubicBezTo>
                <a:cubicBezTo>
                  <a:pt x="138" y="426"/>
                  <a:pt x="138" y="426"/>
                  <a:pt x="138" y="426"/>
                </a:cubicBezTo>
                <a:cubicBezTo>
                  <a:pt x="137" y="424"/>
                  <a:pt x="137" y="424"/>
                  <a:pt x="137" y="424"/>
                </a:cubicBezTo>
                <a:cubicBezTo>
                  <a:pt x="137" y="424"/>
                  <a:pt x="137" y="424"/>
                  <a:pt x="137" y="424"/>
                </a:cubicBezTo>
                <a:cubicBezTo>
                  <a:pt x="135" y="416"/>
                  <a:pt x="135" y="416"/>
                  <a:pt x="135" y="416"/>
                </a:cubicBezTo>
                <a:cubicBezTo>
                  <a:pt x="128" y="398"/>
                  <a:pt x="128" y="398"/>
                  <a:pt x="128" y="398"/>
                </a:cubicBezTo>
                <a:cubicBezTo>
                  <a:pt x="128" y="398"/>
                  <a:pt x="128" y="398"/>
                  <a:pt x="128" y="398"/>
                </a:cubicBezTo>
                <a:cubicBezTo>
                  <a:pt x="158" y="368"/>
                  <a:pt x="158" y="368"/>
                  <a:pt x="158" y="368"/>
                </a:cubicBezTo>
                <a:cubicBezTo>
                  <a:pt x="147" y="356"/>
                  <a:pt x="147" y="356"/>
                  <a:pt x="147" y="356"/>
                </a:cubicBezTo>
                <a:cubicBezTo>
                  <a:pt x="123" y="365"/>
                  <a:pt x="123" y="365"/>
                  <a:pt x="123" y="365"/>
                </a:cubicBezTo>
                <a:cubicBezTo>
                  <a:pt x="122" y="366"/>
                  <a:pt x="122" y="366"/>
                  <a:pt x="122" y="366"/>
                </a:cubicBezTo>
                <a:cubicBezTo>
                  <a:pt x="109" y="392"/>
                  <a:pt x="109" y="392"/>
                  <a:pt x="109" y="392"/>
                </a:cubicBezTo>
                <a:cubicBezTo>
                  <a:pt x="109" y="393"/>
                  <a:pt x="108" y="393"/>
                  <a:pt x="108" y="393"/>
                </a:cubicBezTo>
                <a:cubicBezTo>
                  <a:pt x="95" y="387"/>
                  <a:pt x="95" y="387"/>
                  <a:pt x="95" y="387"/>
                </a:cubicBezTo>
                <a:cubicBezTo>
                  <a:pt x="78" y="381"/>
                  <a:pt x="78" y="381"/>
                  <a:pt x="78" y="381"/>
                </a:cubicBezTo>
                <a:cubicBezTo>
                  <a:pt x="66" y="375"/>
                  <a:pt x="66" y="375"/>
                  <a:pt x="66" y="375"/>
                </a:cubicBezTo>
                <a:cubicBezTo>
                  <a:pt x="65" y="375"/>
                  <a:pt x="65" y="375"/>
                  <a:pt x="65" y="375"/>
                </a:cubicBezTo>
                <a:cubicBezTo>
                  <a:pt x="39" y="333"/>
                  <a:pt x="39" y="333"/>
                  <a:pt x="39" y="333"/>
                </a:cubicBezTo>
                <a:cubicBezTo>
                  <a:pt x="39" y="333"/>
                  <a:pt x="39" y="332"/>
                  <a:pt x="39" y="332"/>
                </a:cubicBezTo>
                <a:cubicBezTo>
                  <a:pt x="39" y="332"/>
                  <a:pt x="40" y="332"/>
                  <a:pt x="40" y="332"/>
                </a:cubicBezTo>
                <a:cubicBezTo>
                  <a:pt x="84" y="316"/>
                  <a:pt x="84" y="316"/>
                  <a:pt x="84" y="316"/>
                </a:cubicBezTo>
                <a:cubicBezTo>
                  <a:pt x="84" y="316"/>
                  <a:pt x="85" y="316"/>
                  <a:pt x="85" y="316"/>
                </a:cubicBezTo>
                <a:cubicBezTo>
                  <a:pt x="102" y="315"/>
                  <a:pt x="102" y="315"/>
                  <a:pt x="102" y="315"/>
                </a:cubicBezTo>
                <a:cubicBezTo>
                  <a:pt x="102" y="315"/>
                  <a:pt x="102" y="315"/>
                  <a:pt x="102" y="315"/>
                </a:cubicBezTo>
                <a:cubicBezTo>
                  <a:pt x="127" y="330"/>
                  <a:pt x="127" y="330"/>
                  <a:pt x="127" y="330"/>
                </a:cubicBezTo>
                <a:cubicBezTo>
                  <a:pt x="128" y="316"/>
                  <a:pt x="128" y="316"/>
                  <a:pt x="128" y="316"/>
                </a:cubicBezTo>
                <a:cubicBezTo>
                  <a:pt x="119" y="307"/>
                  <a:pt x="119" y="307"/>
                  <a:pt x="119" y="307"/>
                </a:cubicBezTo>
                <a:cubicBezTo>
                  <a:pt x="111" y="303"/>
                  <a:pt x="111" y="303"/>
                  <a:pt x="111" y="303"/>
                </a:cubicBezTo>
                <a:cubicBezTo>
                  <a:pt x="95" y="290"/>
                  <a:pt x="95" y="290"/>
                  <a:pt x="95" y="290"/>
                </a:cubicBezTo>
                <a:cubicBezTo>
                  <a:pt x="93" y="288"/>
                  <a:pt x="93" y="288"/>
                  <a:pt x="93" y="288"/>
                </a:cubicBezTo>
                <a:cubicBezTo>
                  <a:pt x="93" y="288"/>
                  <a:pt x="93" y="288"/>
                  <a:pt x="93" y="287"/>
                </a:cubicBezTo>
                <a:cubicBezTo>
                  <a:pt x="96" y="280"/>
                  <a:pt x="96" y="280"/>
                  <a:pt x="96" y="280"/>
                </a:cubicBezTo>
                <a:cubicBezTo>
                  <a:pt x="97" y="280"/>
                  <a:pt x="97" y="280"/>
                  <a:pt x="97" y="280"/>
                </a:cubicBezTo>
                <a:cubicBezTo>
                  <a:pt x="99" y="280"/>
                  <a:pt x="99" y="280"/>
                  <a:pt x="99" y="280"/>
                </a:cubicBezTo>
                <a:cubicBezTo>
                  <a:pt x="118" y="282"/>
                  <a:pt x="118" y="282"/>
                  <a:pt x="118" y="282"/>
                </a:cubicBezTo>
                <a:cubicBezTo>
                  <a:pt x="127" y="283"/>
                  <a:pt x="127" y="283"/>
                  <a:pt x="127" y="283"/>
                </a:cubicBezTo>
                <a:cubicBezTo>
                  <a:pt x="133" y="274"/>
                  <a:pt x="133" y="274"/>
                  <a:pt x="133" y="274"/>
                </a:cubicBezTo>
                <a:cubicBezTo>
                  <a:pt x="113" y="267"/>
                  <a:pt x="113" y="267"/>
                  <a:pt x="113" y="267"/>
                </a:cubicBezTo>
                <a:cubicBezTo>
                  <a:pt x="89" y="264"/>
                  <a:pt x="89" y="264"/>
                  <a:pt x="89" y="264"/>
                </a:cubicBezTo>
                <a:cubicBezTo>
                  <a:pt x="76" y="277"/>
                  <a:pt x="76" y="277"/>
                  <a:pt x="76" y="277"/>
                </a:cubicBezTo>
                <a:cubicBezTo>
                  <a:pt x="76" y="278"/>
                  <a:pt x="76" y="278"/>
                  <a:pt x="75" y="278"/>
                </a:cubicBezTo>
                <a:cubicBezTo>
                  <a:pt x="23" y="284"/>
                  <a:pt x="23" y="284"/>
                  <a:pt x="23" y="284"/>
                </a:cubicBezTo>
                <a:cubicBezTo>
                  <a:pt x="23" y="284"/>
                  <a:pt x="22" y="284"/>
                  <a:pt x="22" y="284"/>
                </a:cubicBezTo>
                <a:cubicBezTo>
                  <a:pt x="22" y="283"/>
                  <a:pt x="22" y="283"/>
                  <a:pt x="22" y="283"/>
                </a:cubicBezTo>
                <a:cubicBezTo>
                  <a:pt x="53" y="233"/>
                  <a:pt x="53" y="233"/>
                  <a:pt x="53" y="233"/>
                </a:cubicBezTo>
                <a:cubicBezTo>
                  <a:pt x="53" y="233"/>
                  <a:pt x="53" y="233"/>
                  <a:pt x="54" y="233"/>
                </a:cubicBezTo>
                <a:cubicBezTo>
                  <a:pt x="75" y="237"/>
                  <a:pt x="75" y="237"/>
                  <a:pt x="75" y="237"/>
                </a:cubicBezTo>
                <a:cubicBezTo>
                  <a:pt x="115" y="244"/>
                  <a:pt x="115" y="244"/>
                  <a:pt x="115" y="244"/>
                </a:cubicBezTo>
                <a:cubicBezTo>
                  <a:pt x="126" y="230"/>
                  <a:pt x="126" y="230"/>
                  <a:pt x="126" y="230"/>
                </a:cubicBezTo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7" name="Freeform 35">
            <a:extLst>
              <a:ext uri="{FF2B5EF4-FFF2-40B4-BE49-F238E27FC236}">
                <a16:creationId xmlns:a16="http://schemas.microsoft.com/office/drawing/2014/main" id="{36F9F88F-CD94-4F11-1BD0-51925F4B98DE}"/>
              </a:ext>
            </a:extLst>
          </p:cNvPr>
          <p:cNvSpPr>
            <a:spLocks/>
          </p:cNvSpPr>
          <p:nvPr/>
        </p:nvSpPr>
        <p:spPr bwMode="auto">
          <a:xfrm>
            <a:off x="3522663" y="2605088"/>
            <a:ext cx="541338" cy="774700"/>
          </a:xfrm>
          <a:custGeom>
            <a:avLst/>
            <a:gdLst>
              <a:gd name="T0" fmla="*/ 0 w 176"/>
              <a:gd name="T1" fmla="*/ 214 h 252"/>
              <a:gd name="T2" fmla="*/ 12 w 176"/>
              <a:gd name="T3" fmla="*/ 199 h 252"/>
              <a:gd name="T4" fmla="*/ 13 w 176"/>
              <a:gd name="T5" fmla="*/ 198 h 252"/>
              <a:gd name="T6" fmla="*/ 36 w 176"/>
              <a:gd name="T7" fmla="*/ 195 h 252"/>
              <a:gd name="T8" fmla="*/ 36 w 176"/>
              <a:gd name="T9" fmla="*/ 195 h 252"/>
              <a:gd name="T10" fmla="*/ 60 w 176"/>
              <a:gd name="T11" fmla="*/ 199 h 252"/>
              <a:gd name="T12" fmla="*/ 60 w 176"/>
              <a:gd name="T13" fmla="*/ 200 h 252"/>
              <a:gd name="T14" fmla="*/ 62 w 176"/>
              <a:gd name="T15" fmla="*/ 205 h 252"/>
              <a:gd name="T16" fmla="*/ 65 w 176"/>
              <a:gd name="T17" fmla="*/ 218 h 252"/>
              <a:gd name="T18" fmla="*/ 75 w 176"/>
              <a:gd name="T19" fmla="*/ 222 h 252"/>
              <a:gd name="T20" fmla="*/ 82 w 176"/>
              <a:gd name="T21" fmla="*/ 224 h 252"/>
              <a:gd name="T22" fmla="*/ 82 w 176"/>
              <a:gd name="T23" fmla="*/ 224 h 252"/>
              <a:gd name="T24" fmla="*/ 112 w 176"/>
              <a:gd name="T25" fmla="*/ 252 h 252"/>
              <a:gd name="T26" fmla="*/ 119 w 176"/>
              <a:gd name="T27" fmla="*/ 225 h 252"/>
              <a:gd name="T28" fmla="*/ 73 w 176"/>
              <a:gd name="T29" fmla="*/ 210 h 252"/>
              <a:gd name="T30" fmla="*/ 72 w 176"/>
              <a:gd name="T31" fmla="*/ 209 h 252"/>
              <a:gd name="T32" fmla="*/ 73 w 176"/>
              <a:gd name="T33" fmla="*/ 209 h 252"/>
              <a:gd name="T34" fmla="*/ 75 w 176"/>
              <a:gd name="T35" fmla="*/ 207 h 252"/>
              <a:gd name="T36" fmla="*/ 91 w 176"/>
              <a:gd name="T37" fmla="*/ 195 h 252"/>
              <a:gd name="T38" fmla="*/ 91 w 176"/>
              <a:gd name="T39" fmla="*/ 195 h 252"/>
              <a:gd name="T40" fmla="*/ 135 w 176"/>
              <a:gd name="T41" fmla="*/ 182 h 252"/>
              <a:gd name="T42" fmla="*/ 135 w 176"/>
              <a:gd name="T43" fmla="*/ 182 h 252"/>
              <a:gd name="T44" fmla="*/ 142 w 176"/>
              <a:gd name="T45" fmla="*/ 183 h 252"/>
              <a:gd name="T46" fmla="*/ 150 w 176"/>
              <a:gd name="T47" fmla="*/ 186 h 252"/>
              <a:gd name="T48" fmla="*/ 150 w 176"/>
              <a:gd name="T49" fmla="*/ 173 h 252"/>
              <a:gd name="T50" fmla="*/ 133 w 176"/>
              <a:gd name="T51" fmla="*/ 162 h 252"/>
              <a:gd name="T52" fmla="*/ 128 w 176"/>
              <a:gd name="T53" fmla="*/ 162 h 252"/>
              <a:gd name="T54" fmla="*/ 124 w 176"/>
              <a:gd name="T55" fmla="*/ 161 h 252"/>
              <a:gd name="T56" fmla="*/ 108 w 176"/>
              <a:gd name="T57" fmla="*/ 174 h 252"/>
              <a:gd name="T58" fmla="*/ 107 w 176"/>
              <a:gd name="T59" fmla="*/ 174 h 252"/>
              <a:gd name="T60" fmla="*/ 91 w 176"/>
              <a:gd name="T61" fmla="*/ 172 h 252"/>
              <a:gd name="T62" fmla="*/ 64 w 176"/>
              <a:gd name="T63" fmla="*/ 168 h 252"/>
              <a:gd name="T64" fmla="*/ 64 w 176"/>
              <a:gd name="T65" fmla="*/ 168 h 252"/>
              <a:gd name="T66" fmla="*/ 49 w 176"/>
              <a:gd name="T67" fmla="*/ 154 h 252"/>
              <a:gd name="T68" fmla="*/ 49 w 176"/>
              <a:gd name="T69" fmla="*/ 153 h 252"/>
              <a:gd name="T70" fmla="*/ 39 w 176"/>
              <a:gd name="T71" fmla="*/ 125 h 252"/>
              <a:gd name="T72" fmla="*/ 30 w 176"/>
              <a:gd name="T73" fmla="*/ 101 h 252"/>
              <a:gd name="T74" fmla="*/ 30 w 176"/>
              <a:gd name="T75" fmla="*/ 100 h 252"/>
              <a:gd name="T76" fmla="*/ 31 w 176"/>
              <a:gd name="T77" fmla="*/ 100 h 252"/>
              <a:gd name="T78" fmla="*/ 42 w 176"/>
              <a:gd name="T79" fmla="*/ 107 h 252"/>
              <a:gd name="T80" fmla="*/ 44 w 176"/>
              <a:gd name="T81" fmla="*/ 108 h 252"/>
              <a:gd name="T82" fmla="*/ 79 w 176"/>
              <a:gd name="T83" fmla="*/ 129 h 252"/>
              <a:gd name="T84" fmla="*/ 94 w 176"/>
              <a:gd name="T85" fmla="*/ 117 h 252"/>
              <a:gd name="T86" fmla="*/ 76 w 176"/>
              <a:gd name="T87" fmla="*/ 71 h 252"/>
              <a:gd name="T88" fmla="*/ 76 w 176"/>
              <a:gd name="T89" fmla="*/ 71 h 252"/>
              <a:gd name="T90" fmla="*/ 81 w 176"/>
              <a:gd name="T91" fmla="*/ 53 h 252"/>
              <a:gd name="T92" fmla="*/ 81 w 176"/>
              <a:gd name="T93" fmla="*/ 52 h 252"/>
              <a:gd name="T94" fmla="*/ 82 w 176"/>
              <a:gd name="T95" fmla="*/ 52 h 252"/>
              <a:gd name="T96" fmla="*/ 117 w 176"/>
              <a:gd name="T97" fmla="*/ 70 h 252"/>
              <a:gd name="T98" fmla="*/ 148 w 176"/>
              <a:gd name="T99" fmla="*/ 91 h 252"/>
              <a:gd name="T100" fmla="*/ 148 w 176"/>
              <a:gd name="T101" fmla="*/ 92 h 252"/>
              <a:gd name="T102" fmla="*/ 160 w 176"/>
              <a:gd name="T103" fmla="*/ 117 h 252"/>
              <a:gd name="T104" fmla="*/ 172 w 176"/>
              <a:gd name="T105" fmla="*/ 117 h 252"/>
              <a:gd name="T106" fmla="*/ 176 w 176"/>
              <a:gd name="T107" fmla="*/ 116 h 252"/>
              <a:gd name="T108" fmla="*/ 172 w 176"/>
              <a:gd name="T109" fmla="*/ 110 h 252"/>
              <a:gd name="T110" fmla="*/ 119 w 176"/>
              <a:gd name="T111" fmla="*/ 35 h 252"/>
              <a:gd name="T112" fmla="*/ 119 w 176"/>
              <a:gd name="T113" fmla="*/ 34 h 252"/>
              <a:gd name="T114" fmla="*/ 141 w 176"/>
              <a:gd name="T115" fmla="*/ 0 h 252"/>
              <a:gd name="T116" fmla="*/ 142 w 176"/>
              <a:gd name="T117" fmla="*/ 0 h 252"/>
              <a:gd name="T118" fmla="*/ 146 w 176"/>
              <a:gd name="T119" fmla="*/ 2 h 2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176" h="252">
                <a:moveTo>
                  <a:pt x="0" y="214"/>
                </a:moveTo>
                <a:cubicBezTo>
                  <a:pt x="12" y="199"/>
                  <a:pt x="12" y="199"/>
                  <a:pt x="12" y="199"/>
                </a:cubicBezTo>
                <a:cubicBezTo>
                  <a:pt x="12" y="198"/>
                  <a:pt x="12" y="198"/>
                  <a:pt x="13" y="198"/>
                </a:cubicBezTo>
                <a:cubicBezTo>
                  <a:pt x="36" y="195"/>
                  <a:pt x="36" y="195"/>
                  <a:pt x="36" y="195"/>
                </a:cubicBezTo>
                <a:cubicBezTo>
                  <a:pt x="36" y="195"/>
                  <a:pt x="36" y="195"/>
                  <a:pt x="36" y="195"/>
                </a:cubicBezTo>
                <a:cubicBezTo>
                  <a:pt x="60" y="199"/>
                  <a:pt x="60" y="199"/>
                  <a:pt x="60" y="199"/>
                </a:cubicBezTo>
                <a:cubicBezTo>
                  <a:pt x="60" y="199"/>
                  <a:pt x="60" y="199"/>
                  <a:pt x="60" y="200"/>
                </a:cubicBezTo>
                <a:cubicBezTo>
                  <a:pt x="62" y="205"/>
                  <a:pt x="62" y="205"/>
                  <a:pt x="62" y="205"/>
                </a:cubicBezTo>
                <a:cubicBezTo>
                  <a:pt x="65" y="218"/>
                  <a:pt x="65" y="218"/>
                  <a:pt x="65" y="218"/>
                </a:cubicBezTo>
                <a:cubicBezTo>
                  <a:pt x="75" y="222"/>
                  <a:pt x="75" y="222"/>
                  <a:pt x="75" y="222"/>
                </a:cubicBezTo>
                <a:cubicBezTo>
                  <a:pt x="82" y="224"/>
                  <a:pt x="82" y="224"/>
                  <a:pt x="82" y="224"/>
                </a:cubicBezTo>
                <a:cubicBezTo>
                  <a:pt x="82" y="224"/>
                  <a:pt x="82" y="224"/>
                  <a:pt x="82" y="224"/>
                </a:cubicBezTo>
                <a:cubicBezTo>
                  <a:pt x="112" y="252"/>
                  <a:pt x="112" y="252"/>
                  <a:pt x="112" y="252"/>
                </a:cubicBezTo>
                <a:cubicBezTo>
                  <a:pt x="119" y="225"/>
                  <a:pt x="119" y="225"/>
                  <a:pt x="119" y="225"/>
                </a:cubicBezTo>
                <a:cubicBezTo>
                  <a:pt x="73" y="210"/>
                  <a:pt x="73" y="210"/>
                  <a:pt x="73" y="210"/>
                </a:cubicBezTo>
                <a:cubicBezTo>
                  <a:pt x="72" y="210"/>
                  <a:pt x="72" y="210"/>
                  <a:pt x="72" y="209"/>
                </a:cubicBezTo>
                <a:cubicBezTo>
                  <a:pt x="72" y="209"/>
                  <a:pt x="72" y="209"/>
                  <a:pt x="73" y="209"/>
                </a:cubicBezTo>
                <a:cubicBezTo>
                  <a:pt x="75" y="207"/>
                  <a:pt x="75" y="207"/>
                  <a:pt x="75" y="207"/>
                </a:cubicBezTo>
                <a:cubicBezTo>
                  <a:pt x="91" y="195"/>
                  <a:pt x="91" y="195"/>
                  <a:pt x="91" y="195"/>
                </a:cubicBezTo>
                <a:cubicBezTo>
                  <a:pt x="91" y="195"/>
                  <a:pt x="91" y="195"/>
                  <a:pt x="91" y="195"/>
                </a:cubicBezTo>
                <a:cubicBezTo>
                  <a:pt x="135" y="182"/>
                  <a:pt x="135" y="182"/>
                  <a:pt x="135" y="182"/>
                </a:cubicBezTo>
                <a:cubicBezTo>
                  <a:pt x="135" y="182"/>
                  <a:pt x="135" y="182"/>
                  <a:pt x="135" y="182"/>
                </a:cubicBezTo>
                <a:cubicBezTo>
                  <a:pt x="142" y="183"/>
                  <a:pt x="142" y="183"/>
                  <a:pt x="142" y="183"/>
                </a:cubicBezTo>
                <a:cubicBezTo>
                  <a:pt x="150" y="186"/>
                  <a:pt x="150" y="186"/>
                  <a:pt x="150" y="186"/>
                </a:cubicBezTo>
                <a:cubicBezTo>
                  <a:pt x="150" y="173"/>
                  <a:pt x="150" y="173"/>
                  <a:pt x="150" y="173"/>
                </a:cubicBezTo>
                <a:cubicBezTo>
                  <a:pt x="133" y="162"/>
                  <a:pt x="133" y="162"/>
                  <a:pt x="133" y="162"/>
                </a:cubicBezTo>
                <a:cubicBezTo>
                  <a:pt x="128" y="162"/>
                  <a:pt x="128" y="162"/>
                  <a:pt x="128" y="162"/>
                </a:cubicBezTo>
                <a:cubicBezTo>
                  <a:pt x="124" y="161"/>
                  <a:pt x="124" y="161"/>
                  <a:pt x="124" y="161"/>
                </a:cubicBezTo>
                <a:cubicBezTo>
                  <a:pt x="108" y="174"/>
                  <a:pt x="108" y="174"/>
                  <a:pt x="108" y="174"/>
                </a:cubicBezTo>
                <a:cubicBezTo>
                  <a:pt x="108" y="174"/>
                  <a:pt x="108" y="174"/>
                  <a:pt x="107" y="174"/>
                </a:cubicBezTo>
                <a:cubicBezTo>
                  <a:pt x="91" y="172"/>
                  <a:pt x="91" y="172"/>
                  <a:pt x="91" y="172"/>
                </a:cubicBezTo>
                <a:cubicBezTo>
                  <a:pt x="64" y="168"/>
                  <a:pt x="64" y="168"/>
                  <a:pt x="64" y="168"/>
                </a:cubicBezTo>
                <a:cubicBezTo>
                  <a:pt x="64" y="168"/>
                  <a:pt x="64" y="168"/>
                  <a:pt x="64" y="168"/>
                </a:cubicBezTo>
                <a:cubicBezTo>
                  <a:pt x="49" y="154"/>
                  <a:pt x="49" y="154"/>
                  <a:pt x="49" y="154"/>
                </a:cubicBezTo>
                <a:cubicBezTo>
                  <a:pt x="49" y="153"/>
                  <a:pt x="49" y="153"/>
                  <a:pt x="49" y="153"/>
                </a:cubicBezTo>
                <a:cubicBezTo>
                  <a:pt x="39" y="125"/>
                  <a:pt x="39" y="125"/>
                  <a:pt x="39" y="125"/>
                </a:cubicBezTo>
                <a:cubicBezTo>
                  <a:pt x="30" y="101"/>
                  <a:pt x="30" y="101"/>
                  <a:pt x="30" y="101"/>
                </a:cubicBezTo>
                <a:cubicBezTo>
                  <a:pt x="30" y="101"/>
                  <a:pt x="30" y="100"/>
                  <a:pt x="30" y="100"/>
                </a:cubicBezTo>
                <a:cubicBezTo>
                  <a:pt x="31" y="100"/>
                  <a:pt x="31" y="100"/>
                  <a:pt x="31" y="100"/>
                </a:cubicBezTo>
                <a:cubicBezTo>
                  <a:pt x="42" y="107"/>
                  <a:pt x="42" y="107"/>
                  <a:pt x="42" y="107"/>
                </a:cubicBezTo>
                <a:cubicBezTo>
                  <a:pt x="44" y="108"/>
                  <a:pt x="44" y="108"/>
                  <a:pt x="44" y="108"/>
                </a:cubicBezTo>
                <a:cubicBezTo>
                  <a:pt x="79" y="129"/>
                  <a:pt x="79" y="129"/>
                  <a:pt x="79" y="129"/>
                </a:cubicBezTo>
                <a:cubicBezTo>
                  <a:pt x="94" y="117"/>
                  <a:pt x="94" y="117"/>
                  <a:pt x="94" y="117"/>
                </a:cubicBezTo>
                <a:cubicBezTo>
                  <a:pt x="76" y="71"/>
                  <a:pt x="76" y="71"/>
                  <a:pt x="76" y="71"/>
                </a:cubicBezTo>
                <a:cubicBezTo>
                  <a:pt x="76" y="71"/>
                  <a:pt x="76" y="71"/>
                  <a:pt x="76" y="71"/>
                </a:cubicBezTo>
                <a:cubicBezTo>
                  <a:pt x="81" y="53"/>
                  <a:pt x="81" y="53"/>
                  <a:pt x="81" y="53"/>
                </a:cubicBezTo>
                <a:cubicBezTo>
                  <a:pt x="81" y="52"/>
                  <a:pt x="81" y="52"/>
                  <a:pt x="81" y="52"/>
                </a:cubicBezTo>
                <a:cubicBezTo>
                  <a:pt x="82" y="52"/>
                  <a:pt x="82" y="52"/>
                  <a:pt x="82" y="52"/>
                </a:cubicBezTo>
                <a:cubicBezTo>
                  <a:pt x="117" y="70"/>
                  <a:pt x="117" y="70"/>
                  <a:pt x="117" y="70"/>
                </a:cubicBezTo>
                <a:cubicBezTo>
                  <a:pt x="148" y="91"/>
                  <a:pt x="148" y="91"/>
                  <a:pt x="148" y="91"/>
                </a:cubicBezTo>
                <a:cubicBezTo>
                  <a:pt x="148" y="91"/>
                  <a:pt x="148" y="91"/>
                  <a:pt x="148" y="92"/>
                </a:cubicBezTo>
                <a:cubicBezTo>
                  <a:pt x="160" y="117"/>
                  <a:pt x="160" y="117"/>
                  <a:pt x="160" y="117"/>
                </a:cubicBezTo>
                <a:cubicBezTo>
                  <a:pt x="172" y="117"/>
                  <a:pt x="172" y="117"/>
                  <a:pt x="172" y="117"/>
                </a:cubicBezTo>
                <a:cubicBezTo>
                  <a:pt x="176" y="116"/>
                  <a:pt x="176" y="116"/>
                  <a:pt x="176" y="116"/>
                </a:cubicBezTo>
                <a:cubicBezTo>
                  <a:pt x="172" y="110"/>
                  <a:pt x="172" y="110"/>
                  <a:pt x="172" y="110"/>
                </a:cubicBezTo>
                <a:cubicBezTo>
                  <a:pt x="119" y="35"/>
                  <a:pt x="119" y="35"/>
                  <a:pt x="119" y="35"/>
                </a:cubicBezTo>
                <a:cubicBezTo>
                  <a:pt x="119" y="34"/>
                  <a:pt x="119" y="34"/>
                  <a:pt x="119" y="34"/>
                </a:cubicBezTo>
                <a:cubicBezTo>
                  <a:pt x="141" y="0"/>
                  <a:pt x="141" y="0"/>
                  <a:pt x="141" y="0"/>
                </a:cubicBezTo>
                <a:cubicBezTo>
                  <a:pt x="141" y="0"/>
                  <a:pt x="142" y="0"/>
                  <a:pt x="142" y="0"/>
                </a:cubicBezTo>
                <a:cubicBezTo>
                  <a:pt x="146" y="2"/>
                  <a:pt x="146" y="2"/>
                  <a:pt x="146" y="2"/>
                </a:cubicBezTo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8" name="Freeform 36">
            <a:extLst>
              <a:ext uri="{FF2B5EF4-FFF2-40B4-BE49-F238E27FC236}">
                <a16:creationId xmlns:a16="http://schemas.microsoft.com/office/drawing/2014/main" id="{816F1143-E30F-1B48-D9CA-27E56B81CFD8}"/>
              </a:ext>
            </a:extLst>
          </p:cNvPr>
          <p:cNvSpPr>
            <a:spLocks/>
          </p:cNvSpPr>
          <p:nvPr/>
        </p:nvSpPr>
        <p:spPr bwMode="auto">
          <a:xfrm>
            <a:off x="4586288" y="1517650"/>
            <a:ext cx="1209675" cy="1284288"/>
          </a:xfrm>
          <a:custGeom>
            <a:avLst/>
            <a:gdLst>
              <a:gd name="T0" fmla="*/ 2 w 394"/>
              <a:gd name="T1" fmla="*/ 363 h 418"/>
              <a:gd name="T2" fmla="*/ 26 w 394"/>
              <a:gd name="T3" fmla="*/ 373 h 418"/>
              <a:gd name="T4" fmla="*/ 42 w 394"/>
              <a:gd name="T5" fmla="*/ 378 h 418"/>
              <a:gd name="T6" fmla="*/ 42 w 394"/>
              <a:gd name="T7" fmla="*/ 378 h 418"/>
              <a:gd name="T8" fmla="*/ 57 w 394"/>
              <a:gd name="T9" fmla="*/ 418 h 418"/>
              <a:gd name="T10" fmla="*/ 104 w 394"/>
              <a:gd name="T11" fmla="*/ 403 h 418"/>
              <a:gd name="T12" fmla="*/ 147 w 394"/>
              <a:gd name="T13" fmla="*/ 390 h 418"/>
              <a:gd name="T14" fmla="*/ 193 w 394"/>
              <a:gd name="T15" fmla="*/ 375 h 418"/>
              <a:gd name="T16" fmla="*/ 284 w 394"/>
              <a:gd name="T17" fmla="*/ 345 h 418"/>
              <a:gd name="T18" fmla="*/ 290 w 394"/>
              <a:gd name="T19" fmla="*/ 334 h 418"/>
              <a:gd name="T20" fmla="*/ 294 w 394"/>
              <a:gd name="T21" fmla="*/ 327 h 418"/>
              <a:gd name="T22" fmla="*/ 308 w 394"/>
              <a:gd name="T23" fmla="*/ 300 h 418"/>
              <a:gd name="T24" fmla="*/ 304 w 394"/>
              <a:gd name="T25" fmla="*/ 296 h 418"/>
              <a:gd name="T26" fmla="*/ 281 w 394"/>
              <a:gd name="T27" fmla="*/ 267 h 418"/>
              <a:gd name="T28" fmla="*/ 281 w 394"/>
              <a:gd name="T29" fmla="*/ 266 h 418"/>
              <a:gd name="T30" fmla="*/ 293 w 394"/>
              <a:gd name="T31" fmla="*/ 229 h 418"/>
              <a:gd name="T32" fmla="*/ 293 w 394"/>
              <a:gd name="T33" fmla="*/ 229 h 418"/>
              <a:gd name="T34" fmla="*/ 332 w 394"/>
              <a:gd name="T35" fmla="*/ 187 h 418"/>
              <a:gd name="T36" fmla="*/ 394 w 394"/>
              <a:gd name="T37" fmla="*/ 118 h 418"/>
              <a:gd name="T38" fmla="*/ 394 w 394"/>
              <a:gd name="T39" fmla="*/ 118 h 418"/>
              <a:gd name="T40" fmla="*/ 373 w 394"/>
              <a:gd name="T41" fmla="*/ 87 h 418"/>
              <a:gd name="T42" fmla="*/ 361 w 394"/>
              <a:gd name="T43" fmla="*/ 71 h 418"/>
              <a:gd name="T44" fmla="*/ 295 w 394"/>
              <a:gd name="T45" fmla="*/ 52 h 418"/>
              <a:gd name="T46" fmla="*/ 294 w 394"/>
              <a:gd name="T47" fmla="*/ 52 h 418"/>
              <a:gd name="T48" fmla="*/ 293 w 394"/>
              <a:gd name="T49" fmla="*/ 51 h 418"/>
              <a:gd name="T50" fmla="*/ 282 w 394"/>
              <a:gd name="T51" fmla="*/ 0 h 418"/>
              <a:gd name="T52" fmla="*/ 234 w 394"/>
              <a:gd name="T53" fmla="*/ 15 h 418"/>
              <a:gd name="T54" fmla="*/ 233 w 394"/>
              <a:gd name="T55" fmla="*/ 48 h 418"/>
              <a:gd name="T56" fmla="*/ 269 w 394"/>
              <a:gd name="T57" fmla="*/ 72 h 418"/>
              <a:gd name="T58" fmla="*/ 270 w 394"/>
              <a:gd name="T59" fmla="*/ 72 h 418"/>
              <a:gd name="T60" fmla="*/ 263 w 394"/>
              <a:gd name="T61" fmla="*/ 117 h 418"/>
              <a:gd name="T62" fmla="*/ 252 w 394"/>
              <a:gd name="T63" fmla="*/ 202 h 418"/>
              <a:gd name="T64" fmla="*/ 251 w 394"/>
              <a:gd name="T65" fmla="*/ 203 h 418"/>
              <a:gd name="T66" fmla="*/ 250 w 394"/>
              <a:gd name="T67" fmla="*/ 202 h 418"/>
              <a:gd name="T68" fmla="*/ 231 w 394"/>
              <a:gd name="T69" fmla="*/ 106 h 418"/>
              <a:gd name="T70" fmla="*/ 228 w 394"/>
              <a:gd name="T71" fmla="*/ 98 h 418"/>
              <a:gd name="T72" fmla="*/ 202 w 394"/>
              <a:gd name="T73" fmla="*/ 95 h 418"/>
              <a:gd name="T74" fmla="*/ 187 w 394"/>
              <a:gd name="T75" fmla="*/ 121 h 418"/>
              <a:gd name="T76" fmla="*/ 186 w 394"/>
              <a:gd name="T77" fmla="*/ 121 h 418"/>
              <a:gd name="T78" fmla="*/ 119 w 394"/>
              <a:gd name="T79" fmla="*/ 115 h 418"/>
              <a:gd name="T80" fmla="*/ 116 w 394"/>
              <a:gd name="T81" fmla="*/ 172 h 418"/>
              <a:gd name="T82" fmla="*/ 205 w 394"/>
              <a:gd name="T83" fmla="*/ 176 h 418"/>
              <a:gd name="T84" fmla="*/ 205 w 394"/>
              <a:gd name="T85" fmla="*/ 177 h 418"/>
              <a:gd name="T86" fmla="*/ 205 w 394"/>
              <a:gd name="T87" fmla="*/ 211 h 418"/>
              <a:gd name="T88" fmla="*/ 205 w 394"/>
              <a:gd name="T89" fmla="*/ 211 h 418"/>
              <a:gd name="T90" fmla="*/ 73 w 394"/>
              <a:gd name="T91" fmla="*/ 217 h 418"/>
              <a:gd name="T92" fmla="*/ 73 w 394"/>
              <a:gd name="T93" fmla="*/ 259 h 418"/>
              <a:gd name="T94" fmla="*/ 122 w 394"/>
              <a:gd name="T95" fmla="*/ 284 h 418"/>
              <a:gd name="T96" fmla="*/ 132 w 394"/>
              <a:gd name="T97" fmla="*/ 289 h 418"/>
              <a:gd name="T98" fmla="*/ 132 w 394"/>
              <a:gd name="T99" fmla="*/ 289 h 418"/>
              <a:gd name="T100" fmla="*/ 132 w 394"/>
              <a:gd name="T101" fmla="*/ 290 h 418"/>
              <a:gd name="T102" fmla="*/ 110 w 394"/>
              <a:gd name="T103" fmla="*/ 327 h 418"/>
              <a:gd name="T104" fmla="*/ 109 w 394"/>
              <a:gd name="T105" fmla="*/ 328 h 418"/>
              <a:gd name="T106" fmla="*/ 100 w 394"/>
              <a:gd name="T107" fmla="*/ 323 h 418"/>
              <a:gd name="T108" fmla="*/ 51 w 394"/>
              <a:gd name="T109" fmla="*/ 297 h 418"/>
              <a:gd name="T110" fmla="*/ 39 w 394"/>
              <a:gd name="T111" fmla="*/ 298 h 418"/>
              <a:gd name="T112" fmla="*/ 17 w 394"/>
              <a:gd name="T113" fmla="*/ 300 h 418"/>
              <a:gd name="T114" fmla="*/ 4 w 394"/>
              <a:gd name="T115" fmla="*/ 314 h 418"/>
              <a:gd name="T116" fmla="*/ 0 w 394"/>
              <a:gd name="T117" fmla="*/ 320 h 418"/>
              <a:gd name="T118" fmla="*/ 2 w 394"/>
              <a:gd name="T119" fmla="*/ 363 h 4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394" h="418">
                <a:moveTo>
                  <a:pt x="2" y="363"/>
                </a:moveTo>
                <a:cubicBezTo>
                  <a:pt x="26" y="373"/>
                  <a:pt x="26" y="373"/>
                  <a:pt x="26" y="373"/>
                </a:cubicBezTo>
                <a:cubicBezTo>
                  <a:pt x="42" y="378"/>
                  <a:pt x="42" y="378"/>
                  <a:pt x="42" y="378"/>
                </a:cubicBezTo>
                <a:cubicBezTo>
                  <a:pt x="42" y="378"/>
                  <a:pt x="42" y="378"/>
                  <a:pt x="42" y="378"/>
                </a:cubicBezTo>
                <a:cubicBezTo>
                  <a:pt x="57" y="418"/>
                  <a:pt x="57" y="418"/>
                  <a:pt x="57" y="418"/>
                </a:cubicBezTo>
                <a:cubicBezTo>
                  <a:pt x="104" y="403"/>
                  <a:pt x="104" y="403"/>
                  <a:pt x="104" y="403"/>
                </a:cubicBezTo>
                <a:cubicBezTo>
                  <a:pt x="147" y="390"/>
                  <a:pt x="147" y="390"/>
                  <a:pt x="147" y="390"/>
                </a:cubicBezTo>
                <a:cubicBezTo>
                  <a:pt x="193" y="375"/>
                  <a:pt x="193" y="375"/>
                  <a:pt x="193" y="375"/>
                </a:cubicBezTo>
                <a:cubicBezTo>
                  <a:pt x="284" y="345"/>
                  <a:pt x="284" y="345"/>
                  <a:pt x="284" y="345"/>
                </a:cubicBezTo>
                <a:cubicBezTo>
                  <a:pt x="290" y="334"/>
                  <a:pt x="290" y="334"/>
                  <a:pt x="290" y="334"/>
                </a:cubicBezTo>
                <a:cubicBezTo>
                  <a:pt x="294" y="327"/>
                  <a:pt x="294" y="327"/>
                  <a:pt x="294" y="327"/>
                </a:cubicBezTo>
                <a:cubicBezTo>
                  <a:pt x="308" y="300"/>
                  <a:pt x="308" y="300"/>
                  <a:pt x="308" y="300"/>
                </a:cubicBezTo>
                <a:cubicBezTo>
                  <a:pt x="304" y="296"/>
                  <a:pt x="304" y="296"/>
                  <a:pt x="304" y="296"/>
                </a:cubicBezTo>
                <a:cubicBezTo>
                  <a:pt x="281" y="267"/>
                  <a:pt x="281" y="267"/>
                  <a:pt x="281" y="267"/>
                </a:cubicBezTo>
                <a:cubicBezTo>
                  <a:pt x="281" y="266"/>
                  <a:pt x="280" y="266"/>
                  <a:pt x="281" y="266"/>
                </a:cubicBezTo>
                <a:cubicBezTo>
                  <a:pt x="293" y="229"/>
                  <a:pt x="293" y="229"/>
                  <a:pt x="293" y="229"/>
                </a:cubicBezTo>
                <a:cubicBezTo>
                  <a:pt x="293" y="229"/>
                  <a:pt x="293" y="229"/>
                  <a:pt x="293" y="229"/>
                </a:cubicBezTo>
                <a:cubicBezTo>
                  <a:pt x="332" y="187"/>
                  <a:pt x="332" y="187"/>
                  <a:pt x="332" y="187"/>
                </a:cubicBezTo>
                <a:cubicBezTo>
                  <a:pt x="394" y="118"/>
                  <a:pt x="394" y="118"/>
                  <a:pt x="394" y="118"/>
                </a:cubicBezTo>
                <a:cubicBezTo>
                  <a:pt x="394" y="118"/>
                  <a:pt x="394" y="118"/>
                  <a:pt x="394" y="118"/>
                </a:cubicBezTo>
                <a:cubicBezTo>
                  <a:pt x="373" y="87"/>
                  <a:pt x="373" y="87"/>
                  <a:pt x="373" y="87"/>
                </a:cubicBezTo>
                <a:cubicBezTo>
                  <a:pt x="361" y="71"/>
                  <a:pt x="361" y="71"/>
                  <a:pt x="361" y="71"/>
                </a:cubicBezTo>
                <a:cubicBezTo>
                  <a:pt x="295" y="52"/>
                  <a:pt x="295" y="52"/>
                  <a:pt x="295" y="52"/>
                </a:cubicBezTo>
                <a:cubicBezTo>
                  <a:pt x="294" y="52"/>
                  <a:pt x="294" y="52"/>
                  <a:pt x="294" y="52"/>
                </a:cubicBezTo>
                <a:cubicBezTo>
                  <a:pt x="293" y="52"/>
                  <a:pt x="293" y="52"/>
                  <a:pt x="293" y="51"/>
                </a:cubicBezTo>
                <a:cubicBezTo>
                  <a:pt x="282" y="0"/>
                  <a:pt x="282" y="0"/>
                  <a:pt x="282" y="0"/>
                </a:cubicBezTo>
                <a:cubicBezTo>
                  <a:pt x="234" y="15"/>
                  <a:pt x="234" y="15"/>
                  <a:pt x="234" y="15"/>
                </a:cubicBezTo>
                <a:cubicBezTo>
                  <a:pt x="233" y="48"/>
                  <a:pt x="233" y="48"/>
                  <a:pt x="233" y="48"/>
                </a:cubicBezTo>
                <a:cubicBezTo>
                  <a:pt x="269" y="72"/>
                  <a:pt x="269" y="72"/>
                  <a:pt x="269" y="72"/>
                </a:cubicBezTo>
                <a:cubicBezTo>
                  <a:pt x="269" y="72"/>
                  <a:pt x="270" y="72"/>
                  <a:pt x="270" y="72"/>
                </a:cubicBezTo>
                <a:cubicBezTo>
                  <a:pt x="263" y="117"/>
                  <a:pt x="263" y="117"/>
                  <a:pt x="263" y="117"/>
                </a:cubicBezTo>
                <a:cubicBezTo>
                  <a:pt x="252" y="202"/>
                  <a:pt x="252" y="202"/>
                  <a:pt x="252" y="202"/>
                </a:cubicBezTo>
                <a:cubicBezTo>
                  <a:pt x="252" y="202"/>
                  <a:pt x="251" y="203"/>
                  <a:pt x="251" y="203"/>
                </a:cubicBezTo>
                <a:cubicBezTo>
                  <a:pt x="250" y="203"/>
                  <a:pt x="250" y="203"/>
                  <a:pt x="250" y="202"/>
                </a:cubicBezTo>
                <a:cubicBezTo>
                  <a:pt x="231" y="106"/>
                  <a:pt x="231" y="106"/>
                  <a:pt x="231" y="106"/>
                </a:cubicBezTo>
                <a:cubicBezTo>
                  <a:pt x="228" y="98"/>
                  <a:pt x="228" y="98"/>
                  <a:pt x="228" y="98"/>
                </a:cubicBezTo>
                <a:cubicBezTo>
                  <a:pt x="202" y="95"/>
                  <a:pt x="202" y="95"/>
                  <a:pt x="202" y="95"/>
                </a:cubicBezTo>
                <a:cubicBezTo>
                  <a:pt x="187" y="121"/>
                  <a:pt x="187" y="121"/>
                  <a:pt x="187" y="121"/>
                </a:cubicBezTo>
                <a:cubicBezTo>
                  <a:pt x="186" y="121"/>
                  <a:pt x="186" y="121"/>
                  <a:pt x="186" y="121"/>
                </a:cubicBezTo>
                <a:cubicBezTo>
                  <a:pt x="119" y="115"/>
                  <a:pt x="119" y="115"/>
                  <a:pt x="119" y="115"/>
                </a:cubicBezTo>
                <a:cubicBezTo>
                  <a:pt x="116" y="172"/>
                  <a:pt x="116" y="172"/>
                  <a:pt x="116" y="172"/>
                </a:cubicBezTo>
                <a:cubicBezTo>
                  <a:pt x="205" y="176"/>
                  <a:pt x="205" y="176"/>
                  <a:pt x="205" y="176"/>
                </a:cubicBezTo>
                <a:cubicBezTo>
                  <a:pt x="205" y="176"/>
                  <a:pt x="205" y="177"/>
                  <a:pt x="205" y="177"/>
                </a:cubicBezTo>
                <a:cubicBezTo>
                  <a:pt x="205" y="211"/>
                  <a:pt x="205" y="211"/>
                  <a:pt x="205" y="211"/>
                </a:cubicBezTo>
                <a:cubicBezTo>
                  <a:pt x="205" y="211"/>
                  <a:pt x="205" y="211"/>
                  <a:pt x="205" y="211"/>
                </a:cubicBezTo>
                <a:cubicBezTo>
                  <a:pt x="73" y="217"/>
                  <a:pt x="73" y="217"/>
                  <a:pt x="73" y="217"/>
                </a:cubicBezTo>
                <a:cubicBezTo>
                  <a:pt x="73" y="259"/>
                  <a:pt x="73" y="259"/>
                  <a:pt x="73" y="259"/>
                </a:cubicBezTo>
                <a:cubicBezTo>
                  <a:pt x="122" y="284"/>
                  <a:pt x="122" y="284"/>
                  <a:pt x="122" y="284"/>
                </a:cubicBezTo>
                <a:cubicBezTo>
                  <a:pt x="132" y="289"/>
                  <a:pt x="132" y="289"/>
                  <a:pt x="132" y="289"/>
                </a:cubicBezTo>
                <a:cubicBezTo>
                  <a:pt x="132" y="289"/>
                  <a:pt x="132" y="289"/>
                  <a:pt x="132" y="289"/>
                </a:cubicBezTo>
                <a:cubicBezTo>
                  <a:pt x="132" y="290"/>
                  <a:pt x="132" y="290"/>
                  <a:pt x="132" y="290"/>
                </a:cubicBezTo>
                <a:cubicBezTo>
                  <a:pt x="110" y="327"/>
                  <a:pt x="110" y="327"/>
                  <a:pt x="110" y="327"/>
                </a:cubicBezTo>
                <a:cubicBezTo>
                  <a:pt x="110" y="328"/>
                  <a:pt x="109" y="328"/>
                  <a:pt x="109" y="328"/>
                </a:cubicBezTo>
                <a:cubicBezTo>
                  <a:pt x="100" y="323"/>
                  <a:pt x="100" y="323"/>
                  <a:pt x="100" y="323"/>
                </a:cubicBezTo>
                <a:cubicBezTo>
                  <a:pt x="51" y="297"/>
                  <a:pt x="51" y="297"/>
                  <a:pt x="51" y="297"/>
                </a:cubicBezTo>
                <a:cubicBezTo>
                  <a:pt x="39" y="298"/>
                  <a:pt x="39" y="298"/>
                  <a:pt x="39" y="298"/>
                </a:cubicBezTo>
                <a:cubicBezTo>
                  <a:pt x="17" y="300"/>
                  <a:pt x="17" y="300"/>
                  <a:pt x="17" y="300"/>
                </a:cubicBezTo>
                <a:cubicBezTo>
                  <a:pt x="4" y="314"/>
                  <a:pt x="4" y="314"/>
                  <a:pt x="4" y="314"/>
                </a:cubicBezTo>
                <a:cubicBezTo>
                  <a:pt x="0" y="320"/>
                  <a:pt x="0" y="320"/>
                  <a:pt x="0" y="320"/>
                </a:cubicBezTo>
                <a:lnTo>
                  <a:pt x="2" y="363"/>
                </a:lnTo>
                <a:close/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9" name="Freeform 37">
            <a:extLst>
              <a:ext uri="{FF2B5EF4-FFF2-40B4-BE49-F238E27FC236}">
                <a16:creationId xmlns:a16="http://schemas.microsoft.com/office/drawing/2014/main" id="{1A853B38-DE7C-9003-8CA9-E537D305EB25}"/>
              </a:ext>
            </a:extLst>
          </p:cNvPr>
          <p:cNvSpPr>
            <a:spLocks/>
          </p:cNvSpPr>
          <p:nvPr/>
        </p:nvSpPr>
        <p:spPr bwMode="auto">
          <a:xfrm>
            <a:off x="5651501" y="2055813"/>
            <a:ext cx="139700" cy="292100"/>
          </a:xfrm>
          <a:custGeom>
            <a:avLst/>
            <a:gdLst>
              <a:gd name="T0" fmla="*/ 0 w 88"/>
              <a:gd name="T1" fmla="*/ 85 h 184"/>
              <a:gd name="T2" fmla="*/ 22 w 88"/>
              <a:gd name="T3" fmla="*/ 184 h 184"/>
              <a:gd name="T4" fmla="*/ 51 w 88"/>
              <a:gd name="T5" fmla="*/ 143 h 184"/>
              <a:gd name="T6" fmla="*/ 53 w 88"/>
              <a:gd name="T7" fmla="*/ 141 h 184"/>
              <a:gd name="T8" fmla="*/ 76 w 88"/>
              <a:gd name="T9" fmla="*/ 70 h 184"/>
              <a:gd name="T10" fmla="*/ 88 w 88"/>
              <a:gd name="T11" fmla="*/ 35 h 184"/>
              <a:gd name="T12" fmla="*/ 82 w 88"/>
              <a:gd name="T13" fmla="*/ 0 h 184"/>
              <a:gd name="T14" fmla="*/ 8 w 88"/>
              <a:gd name="T15" fmla="*/ 62 h 184"/>
              <a:gd name="T16" fmla="*/ 2 w 88"/>
              <a:gd name="T17" fmla="*/ 66 h 184"/>
              <a:gd name="T18" fmla="*/ 0 w 88"/>
              <a:gd name="T19" fmla="*/ 85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88" h="184">
                <a:moveTo>
                  <a:pt x="0" y="85"/>
                </a:moveTo>
                <a:lnTo>
                  <a:pt x="22" y="184"/>
                </a:lnTo>
                <a:lnTo>
                  <a:pt x="51" y="143"/>
                </a:lnTo>
                <a:lnTo>
                  <a:pt x="53" y="141"/>
                </a:lnTo>
                <a:lnTo>
                  <a:pt x="76" y="70"/>
                </a:lnTo>
                <a:lnTo>
                  <a:pt x="88" y="35"/>
                </a:lnTo>
                <a:lnTo>
                  <a:pt x="82" y="0"/>
                </a:lnTo>
                <a:lnTo>
                  <a:pt x="8" y="62"/>
                </a:lnTo>
                <a:lnTo>
                  <a:pt x="2" y="66"/>
                </a:lnTo>
                <a:lnTo>
                  <a:pt x="0" y="85"/>
                </a:lnTo>
                <a:close/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0" name="Freeform 38">
            <a:extLst>
              <a:ext uri="{FF2B5EF4-FFF2-40B4-BE49-F238E27FC236}">
                <a16:creationId xmlns:a16="http://schemas.microsoft.com/office/drawing/2014/main" id="{A8A72292-C26F-47ED-6310-E2990857EFC5}"/>
              </a:ext>
            </a:extLst>
          </p:cNvPr>
          <p:cNvSpPr>
            <a:spLocks/>
          </p:cNvSpPr>
          <p:nvPr/>
        </p:nvSpPr>
        <p:spPr bwMode="auto">
          <a:xfrm>
            <a:off x="7553326" y="1216025"/>
            <a:ext cx="252413" cy="409575"/>
          </a:xfrm>
          <a:custGeom>
            <a:avLst/>
            <a:gdLst>
              <a:gd name="T0" fmla="*/ 75 w 82"/>
              <a:gd name="T1" fmla="*/ 89 h 133"/>
              <a:gd name="T2" fmla="*/ 75 w 82"/>
              <a:gd name="T3" fmla="*/ 89 h 133"/>
              <a:gd name="T4" fmla="*/ 78 w 82"/>
              <a:gd name="T5" fmla="*/ 99 h 133"/>
              <a:gd name="T6" fmla="*/ 78 w 82"/>
              <a:gd name="T7" fmla="*/ 100 h 133"/>
              <a:gd name="T8" fmla="*/ 8 w 82"/>
              <a:gd name="T9" fmla="*/ 133 h 133"/>
              <a:gd name="T10" fmla="*/ 7 w 82"/>
              <a:gd name="T11" fmla="*/ 133 h 133"/>
              <a:gd name="T12" fmla="*/ 7 w 82"/>
              <a:gd name="T13" fmla="*/ 133 h 133"/>
              <a:gd name="T14" fmla="*/ 6 w 82"/>
              <a:gd name="T15" fmla="*/ 133 h 133"/>
              <a:gd name="T16" fmla="*/ 0 w 82"/>
              <a:gd name="T17" fmla="*/ 96 h 133"/>
              <a:gd name="T18" fmla="*/ 0 w 82"/>
              <a:gd name="T19" fmla="*/ 96 h 133"/>
              <a:gd name="T20" fmla="*/ 10 w 82"/>
              <a:gd name="T21" fmla="*/ 52 h 133"/>
              <a:gd name="T22" fmla="*/ 10 w 82"/>
              <a:gd name="T23" fmla="*/ 52 h 133"/>
              <a:gd name="T24" fmla="*/ 19 w 82"/>
              <a:gd name="T25" fmla="*/ 13 h 133"/>
              <a:gd name="T26" fmla="*/ 20 w 82"/>
              <a:gd name="T27" fmla="*/ 12 h 133"/>
              <a:gd name="T28" fmla="*/ 69 w 82"/>
              <a:gd name="T29" fmla="*/ 0 h 133"/>
              <a:gd name="T30" fmla="*/ 70 w 82"/>
              <a:gd name="T31" fmla="*/ 0 h 133"/>
              <a:gd name="T32" fmla="*/ 81 w 82"/>
              <a:gd name="T33" fmla="*/ 16 h 133"/>
              <a:gd name="T34" fmla="*/ 81 w 82"/>
              <a:gd name="T35" fmla="*/ 17 h 133"/>
              <a:gd name="T36" fmla="*/ 60 w 82"/>
              <a:gd name="T37" fmla="*/ 47 h 133"/>
              <a:gd name="T38" fmla="*/ 75 w 82"/>
              <a:gd name="T39" fmla="*/ 89 h 1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82" h="133">
                <a:moveTo>
                  <a:pt x="75" y="89"/>
                </a:moveTo>
                <a:cubicBezTo>
                  <a:pt x="75" y="89"/>
                  <a:pt x="75" y="89"/>
                  <a:pt x="75" y="89"/>
                </a:cubicBezTo>
                <a:cubicBezTo>
                  <a:pt x="78" y="99"/>
                  <a:pt x="78" y="99"/>
                  <a:pt x="78" y="99"/>
                </a:cubicBezTo>
                <a:cubicBezTo>
                  <a:pt x="78" y="99"/>
                  <a:pt x="78" y="100"/>
                  <a:pt x="78" y="100"/>
                </a:cubicBezTo>
                <a:cubicBezTo>
                  <a:pt x="8" y="133"/>
                  <a:pt x="8" y="133"/>
                  <a:pt x="8" y="133"/>
                </a:cubicBezTo>
                <a:cubicBezTo>
                  <a:pt x="7" y="133"/>
                  <a:pt x="7" y="133"/>
                  <a:pt x="7" y="133"/>
                </a:cubicBezTo>
                <a:cubicBezTo>
                  <a:pt x="7" y="133"/>
                  <a:pt x="7" y="133"/>
                  <a:pt x="7" y="133"/>
                </a:cubicBezTo>
                <a:cubicBezTo>
                  <a:pt x="7" y="133"/>
                  <a:pt x="6" y="133"/>
                  <a:pt x="6" y="133"/>
                </a:cubicBezTo>
                <a:cubicBezTo>
                  <a:pt x="0" y="96"/>
                  <a:pt x="0" y="96"/>
                  <a:pt x="0" y="96"/>
                </a:cubicBezTo>
                <a:cubicBezTo>
                  <a:pt x="0" y="96"/>
                  <a:pt x="0" y="96"/>
                  <a:pt x="0" y="96"/>
                </a:cubicBezTo>
                <a:cubicBezTo>
                  <a:pt x="10" y="52"/>
                  <a:pt x="10" y="52"/>
                  <a:pt x="10" y="52"/>
                </a:cubicBezTo>
                <a:cubicBezTo>
                  <a:pt x="10" y="52"/>
                  <a:pt x="10" y="52"/>
                  <a:pt x="10" y="52"/>
                </a:cubicBezTo>
                <a:cubicBezTo>
                  <a:pt x="19" y="13"/>
                  <a:pt x="19" y="13"/>
                  <a:pt x="19" y="13"/>
                </a:cubicBezTo>
                <a:cubicBezTo>
                  <a:pt x="19" y="13"/>
                  <a:pt x="19" y="12"/>
                  <a:pt x="20" y="12"/>
                </a:cubicBezTo>
                <a:cubicBezTo>
                  <a:pt x="69" y="0"/>
                  <a:pt x="69" y="0"/>
                  <a:pt x="69" y="0"/>
                </a:cubicBezTo>
                <a:cubicBezTo>
                  <a:pt x="69" y="0"/>
                  <a:pt x="69" y="0"/>
                  <a:pt x="70" y="0"/>
                </a:cubicBezTo>
                <a:cubicBezTo>
                  <a:pt x="81" y="16"/>
                  <a:pt x="81" y="16"/>
                  <a:pt x="81" y="16"/>
                </a:cubicBezTo>
                <a:cubicBezTo>
                  <a:pt x="82" y="16"/>
                  <a:pt x="82" y="16"/>
                  <a:pt x="81" y="17"/>
                </a:cubicBezTo>
                <a:cubicBezTo>
                  <a:pt x="60" y="47"/>
                  <a:pt x="60" y="47"/>
                  <a:pt x="60" y="47"/>
                </a:cubicBezTo>
                <a:cubicBezTo>
                  <a:pt x="75" y="89"/>
                  <a:pt x="75" y="89"/>
                  <a:pt x="75" y="89"/>
                </a:cubicBezTo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1" name="Freeform 39">
            <a:extLst>
              <a:ext uri="{FF2B5EF4-FFF2-40B4-BE49-F238E27FC236}">
                <a16:creationId xmlns:a16="http://schemas.microsoft.com/office/drawing/2014/main" id="{E36AE7A0-84D4-C133-54EB-5A6736221F3C}"/>
              </a:ext>
            </a:extLst>
          </p:cNvPr>
          <p:cNvSpPr>
            <a:spLocks/>
          </p:cNvSpPr>
          <p:nvPr/>
        </p:nvSpPr>
        <p:spPr bwMode="auto">
          <a:xfrm>
            <a:off x="7723188" y="650875"/>
            <a:ext cx="411163" cy="485775"/>
          </a:xfrm>
          <a:custGeom>
            <a:avLst/>
            <a:gdLst>
              <a:gd name="T0" fmla="*/ 44 w 134"/>
              <a:gd name="T1" fmla="*/ 158 h 158"/>
              <a:gd name="T2" fmla="*/ 44 w 134"/>
              <a:gd name="T3" fmla="*/ 158 h 158"/>
              <a:gd name="T4" fmla="*/ 20 w 134"/>
              <a:gd name="T5" fmla="*/ 123 h 158"/>
              <a:gd name="T6" fmla="*/ 20 w 134"/>
              <a:gd name="T7" fmla="*/ 123 h 158"/>
              <a:gd name="T8" fmla="*/ 0 w 134"/>
              <a:gd name="T9" fmla="*/ 67 h 158"/>
              <a:gd name="T10" fmla="*/ 0 w 134"/>
              <a:gd name="T11" fmla="*/ 67 h 158"/>
              <a:gd name="T12" fmla="*/ 49 w 134"/>
              <a:gd name="T13" fmla="*/ 36 h 158"/>
              <a:gd name="T14" fmla="*/ 49 w 134"/>
              <a:gd name="T15" fmla="*/ 36 h 158"/>
              <a:gd name="T16" fmla="*/ 50 w 134"/>
              <a:gd name="T17" fmla="*/ 36 h 158"/>
              <a:gd name="T18" fmla="*/ 73 w 134"/>
              <a:gd name="T19" fmla="*/ 74 h 158"/>
              <a:gd name="T20" fmla="*/ 77 w 134"/>
              <a:gd name="T21" fmla="*/ 67 h 158"/>
              <a:gd name="T22" fmla="*/ 90 w 134"/>
              <a:gd name="T23" fmla="*/ 44 h 158"/>
              <a:gd name="T24" fmla="*/ 113 w 134"/>
              <a:gd name="T25" fmla="*/ 0 h 158"/>
              <a:gd name="T26" fmla="*/ 114 w 134"/>
              <a:gd name="T27" fmla="*/ 0 h 158"/>
              <a:gd name="T28" fmla="*/ 115 w 134"/>
              <a:gd name="T29" fmla="*/ 0 h 158"/>
              <a:gd name="T30" fmla="*/ 127 w 134"/>
              <a:gd name="T31" fmla="*/ 27 h 158"/>
              <a:gd name="T32" fmla="*/ 126 w 134"/>
              <a:gd name="T33" fmla="*/ 28 h 158"/>
              <a:gd name="T34" fmla="*/ 119 w 134"/>
              <a:gd name="T35" fmla="*/ 41 h 158"/>
              <a:gd name="T36" fmla="*/ 102 w 134"/>
              <a:gd name="T37" fmla="*/ 74 h 158"/>
              <a:gd name="T38" fmla="*/ 97 w 134"/>
              <a:gd name="T39" fmla="*/ 84 h 158"/>
              <a:gd name="T40" fmla="*/ 108 w 134"/>
              <a:gd name="T41" fmla="*/ 80 h 158"/>
              <a:gd name="T42" fmla="*/ 123 w 134"/>
              <a:gd name="T43" fmla="*/ 73 h 158"/>
              <a:gd name="T44" fmla="*/ 124 w 134"/>
              <a:gd name="T45" fmla="*/ 73 h 158"/>
              <a:gd name="T46" fmla="*/ 124 w 134"/>
              <a:gd name="T47" fmla="*/ 73 h 158"/>
              <a:gd name="T48" fmla="*/ 134 w 134"/>
              <a:gd name="T49" fmla="*/ 98 h 158"/>
              <a:gd name="T50" fmla="*/ 133 w 134"/>
              <a:gd name="T51" fmla="*/ 99 h 158"/>
              <a:gd name="T52" fmla="*/ 99 w 134"/>
              <a:gd name="T53" fmla="*/ 117 h 158"/>
              <a:gd name="T54" fmla="*/ 102 w 134"/>
              <a:gd name="T55" fmla="*/ 126 h 158"/>
              <a:gd name="T56" fmla="*/ 102 w 134"/>
              <a:gd name="T57" fmla="*/ 127 h 158"/>
              <a:gd name="T58" fmla="*/ 68 w 134"/>
              <a:gd name="T59" fmla="*/ 145 h 158"/>
              <a:gd name="T60" fmla="*/ 45 w 134"/>
              <a:gd name="T61" fmla="*/ 158 h 158"/>
              <a:gd name="T62" fmla="*/ 44 w 134"/>
              <a:gd name="T63" fmla="*/ 158 h 1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134" h="158">
                <a:moveTo>
                  <a:pt x="44" y="158"/>
                </a:moveTo>
                <a:cubicBezTo>
                  <a:pt x="44" y="158"/>
                  <a:pt x="44" y="158"/>
                  <a:pt x="44" y="158"/>
                </a:cubicBezTo>
                <a:cubicBezTo>
                  <a:pt x="20" y="123"/>
                  <a:pt x="20" y="123"/>
                  <a:pt x="20" y="123"/>
                </a:cubicBezTo>
                <a:cubicBezTo>
                  <a:pt x="20" y="123"/>
                  <a:pt x="20" y="123"/>
                  <a:pt x="20" y="123"/>
                </a:cubicBezTo>
                <a:cubicBezTo>
                  <a:pt x="0" y="67"/>
                  <a:pt x="0" y="67"/>
                  <a:pt x="0" y="67"/>
                </a:cubicBezTo>
                <a:cubicBezTo>
                  <a:pt x="0" y="67"/>
                  <a:pt x="0" y="67"/>
                  <a:pt x="0" y="67"/>
                </a:cubicBezTo>
                <a:cubicBezTo>
                  <a:pt x="49" y="36"/>
                  <a:pt x="49" y="36"/>
                  <a:pt x="49" y="36"/>
                </a:cubicBezTo>
                <a:cubicBezTo>
                  <a:pt x="49" y="36"/>
                  <a:pt x="49" y="36"/>
                  <a:pt x="49" y="36"/>
                </a:cubicBezTo>
                <a:cubicBezTo>
                  <a:pt x="50" y="36"/>
                  <a:pt x="50" y="36"/>
                  <a:pt x="50" y="36"/>
                </a:cubicBezTo>
                <a:cubicBezTo>
                  <a:pt x="73" y="74"/>
                  <a:pt x="73" y="74"/>
                  <a:pt x="73" y="74"/>
                </a:cubicBezTo>
                <a:cubicBezTo>
                  <a:pt x="77" y="67"/>
                  <a:pt x="77" y="67"/>
                  <a:pt x="77" y="67"/>
                </a:cubicBezTo>
                <a:cubicBezTo>
                  <a:pt x="90" y="44"/>
                  <a:pt x="90" y="44"/>
                  <a:pt x="90" y="44"/>
                </a:cubicBezTo>
                <a:cubicBezTo>
                  <a:pt x="113" y="0"/>
                  <a:pt x="113" y="0"/>
                  <a:pt x="113" y="0"/>
                </a:cubicBezTo>
                <a:cubicBezTo>
                  <a:pt x="114" y="0"/>
                  <a:pt x="114" y="0"/>
                  <a:pt x="114" y="0"/>
                </a:cubicBezTo>
                <a:cubicBezTo>
                  <a:pt x="114" y="0"/>
                  <a:pt x="115" y="0"/>
                  <a:pt x="115" y="0"/>
                </a:cubicBezTo>
                <a:cubicBezTo>
                  <a:pt x="127" y="27"/>
                  <a:pt x="127" y="27"/>
                  <a:pt x="127" y="27"/>
                </a:cubicBezTo>
                <a:cubicBezTo>
                  <a:pt x="127" y="27"/>
                  <a:pt x="127" y="27"/>
                  <a:pt x="126" y="28"/>
                </a:cubicBezTo>
                <a:cubicBezTo>
                  <a:pt x="119" y="41"/>
                  <a:pt x="119" y="41"/>
                  <a:pt x="119" y="41"/>
                </a:cubicBezTo>
                <a:cubicBezTo>
                  <a:pt x="102" y="74"/>
                  <a:pt x="102" y="74"/>
                  <a:pt x="102" y="74"/>
                </a:cubicBezTo>
                <a:cubicBezTo>
                  <a:pt x="97" y="84"/>
                  <a:pt x="97" y="84"/>
                  <a:pt x="97" y="84"/>
                </a:cubicBezTo>
                <a:cubicBezTo>
                  <a:pt x="108" y="80"/>
                  <a:pt x="108" y="80"/>
                  <a:pt x="108" y="80"/>
                </a:cubicBezTo>
                <a:cubicBezTo>
                  <a:pt x="123" y="73"/>
                  <a:pt x="123" y="73"/>
                  <a:pt x="123" y="73"/>
                </a:cubicBezTo>
                <a:cubicBezTo>
                  <a:pt x="123" y="73"/>
                  <a:pt x="124" y="73"/>
                  <a:pt x="124" y="73"/>
                </a:cubicBezTo>
                <a:cubicBezTo>
                  <a:pt x="124" y="73"/>
                  <a:pt x="124" y="73"/>
                  <a:pt x="124" y="73"/>
                </a:cubicBezTo>
                <a:cubicBezTo>
                  <a:pt x="134" y="98"/>
                  <a:pt x="134" y="98"/>
                  <a:pt x="134" y="98"/>
                </a:cubicBezTo>
                <a:cubicBezTo>
                  <a:pt x="134" y="99"/>
                  <a:pt x="134" y="99"/>
                  <a:pt x="133" y="99"/>
                </a:cubicBezTo>
                <a:cubicBezTo>
                  <a:pt x="99" y="117"/>
                  <a:pt x="99" y="117"/>
                  <a:pt x="99" y="117"/>
                </a:cubicBezTo>
                <a:cubicBezTo>
                  <a:pt x="102" y="126"/>
                  <a:pt x="102" y="126"/>
                  <a:pt x="102" y="126"/>
                </a:cubicBezTo>
                <a:cubicBezTo>
                  <a:pt x="102" y="126"/>
                  <a:pt x="102" y="126"/>
                  <a:pt x="102" y="127"/>
                </a:cubicBezTo>
                <a:cubicBezTo>
                  <a:pt x="68" y="145"/>
                  <a:pt x="68" y="145"/>
                  <a:pt x="68" y="145"/>
                </a:cubicBezTo>
                <a:cubicBezTo>
                  <a:pt x="45" y="158"/>
                  <a:pt x="45" y="158"/>
                  <a:pt x="45" y="158"/>
                </a:cubicBezTo>
                <a:cubicBezTo>
                  <a:pt x="45" y="158"/>
                  <a:pt x="45" y="158"/>
                  <a:pt x="44" y="158"/>
                </a:cubicBezTo>
                <a:close/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2" name="Freeform 40">
            <a:extLst>
              <a:ext uri="{FF2B5EF4-FFF2-40B4-BE49-F238E27FC236}">
                <a16:creationId xmlns:a16="http://schemas.microsoft.com/office/drawing/2014/main" id="{A4C53B51-AD6B-E366-C64D-BFDB017752C5}"/>
              </a:ext>
            </a:extLst>
          </p:cNvPr>
          <p:cNvSpPr>
            <a:spLocks/>
          </p:cNvSpPr>
          <p:nvPr/>
        </p:nvSpPr>
        <p:spPr bwMode="auto">
          <a:xfrm>
            <a:off x="6275388" y="998538"/>
            <a:ext cx="423863" cy="596900"/>
          </a:xfrm>
          <a:custGeom>
            <a:avLst/>
            <a:gdLst>
              <a:gd name="T0" fmla="*/ 0 w 138"/>
              <a:gd name="T1" fmla="*/ 183 h 194"/>
              <a:gd name="T2" fmla="*/ 2 w 138"/>
              <a:gd name="T3" fmla="*/ 194 h 194"/>
              <a:gd name="T4" fmla="*/ 100 w 138"/>
              <a:gd name="T5" fmla="*/ 158 h 194"/>
              <a:gd name="T6" fmla="*/ 103 w 138"/>
              <a:gd name="T7" fmla="*/ 104 h 194"/>
              <a:gd name="T8" fmla="*/ 103 w 138"/>
              <a:gd name="T9" fmla="*/ 103 h 194"/>
              <a:gd name="T10" fmla="*/ 105 w 138"/>
              <a:gd name="T11" fmla="*/ 99 h 194"/>
              <a:gd name="T12" fmla="*/ 138 w 138"/>
              <a:gd name="T13" fmla="*/ 29 h 194"/>
              <a:gd name="T14" fmla="*/ 111 w 138"/>
              <a:gd name="T15" fmla="*/ 0 h 194"/>
              <a:gd name="T16" fmla="*/ 61 w 138"/>
              <a:gd name="T17" fmla="*/ 85 h 194"/>
              <a:gd name="T18" fmla="*/ 61 w 138"/>
              <a:gd name="T19" fmla="*/ 86 h 194"/>
              <a:gd name="T20" fmla="*/ 36 w 138"/>
              <a:gd name="T21" fmla="*/ 95 h 194"/>
              <a:gd name="T22" fmla="*/ 26 w 138"/>
              <a:gd name="T23" fmla="*/ 120 h 194"/>
              <a:gd name="T24" fmla="*/ 13 w 138"/>
              <a:gd name="T25" fmla="*/ 149 h 194"/>
              <a:gd name="T26" fmla="*/ 0 w 138"/>
              <a:gd name="T27" fmla="*/ 183 h 1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38" h="194">
                <a:moveTo>
                  <a:pt x="0" y="183"/>
                </a:moveTo>
                <a:cubicBezTo>
                  <a:pt x="2" y="194"/>
                  <a:pt x="2" y="194"/>
                  <a:pt x="2" y="194"/>
                </a:cubicBezTo>
                <a:cubicBezTo>
                  <a:pt x="100" y="158"/>
                  <a:pt x="100" y="158"/>
                  <a:pt x="100" y="158"/>
                </a:cubicBezTo>
                <a:cubicBezTo>
                  <a:pt x="103" y="104"/>
                  <a:pt x="103" y="104"/>
                  <a:pt x="103" y="104"/>
                </a:cubicBezTo>
                <a:cubicBezTo>
                  <a:pt x="103" y="103"/>
                  <a:pt x="103" y="103"/>
                  <a:pt x="103" y="103"/>
                </a:cubicBezTo>
                <a:cubicBezTo>
                  <a:pt x="105" y="99"/>
                  <a:pt x="105" y="99"/>
                  <a:pt x="105" y="99"/>
                </a:cubicBezTo>
                <a:cubicBezTo>
                  <a:pt x="138" y="29"/>
                  <a:pt x="138" y="29"/>
                  <a:pt x="138" y="29"/>
                </a:cubicBezTo>
                <a:cubicBezTo>
                  <a:pt x="111" y="0"/>
                  <a:pt x="111" y="0"/>
                  <a:pt x="111" y="0"/>
                </a:cubicBezTo>
                <a:cubicBezTo>
                  <a:pt x="61" y="85"/>
                  <a:pt x="61" y="85"/>
                  <a:pt x="61" y="85"/>
                </a:cubicBezTo>
                <a:cubicBezTo>
                  <a:pt x="61" y="85"/>
                  <a:pt x="61" y="85"/>
                  <a:pt x="61" y="86"/>
                </a:cubicBezTo>
                <a:cubicBezTo>
                  <a:pt x="36" y="95"/>
                  <a:pt x="36" y="95"/>
                  <a:pt x="36" y="95"/>
                </a:cubicBezTo>
                <a:cubicBezTo>
                  <a:pt x="26" y="120"/>
                  <a:pt x="26" y="120"/>
                  <a:pt x="26" y="120"/>
                </a:cubicBezTo>
                <a:cubicBezTo>
                  <a:pt x="13" y="149"/>
                  <a:pt x="13" y="149"/>
                  <a:pt x="13" y="149"/>
                </a:cubicBezTo>
                <a:lnTo>
                  <a:pt x="0" y="183"/>
                </a:lnTo>
                <a:close/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3" name="Freeform 41">
            <a:extLst>
              <a:ext uri="{FF2B5EF4-FFF2-40B4-BE49-F238E27FC236}">
                <a16:creationId xmlns:a16="http://schemas.microsoft.com/office/drawing/2014/main" id="{B72C3DC1-785D-D2ED-01C0-4D751B2253E8}"/>
              </a:ext>
            </a:extLst>
          </p:cNvPr>
          <p:cNvSpPr>
            <a:spLocks/>
          </p:cNvSpPr>
          <p:nvPr/>
        </p:nvSpPr>
        <p:spPr bwMode="auto">
          <a:xfrm>
            <a:off x="6727826" y="900113"/>
            <a:ext cx="150813" cy="92075"/>
          </a:xfrm>
          <a:custGeom>
            <a:avLst/>
            <a:gdLst>
              <a:gd name="T0" fmla="*/ 2 w 49"/>
              <a:gd name="T1" fmla="*/ 15 h 30"/>
              <a:gd name="T2" fmla="*/ 30 w 49"/>
              <a:gd name="T3" fmla="*/ 30 h 30"/>
              <a:gd name="T4" fmla="*/ 35 w 49"/>
              <a:gd name="T5" fmla="*/ 25 h 30"/>
              <a:gd name="T6" fmla="*/ 35 w 49"/>
              <a:gd name="T7" fmla="*/ 25 h 30"/>
              <a:gd name="T8" fmla="*/ 45 w 49"/>
              <a:gd name="T9" fmla="*/ 26 h 30"/>
              <a:gd name="T10" fmla="*/ 49 w 49"/>
              <a:gd name="T11" fmla="*/ 16 h 30"/>
              <a:gd name="T12" fmla="*/ 46 w 49"/>
              <a:gd name="T13" fmla="*/ 12 h 30"/>
              <a:gd name="T14" fmla="*/ 40 w 49"/>
              <a:gd name="T15" fmla="*/ 15 h 30"/>
              <a:gd name="T16" fmla="*/ 40 w 49"/>
              <a:gd name="T17" fmla="*/ 15 h 30"/>
              <a:gd name="T18" fmla="*/ 23 w 49"/>
              <a:gd name="T19" fmla="*/ 10 h 30"/>
              <a:gd name="T20" fmla="*/ 22 w 49"/>
              <a:gd name="T21" fmla="*/ 9 h 30"/>
              <a:gd name="T22" fmla="*/ 21 w 49"/>
              <a:gd name="T23" fmla="*/ 3 h 30"/>
              <a:gd name="T24" fmla="*/ 12 w 49"/>
              <a:gd name="T25" fmla="*/ 0 h 30"/>
              <a:gd name="T26" fmla="*/ 0 w 49"/>
              <a:gd name="T27" fmla="*/ 5 h 30"/>
              <a:gd name="T28" fmla="*/ 2 w 49"/>
              <a:gd name="T29" fmla="*/ 15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49" h="30">
                <a:moveTo>
                  <a:pt x="2" y="15"/>
                </a:moveTo>
                <a:cubicBezTo>
                  <a:pt x="30" y="30"/>
                  <a:pt x="30" y="30"/>
                  <a:pt x="30" y="30"/>
                </a:cubicBezTo>
                <a:cubicBezTo>
                  <a:pt x="35" y="25"/>
                  <a:pt x="35" y="25"/>
                  <a:pt x="35" y="25"/>
                </a:cubicBezTo>
                <a:cubicBezTo>
                  <a:pt x="35" y="25"/>
                  <a:pt x="35" y="25"/>
                  <a:pt x="35" y="25"/>
                </a:cubicBezTo>
                <a:cubicBezTo>
                  <a:pt x="45" y="26"/>
                  <a:pt x="45" y="26"/>
                  <a:pt x="45" y="26"/>
                </a:cubicBezTo>
                <a:cubicBezTo>
                  <a:pt x="49" y="16"/>
                  <a:pt x="49" y="16"/>
                  <a:pt x="49" y="16"/>
                </a:cubicBezTo>
                <a:cubicBezTo>
                  <a:pt x="46" y="12"/>
                  <a:pt x="46" y="12"/>
                  <a:pt x="46" y="12"/>
                </a:cubicBezTo>
                <a:cubicBezTo>
                  <a:pt x="40" y="15"/>
                  <a:pt x="40" y="15"/>
                  <a:pt x="40" y="15"/>
                </a:cubicBezTo>
                <a:cubicBezTo>
                  <a:pt x="40" y="15"/>
                  <a:pt x="40" y="15"/>
                  <a:pt x="40" y="15"/>
                </a:cubicBezTo>
                <a:cubicBezTo>
                  <a:pt x="23" y="10"/>
                  <a:pt x="23" y="10"/>
                  <a:pt x="23" y="10"/>
                </a:cubicBezTo>
                <a:cubicBezTo>
                  <a:pt x="22" y="10"/>
                  <a:pt x="22" y="9"/>
                  <a:pt x="22" y="9"/>
                </a:cubicBezTo>
                <a:cubicBezTo>
                  <a:pt x="21" y="3"/>
                  <a:pt x="21" y="3"/>
                  <a:pt x="21" y="3"/>
                </a:cubicBezTo>
                <a:cubicBezTo>
                  <a:pt x="12" y="0"/>
                  <a:pt x="12" y="0"/>
                  <a:pt x="12" y="0"/>
                </a:cubicBezTo>
                <a:cubicBezTo>
                  <a:pt x="0" y="5"/>
                  <a:pt x="0" y="5"/>
                  <a:pt x="0" y="5"/>
                </a:cubicBezTo>
                <a:lnTo>
                  <a:pt x="2" y="15"/>
                </a:lnTo>
                <a:close/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4" name="Freeform 42">
            <a:extLst>
              <a:ext uri="{FF2B5EF4-FFF2-40B4-BE49-F238E27FC236}">
                <a16:creationId xmlns:a16="http://schemas.microsoft.com/office/drawing/2014/main" id="{B9B11EA9-1E84-499C-3340-9BABFDED65B7}"/>
              </a:ext>
            </a:extLst>
          </p:cNvPr>
          <p:cNvSpPr>
            <a:spLocks/>
          </p:cNvSpPr>
          <p:nvPr/>
        </p:nvSpPr>
        <p:spPr bwMode="auto">
          <a:xfrm>
            <a:off x="6242051" y="6350"/>
            <a:ext cx="676275" cy="795338"/>
          </a:xfrm>
          <a:custGeom>
            <a:avLst/>
            <a:gdLst>
              <a:gd name="T0" fmla="*/ 102 w 220"/>
              <a:gd name="T1" fmla="*/ 253 h 259"/>
              <a:gd name="T2" fmla="*/ 136 w 220"/>
              <a:gd name="T3" fmla="*/ 256 h 259"/>
              <a:gd name="T4" fmla="*/ 174 w 220"/>
              <a:gd name="T5" fmla="*/ 259 h 259"/>
              <a:gd name="T6" fmla="*/ 174 w 220"/>
              <a:gd name="T7" fmla="*/ 257 h 259"/>
              <a:gd name="T8" fmla="*/ 174 w 220"/>
              <a:gd name="T9" fmla="*/ 256 h 259"/>
              <a:gd name="T10" fmla="*/ 220 w 220"/>
              <a:gd name="T11" fmla="*/ 201 h 259"/>
              <a:gd name="T12" fmla="*/ 218 w 220"/>
              <a:gd name="T13" fmla="*/ 200 h 259"/>
              <a:gd name="T14" fmla="*/ 150 w 220"/>
              <a:gd name="T15" fmla="*/ 141 h 259"/>
              <a:gd name="T16" fmla="*/ 150 w 220"/>
              <a:gd name="T17" fmla="*/ 140 h 259"/>
              <a:gd name="T18" fmla="*/ 153 w 220"/>
              <a:gd name="T19" fmla="*/ 107 h 259"/>
              <a:gd name="T20" fmla="*/ 126 w 220"/>
              <a:gd name="T21" fmla="*/ 95 h 259"/>
              <a:gd name="T22" fmla="*/ 111 w 220"/>
              <a:gd name="T23" fmla="*/ 141 h 259"/>
              <a:gd name="T24" fmla="*/ 111 w 220"/>
              <a:gd name="T25" fmla="*/ 141 h 259"/>
              <a:gd name="T26" fmla="*/ 110 w 220"/>
              <a:gd name="T27" fmla="*/ 141 h 259"/>
              <a:gd name="T28" fmla="*/ 95 w 220"/>
              <a:gd name="T29" fmla="*/ 132 h 259"/>
              <a:gd name="T30" fmla="*/ 94 w 220"/>
              <a:gd name="T31" fmla="*/ 131 h 259"/>
              <a:gd name="T32" fmla="*/ 88 w 220"/>
              <a:gd name="T33" fmla="*/ 88 h 259"/>
              <a:gd name="T34" fmla="*/ 58 w 220"/>
              <a:gd name="T35" fmla="*/ 55 h 259"/>
              <a:gd name="T36" fmla="*/ 57 w 220"/>
              <a:gd name="T37" fmla="*/ 54 h 259"/>
              <a:gd name="T38" fmla="*/ 56 w 220"/>
              <a:gd name="T39" fmla="*/ 42 h 259"/>
              <a:gd name="T40" fmla="*/ 54 w 220"/>
              <a:gd name="T41" fmla="*/ 20 h 259"/>
              <a:gd name="T42" fmla="*/ 33 w 220"/>
              <a:gd name="T43" fmla="*/ 0 h 259"/>
              <a:gd name="T44" fmla="*/ 7 w 220"/>
              <a:gd name="T45" fmla="*/ 39 h 259"/>
              <a:gd name="T46" fmla="*/ 6 w 220"/>
              <a:gd name="T47" fmla="*/ 42 h 259"/>
              <a:gd name="T48" fmla="*/ 0 w 220"/>
              <a:gd name="T49" fmla="*/ 81 h 259"/>
              <a:gd name="T50" fmla="*/ 46 w 220"/>
              <a:gd name="T51" fmla="*/ 115 h 259"/>
              <a:gd name="T52" fmla="*/ 46 w 220"/>
              <a:gd name="T53" fmla="*/ 115 h 259"/>
              <a:gd name="T54" fmla="*/ 102 w 220"/>
              <a:gd name="T55" fmla="*/ 253 h 2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220" h="259">
                <a:moveTo>
                  <a:pt x="102" y="253"/>
                </a:moveTo>
                <a:cubicBezTo>
                  <a:pt x="136" y="256"/>
                  <a:pt x="136" y="256"/>
                  <a:pt x="136" y="256"/>
                </a:cubicBezTo>
                <a:cubicBezTo>
                  <a:pt x="174" y="259"/>
                  <a:pt x="174" y="259"/>
                  <a:pt x="174" y="259"/>
                </a:cubicBezTo>
                <a:cubicBezTo>
                  <a:pt x="174" y="257"/>
                  <a:pt x="174" y="257"/>
                  <a:pt x="174" y="257"/>
                </a:cubicBezTo>
                <a:cubicBezTo>
                  <a:pt x="174" y="257"/>
                  <a:pt x="174" y="257"/>
                  <a:pt x="174" y="256"/>
                </a:cubicBezTo>
                <a:cubicBezTo>
                  <a:pt x="220" y="201"/>
                  <a:pt x="220" y="201"/>
                  <a:pt x="220" y="201"/>
                </a:cubicBezTo>
                <a:cubicBezTo>
                  <a:pt x="218" y="200"/>
                  <a:pt x="218" y="200"/>
                  <a:pt x="218" y="200"/>
                </a:cubicBezTo>
                <a:cubicBezTo>
                  <a:pt x="150" y="141"/>
                  <a:pt x="150" y="141"/>
                  <a:pt x="150" y="141"/>
                </a:cubicBezTo>
                <a:cubicBezTo>
                  <a:pt x="150" y="141"/>
                  <a:pt x="150" y="141"/>
                  <a:pt x="150" y="140"/>
                </a:cubicBezTo>
                <a:cubicBezTo>
                  <a:pt x="153" y="107"/>
                  <a:pt x="153" y="107"/>
                  <a:pt x="153" y="107"/>
                </a:cubicBezTo>
                <a:cubicBezTo>
                  <a:pt x="126" y="95"/>
                  <a:pt x="126" y="95"/>
                  <a:pt x="126" y="95"/>
                </a:cubicBezTo>
                <a:cubicBezTo>
                  <a:pt x="111" y="141"/>
                  <a:pt x="111" y="141"/>
                  <a:pt x="111" y="141"/>
                </a:cubicBezTo>
                <a:cubicBezTo>
                  <a:pt x="111" y="141"/>
                  <a:pt x="111" y="141"/>
                  <a:pt x="111" y="141"/>
                </a:cubicBezTo>
                <a:cubicBezTo>
                  <a:pt x="111" y="141"/>
                  <a:pt x="110" y="141"/>
                  <a:pt x="110" y="141"/>
                </a:cubicBezTo>
                <a:cubicBezTo>
                  <a:pt x="95" y="132"/>
                  <a:pt x="95" y="132"/>
                  <a:pt x="95" y="132"/>
                </a:cubicBezTo>
                <a:cubicBezTo>
                  <a:pt x="94" y="132"/>
                  <a:pt x="94" y="131"/>
                  <a:pt x="94" y="131"/>
                </a:cubicBezTo>
                <a:cubicBezTo>
                  <a:pt x="88" y="88"/>
                  <a:pt x="88" y="88"/>
                  <a:pt x="88" y="88"/>
                </a:cubicBezTo>
                <a:cubicBezTo>
                  <a:pt x="58" y="55"/>
                  <a:pt x="58" y="55"/>
                  <a:pt x="58" y="55"/>
                </a:cubicBezTo>
                <a:cubicBezTo>
                  <a:pt x="57" y="55"/>
                  <a:pt x="57" y="55"/>
                  <a:pt x="57" y="54"/>
                </a:cubicBezTo>
                <a:cubicBezTo>
                  <a:pt x="56" y="42"/>
                  <a:pt x="56" y="42"/>
                  <a:pt x="56" y="42"/>
                </a:cubicBezTo>
                <a:cubicBezTo>
                  <a:pt x="54" y="20"/>
                  <a:pt x="54" y="20"/>
                  <a:pt x="54" y="20"/>
                </a:cubicBezTo>
                <a:cubicBezTo>
                  <a:pt x="33" y="0"/>
                  <a:pt x="33" y="0"/>
                  <a:pt x="33" y="0"/>
                </a:cubicBezTo>
                <a:cubicBezTo>
                  <a:pt x="7" y="39"/>
                  <a:pt x="7" y="39"/>
                  <a:pt x="7" y="39"/>
                </a:cubicBezTo>
                <a:cubicBezTo>
                  <a:pt x="6" y="42"/>
                  <a:pt x="6" y="42"/>
                  <a:pt x="6" y="42"/>
                </a:cubicBezTo>
                <a:cubicBezTo>
                  <a:pt x="0" y="81"/>
                  <a:pt x="0" y="81"/>
                  <a:pt x="0" y="81"/>
                </a:cubicBezTo>
                <a:cubicBezTo>
                  <a:pt x="46" y="115"/>
                  <a:pt x="46" y="115"/>
                  <a:pt x="46" y="115"/>
                </a:cubicBezTo>
                <a:cubicBezTo>
                  <a:pt x="46" y="115"/>
                  <a:pt x="46" y="115"/>
                  <a:pt x="46" y="115"/>
                </a:cubicBezTo>
                <a:lnTo>
                  <a:pt x="102" y="253"/>
                </a:lnTo>
                <a:close/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5" name="Freeform 43">
            <a:extLst>
              <a:ext uri="{FF2B5EF4-FFF2-40B4-BE49-F238E27FC236}">
                <a16:creationId xmlns:a16="http://schemas.microsoft.com/office/drawing/2014/main" id="{91947825-826F-0073-5C15-F8826D1A4F14}"/>
              </a:ext>
            </a:extLst>
          </p:cNvPr>
          <p:cNvSpPr>
            <a:spLocks/>
          </p:cNvSpPr>
          <p:nvPr/>
        </p:nvSpPr>
        <p:spPr bwMode="auto">
          <a:xfrm>
            <a:off x="5657851" y="125413"/>
            <a:ext cx="314325" cy="534988"/>
          </a:xfrm>
          <a:custGeom>
            <a:avLst/>
            <a:gdLst>
              <a:gd name="T0" fmla="*/ 0 w 102"/>
              <a:gd name="T1" fmla="*/ 124 h 174"/>
              <a:gd name="T2" fmla="*/ 60 w 102"/>
              <a:gd name="T3" fmla="*/ 174 h 174"/>
              <a:gd name="T4" fmla="*/ 102 w 102"/>
              <a:gd name="T5" fmla="*/ 78 h 174"/>
              <a:gd name="T6" fmla="*/ 79 w 102"/>
              <a:gd name="T7" fmla="*/ 3 h 174"/>
              <a:gd name="T8" fmla="*/ 78 w 102"/>
              <a:gd name="T9" fmla="*/ 0 h 174"/>
              <a:gd name="T10" fmla="*/ 73 w 102"/>
              <a:gd name="T11" fmla="*/ 3 h 174"/>
              <a:gd name="T12" fmla="*/ 37 w 102"/>
              <a:gd name="T13" fmla="*/ 30 h 174"/>
              <a:gd name="T14" fmla="*/ 40 w 102"/>
              <a:gd name="T15" fmla="*/ 84 h 174"/>
              <a:gd name="T16" fmla="*/ 40 w 102"/>
              <a:gd name="T17" fmla="*/ 85 h 174"/>
              <a:gd name="T18" fmla="*/ 0 w 102"/>
              <a:gd name="T19" fmla="*/ 124 h 1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02" h="174">
                <a:moveTo>
                  <a:pt x="0" y="124"/>
                </a:moveTo>
                <a:cubicBezTo>
                  <a:pt x="60" y="174"/>
                  <a:pt x="60" y="174"/>
                  <a:pt x="60" y="174"/>
                </a:cubicBezTo>
                <a:cubicBezTo>
                  <a:pt x="102" y="78"/>
                  <a:pt x="102" y="78"/>
                  <a:pt x="102" y="78"/>
                </a:cubicBezTo>
                <a:cubicBezTo>
                  <a:pt x="79" y="3"/>
                  <a:pt x="79" y="3"/>
                  <a:pt x="79" y="3"/>
                </a:cubicBezTo>
                <a:cubicBezTo>
                  <a:pt x="78" y="0"/>
                  <a:pt x="78" y="0"/>
                  <a:pt x="78" y="0"/>
                </a:cubicBezTo>
                <a:cubicBezTo>
                  <a:pt x="73" y="3"/>
                  <a:pt x="73" y="3"/>
                  <a:pt x="73" y="3"/>
                </a:cubicBezTo>
                <a:cubicBezTo>
                  <a:pt x="37" y="30"/>
                  <a:pt x="37" y="30"/>
                  <a:pt x="37" y="30"/>
                </a:cubicBezTo>
                <a:cubicBezTo>
                  <a:pt x="40" y="84"/>
                  <a:pt x="40" y="84"/>
                  <a:pt x="40" y="84"/>
                </a:cubicBezTo>
                <a:cubicBezTo>
                  <a:pt x="40" y="84"/>
                  <a:pt x="40" y="85"/>
                  <a:pt x="40" y="85"/>
                </a:cubicBezTo>
                <a:lnTo>
                  <a:pt x="0" y="124"/>
                </a:lnTo>
                <a:close/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6" name="Freeform 44">
            <a:extLst>
              <a:ext uri="{FF2B5EF4-FFF2-40B4-BE49-F238E27FC236}">
                <a16:creationId xmlns:a16="http://schemas.microsoft.com/office/drawing/2014/main" id="{A0559D6D-7A35-5E8D-36D6-95AD59230A91}"/>
              </a:ext>
            </a:extLst>
          </p:cNvPr>
          <p:cNvSpPr>
            <a:spLocks/>
          </p:cNvSpPr>
          <p:nvPr/>
        </p:nvSpPr>
        <p:spPr bwMode="auto">
          <a:xfrm>
            <a:off x="6091238" y="442913"/>
            <a:ext cx="249238" cy="220663"/>
          </a:xfrm>
          <a:custGeom>
            <a:avLst/>
            <a:gdLst>
              <a:gd name="T0" fmla="*/ 0 w 157"/>
              <a:gd name="T1" fmla="*/ 96 h 139"/>
              <a:gd name="T2" fmla="*/ 157 w 157"/>
              <a:gd name="T3" fmla="*/ 139 h 139"/>
              <a:gd name="T4" fmla="*/ 157 w 157"/>
              <a:gd name="T5" fmla="*/ 64 h 139"/>
              <a:gd name="T6" fmla="*/ 33 w 157"/>
              <a:gd name="T7" fmla="*/ 0 h 139"/>
              <a:gd name="T8" fmla="*/ 0 w 157"/>
              <a:gd name="T9" fmla="*/ 96 h 1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57" h="139">
                <a:moveTo>
                  <a:pt x="0" y="96"/>
                </a:moveTo>
                <a:lnTo>
                  <a:pt x="157" y="139"/>
                </a:lnTo>
                <a:lnTo>
                  <a:pt x="157" y="64"/>
                </a:lnTo>
                <a:lnTo>
                  <a:pt x="33" y="0"/>
                </a:lnTo>
                <a:lnTo>
                  <a:pt x="0" y="96"/>
                </a:lnTo>
                <a:close/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7" name="Freeform 45">
            <a:extLst>
              <a:ext uri="{FF2B5EF4-FFF2-40B4-BE49-F238E27FC236}">
                <a16:creationId xmlns:a16="http://schemas.microsoft.com/office/drawing/2014/main" id="{F1BAA379-8F3E-879C-5D1D-4F54450C36DC}"/>
              </a:ext>
            </a:extLst>
          </p:cNvPr>
          <p:cNvSpPr>
            <a:spLocks/>
          </p:cNvSpPr>
          <p:nvPr/>
        </p:nvSpPr>
        <p:spPr bwMode="auto">
          <a:xfrm>
            <a:off x="7299326" y="92075"/>
            <a:ext cx="463550" cy="722313"/>
          </a:xfrm>
          <a:custGeom>
            <a:avLst/>
            <a:gdLst>
              <a:gd name="T0" fmla="*/ 83 w 151"/>
              <a:gd name="T1" fmla="*/ 235 h 235"/>
              <a:gd name="T2" fmla="*/ 83 w 151"/>
              <a:gd name="T3" fmla="*/ 235 h 235"/>
              <a:gd name="T4" fmla="*/ 82 w 151"/>
              <a:gd name="T5" fmla="*/ 234 h 235"/>
              <a:gd name="T6" fmla="*/ 79 w 151"/>
              <a:gd name="T7" fmla="*/ 192 h 235"/>
              <a:gd name="T8" fmla="*/ 61 w 151"/>
              <a:gd name="T9" fmla="*/ 171 h 235"/>
              <a:gd name="T10" fmla="*/ 40 w 151"/>
              <a:gd name="T11" fmla="*/ 214 h 235"/>
              <a:gd name="T12" fmla="*/ 35 w 151"/>
              <a:gd name="T13" fmla="*/ 225 h 235"/>
              <a:gd name="T14" fmla="*/ 34 w 151"/>
              <a:gd name="T15" fmla="*/ 226 h 235"/>
              <a:gd name="T16" fmla="*/ 33 w 151"/>
              <a:gd name="T17" fmla="*/ 226 h 235"/>
              <a:gd name="T18" fmla="*/ 22 w 151"/>
              <a:gd name="T19" fmla="*/ 213 h 235"/>
              <a:gd name="T20" fmla="*/ 12 w 151"/>
              <a:gd name="T21" fmla="*/ 203 h 235"/>
              <a:gd name="T22" fmla="*/ 0 w 151"/>
              <a:gd name="T23" fmla="*/ 189 h 235"/>
              <a:gd name="T24" fmla="*/ 0 w 151"/>
              <a:gd name="T25" fmla="*/ 188 h 235"/>
              <a:gd name="T26" fmla="*/ 0 w 151"/>
              <a:gd name="T27" fmla="*/ 83 h 235"/>
              <a:gd name="T28" fmla="*/ 0 w 151"/>
              <a:gd name="T29" fmla="*/ 83 h 235"/>
              <a:gd name="T30" fmla="*/ 39 w 151"/>
              <a:gd name="T31" fmla="*/ 43 h 235"/>
              <a:gd name="T32" fmla="*/ 44 w 151"/>
              <a:gd name="T33" fmla="*/ 14 h 235"/>
              <a:gd name="T34" fmla="*/ 46 w 151"/>
              <a:gd name="T35" fmla="*/ 7 h 235"/>
              <a:gd name="T36" fmla="*/ 46 w 151"/>
              <a:gd name="T37" fmla="*/ 6 h 235"/>
              <a:gd name="T38" fmla="*/ 110 w 151"/>
              <a:gd name="T39" fmla="*/ 0 h 235"/>
              <a:gd name="T40" fmla="*/ 111 w 151"/>
              <a:gd name="T41" fmla="*/ 0 h 235"/>
              <a:gd name="T42" fmla="*/ 131 w 151"/>
              <a:gd name="T43" fmla="*/ 13 h 235"/>
              <a:gd name="T44" fmla="*/ 151 w 151"/>
              <a:gd name="T45" fmla="*/ 27 h 235"/>
              <a:gd name="T46" fmla="*/ 151 w 151"/>
              <a:gd name="T47" fmla="*/ 28 h 235"/>
              <a:gd name="T48" fmla="*/ 133 w 151"/>
              <a:gd name="T49" fmla="*/ 139 h 235"/>
              <a:gd name="T50" fmla="*/ 145 w 151"/>
              <a:gd name="T51" fmla="*/ 188 h 235"/>
              <a:gd name="T52" fmla="*/ 145 w 151"/>
              <a:gd name="T53" fmla="*/ 189 h 235"/>
              <a:gd name="T54" fmla="*/ 108 w 151"/>
              <a:gd name="T55" fmla="*/ 216 h 235"/>
              <a:gd name="T56" fmla="*/ 84 w 151"/>
              <a:gd name="T57" fmla="*/ 235 h 235"/>
              <a:gd name="T58" fmla="*/ 83 w 151"/>
              <a:gd name="T59" fmla="*/ 235 h 2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151" h="235">
                <a:moveTo>
                  <a:pt x="83" y="235"/>
                </a:moveTo>
                <a:cubicBezTo>
                  <a:pt x="83" y="235"/>
                  <a:pt x="83" y="235"/>
                  <a:pt x="83" y="235"/>
                </a:cubicBezTo>
                <a:cubicBezTo>
                  <a:pt x="83" y="235"/>
                  <a:pt x="82" y="235"/>
                  <a:pt x="82" y="234"/>
                </a:cubicBezTo>
                <a:cubicBezTo>
                  <a:pt x="79" y="192"/>
                  <a:pt x="79" y="192"/>
                  <a:pt x="79" y="192"/>
                </a:cubicBezTo>
                <a:cubicBezTo>
                  <a:pt x="61" y="171"/>
                  <a:pt x="61" y="171"/>
                  <a:pt x="61" y="171"/>
                </a:cubicBezTo>
                <a:cubicBezTo>
                  <a:pt x="40" y="214"/>
                  <a:pt x="40" y="214"/>
                  <a:pt x="40" y="214"/>
                </a:cubicBezTo>
                <a:cubicBezTo>
                  <a:pt x="35" y="225"/>
                  <a:pt x="35" y="225"/>
                  <a:pt x="35" y="225"/>
                </a:cubicBezTo>
                <a:cubicBezTo>
                  <a:pt x="35" y="226"/>
                  <a:pt x="34" y="226"/>
                  <a:pt x="34" y="226"/>
                </a:cubicBezTo>
                <a:cubicBezTo>
                  <a:pt x="34" y="226"/>
                  <a:pt x="34" y="226"/>
                  <a:pt x="33" y="226"/>
                </a:cubicBezTo>
                <a:cubicBezTo>
                  <a:pt x="22" y="213"/>
                  <a:pt x="22" y="213"/>
                  <a:pt x="22" y="213"/>
                </a:cubicBezTo>
                <a:cubicBezTo>
                  <a:pt x="12" y="203"/>
                  <a:pt x="12" y="203"/>
                  <a:pt x="12" y="203"/>
                </a:cubicBezTo>
                <a:cubicBezTo>
                  <a:pt x="0" y="189"/>
                  <a:pt x="0" y="189"/>
                  <a:pt x="0" y="189"/>
                </a:cubicBezTo>
                <a:cubicBezTo>
                  <a:pt x="0" y="189"/>
                  <a:pt x="0" y="188"/>
                  <a:pt x="0" y="188"/>
                </a:cubicBezTo>
                <a:cubicBezTo>
                  <a:pt x="0" y="83"/>
                  <a:pt x="0" y="83"/>
                  <a:pt x="0" y="83"/>
                </a:cubicBezTo>
                <a:cubicBezTo>
                  <a:pt x="0" y="83"/>
                  <a:pt x="0" y="83"/>
                  <a:pt x="0" y="83"/>
                </a:cubicBezTo>
                <a:cubicBezTo>
                  <a:pt x="39" y="43"/>
                  <a:pt x="39" y="43"/>
                  <a:pt x="39" y="43"/>
                </a:cubicBezTo>
                <a:cubicBezTo>
                  <a:pt x="44" y="14"/>
                  <a:pt x="44" y="14"/>
                  <a:pt x="44" y="14"/>
                </a:cubicBezTo>
                <a:cubicBezTo>
                  <a:pt x="46" y="7"/>
                  <a:pt x="46" y="7"/>
                  <a:pt x="46" y="7"/>
                </a:cubicBezTo>
                <a:cubicBezTo>
                  <a:pt x="46" y="6"/>
                  <a:pt x="46" y="6"/>
                  <a:pt x="46" y="6"/>
                </a:cubicBezTo>
                <a:cubicBezTo>
                  <a:pt x="110" y="0"/>
                  <a:pt x="110" y="0"/>
                  <a:pt x="110" y="0"/>
                </a:cubicBezTo>
                <a:cubicBezTo>
                  <a:pt x="111" y="0"/>
                  <a:pt x="111" y="0"/>
                  <a:pt x="111" y="0"/>
                </a:cubicBezTo>
                <a:cubicBezTo>
                  <a:pt x="131" y="13"/>
                  <a:pt x="131" y="13"/>
                  <a:pt x="131" y="13"/>
                </a:cubicBezTo>
                <a:cubicBezTo>
                  <a:pt x="151" y="27"/>
                  <a:pt x="151" y="27"/>
                  <a:pt x="151" y="27"/>
                </a:cubicBezTo>
                <a:cubicBezTo>
                  <a:pt x="151" y="27"/>
                  <a:pt x="151" y="28"/>
                  <a:pt x="151" y="28"/>
                </a:cubicBezTo>
                <a:cubicBezTo>
                  <a:pt x="133" y="139"/>
                  <a:pt x="133" y="139"/>
                  <a:pt x="133" y="139"/>
                </a:cubicBezTo>
                <a:cubicBezTo>
                  <a:pt x="145" y="188"/>
                  <a:pt x="145" y="188"/>
                  <a:pt x="145" y="188"/>
                </a:cubicBezTo>
                <a:cubicBezTo>
                  <a:pt x="145" y="188"/>
                  <a:pt x="145" y="189"/>
                  <a:pt x="145" y="189"/>
                </a:cubicBezTo>
                <a:cubicBezTo>
                  <a:pt x="108" y="216"/>
                  <a:pt x="108" y="216"/>
                  <a:pt x="108" y="216"/>
                </a:cubicBezTo>
                <a:cubicBezTo>
                  <a:pt x="84" y="235"/>
                  <a:pt x="84" y="235"/>
                  <a:pt x="84" y="235"/>
                </a:cubicBezTo>
                <a:cubicBezTo>
                  <a:pt x="84" y="235"/>
                  <a:pt x="83" y="235"/>
                  <a:pt x="83" y="235"/>
                </a:cubicBezTo>
                <a:close/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8" name="Freeform 46">
            <a:extLst>
              <a:ext uri="{FF2B5EF4-FFF2-40B4-BE49-F238E27FC236}">
                <a16:creationId xmlns:a16="http://schemas.microsoft.com/office/drawing/2014/main" id="{AFA2E356-83B5-8BEE-F1C8-3BEDC7E911AC}"/>
              </a:ext>
            </a:extLst>
          </p:cNvPr>
          <p:cNvSpPr>
            <a:spLocks/>
          </p:cNvSpPr>
          <p:nvPr/>
        </p:nvSpPr>
        <p:spPr bwMode="auto">
          <a:xfrm>
            <a:off x="5233988" y="700088"/>
            <a:ext cx="396875" cy="430213"/>
          </a:xfrm>
          <a:custGeom>
            <a:avLst/>
            <a:gdLst>
              <a:gd name="T0" fmla="*/ 77 w 129"/>
              <a:gd name="T1" fmla="*/ 84 h 140"/>
              <a:gd name="T2" fmla="*/ 76 w 129"/>
              <a:gd name="T3" fmla="*/ 85 h 140"/>
              <a:gd name="T4" fmla="*/ 51 w 129"/>
              <a:gd name="T5" fmla="*/ 103 h 140"/>
              <a:gd name="T6" fmla="*/ 30 w 129"/>
              <a:gd name="T7" fmla="*/ 140 h 140"/>
              <a:gd name="T8" fmla="*/ 30 w 129"/>
              <a:gd name="T9" fmla="*/ 140 h 140"/>
              <a:gd name="T10" fmla="*/ 30 w 129"/>
              <a:gd name="T11" fmla="*/ 140 h 140"/>
              <a:gd name="T12" fmla="*/ 29 w 129"/>
              <a:gd name="T13" fmla="*/ 140 h 140"/>
              <a:gd name="T14" fmla="*/ 9 w 129"/>
              <a:gd name="T15" fmla="*/ 113 h 140"/>
              <a:gd name="T16" fmla="*/ 7 w 129"/>
              <a:gd name="T17" fmla="*/ 108 h 140"/>
              <a:gd name="T18" fmla="*/ 1 w 129"/>
              <a:gd name="T19" fmla="*/ 108 h 140"/>
              <a:gd name="T20" fmla="*/ 0 w 129"/>
              <a:gd name="T21" fmla="*/ 107 h 140"/>
              <a:gd name="T22" fmla="*/ 0 w 129"/>
              <a:gd name="T23" fmla="*/ 106 h 140"/>
              <a:gd name="T24" fmla="*/ 21 w 129"/>
              <a:gd name="T25" fmla="*/ 38 h 140"/>
              <a:gd name="T26" fmla="*/ 21 w 129"/>
              <a:gd name="T27" fmla="*/ 38 h 140"/>
              <a:gd name="T28" fmla="*/ 32 w 129"/>
              <a:gd name="T29" fmla="*/ 1 h 140"/>
              <a:gd name="T30" fmla="*/ 33 w 129"/>
              <a:gd name="T31" fmla="*/ 0 h 140"/>
              <a:gd name="T32" fmla="*/ 54 w 129"/>
              <a:gd name="T33" fmla="*/ 6 h 140"/>
              <a:gd name="T34" fmla="*/ 55 w 129"/>
              <a:gd name="T35" fmla="*/ 7 h 140"/>
              <a:gd name="T36" fmla="*/ 58 w 129"/>
              <a:gd name="T37" fmla="*/ 46 h 140"/>
              <a:gd name="T38" fmla="*/ 72 w 129"/>
              <a:gd name="T39" fmla="*/ 46 h 140"/>
              <a:gd name="T40" fmla="*/ 99 w 129"/>
              <a:gd name="T41" fmla="*/ 0 h 140"/>
              <a:gd name="T42" fmla="*/ 100 w 129"/>
              <a:gd name="T43" fmla="*/ 0 h 140"/>
              <a:gd name="T44" fmla="*/ 113 w 129"/>
              <a:gd name="T45" fmla="*/ 3 h 140"/>
              <a:gd name="T46" fmla="*/ 113 w 129"/>
              <a:gd name="T47" fmla="*/ 3 h 140"/>
              <a:gd name="T48" fmla="*/ 129 w 129"/>
              <a:gd name="T49" fmla="*/ 46 h 140"/>
              <a:gd name="T50" fmla="*/ 129 w 129"/>
              <a:gd name="T51" fmla="*/ 47 h 140"/>
              <a:gd name="T52" fmla="*/ 76 w 129"/>
              <a:gd name="T53" fmla="*/ 85 h 140"/>
              <a:gd name="T54" fmla="*/ 76 w 129"/>
              <a:gd name="T55" fmla="*/ 85 h 140"/>
              <a:gd name="T56" fmla="*/ 76 w 129"/>
              <a:gd name="T57" fmla="*/ 85 h 140"/>
              <a:gd name="T58" fmla="*/ 75 w 129"/>
              <a:gd name="T59" fmla="*/ 84 h 1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129" h="140">
                <a:moveTo>
                  <a:pt x="77" y="84"/>
                </a:moveTo>
                <a:cubicBezTo>
                  <a:pt x="77" y="84"/>
                  <a:pt x="77" y="84"/>
                  <a:pt x="76" y="85"/>
                </a:cubicBezTo>
                <a:cubicBezTo>
                  <a:pt x="51" y="103"/>
                  <a:pt x="51" y="103"/>
                  <a:pt x="51" y="103"/>
                </a:cubicBezTo>
                <a:cubicBezTo>
                  <a:pt x="30" y="140"/>
                  <a:pt x="30" y="140"/>
                  <a:pt x="30" y="140"/>
                </a:cubicBezTo>
                <a:cubicBezTo>
                  <a:pt x="30" y="140"/>
                  <a:pt x="30" y="140"/>
                  <a:pt x="30" y="140"/>
                </a:cubicBezTo>
                <a:cubicBezTo>
                  <a:pt x="30" y="140"/>
                  <a:pt x="30" y="140"/>
                  <a:pt x="30" y="140"/>
                </a:cubicBezTo>
                <a:cubicBezTo>
                  <a:pt x="29" y="140"/>
                  <a:pt x="29" y="140"/>
                  <a:pt x="29" y="140"/>
                </a:cubicBezTo>
                <a:cubicBezTo>
                  <a:pt x="9" y="113"/>
                  <a:pt x="9" y="113"/>
                  <a:pt x="9" y="113"/>
                </a:cubicBezTo>
                <a:cubicBezTo>
                  <a:pt x="7" y="108"/>
                  <a:pt x="7" y="108"/>
                  <a:pt x="7" y="108"/>
                </a:cubicBezTo>
                <a:cubicBezTo>
                  <a:pt x="1" y="108"/>
                  <a:pt x="1" y="108"/>
                  <a:pt x="1" y="108"/>
                </a:cubicBezTo>
                <a:cubicBezTo>
                  <a:pt x="0" y="108"/>
                  <a:pt x="0" y="107"/>
                  <a:pt x="0" y="107"/>
                </a:cubicBezTo>
                <a:cubicBezTo>
                  <a:pt x="0" y="107"/>
                  <a:pt x="0" y="107"/>
                  <a:pt x="0" y="106"/>
                </a:cubicBezTo>
                <a:cubicBezTo>
                  <a:pt x="21" y="38"/>
                  <a:pt x="21" y="38"/>
                  <a:pt x="21" y="38"/>
                </a:cubicBezTo>
                <a:cubicBezTo>
                  <a:pt x="21" y="38"/>
                  <a:pt x="21" y="38"/>
                  <a:pt x="21" y="38"/>
                </a:cubicBezTo>
                <a:cubicBezTo>
                  <a:pt x="32" y="1"/>
                  <a:pt x="32" y="1"/>
                  <a:pt x="32" y="1"/>
                </a:cubicBezTo>
                <a:cubicBezTo>
                  <a:pt x="32" y="1"/>
                  <a:pt x="33" y="0"/>
                  <a:pt x="33" y="0"/>
                </a:cubicBezTo>
                <a:cubicBezTo>
                  <a:pt x="54" y="6"/>
                  <a:pt x="54" y="6"/>
                  <a:pt x="54" y="6"/>
                </a:cubicBezTo>
                <a:cubicBezTo>
                  <a:pt x="54" y="6"/>
                  <a:pt x="55" y="6"/>
                  <a:pt x="55" y="7"/>
                </a:cubicBezTo>
                <a:cubicBezTo>
                  <a:pt x="58" y="46"/>
                  <a:pt x="58" y="46"/>
                  <a:pt x="58" y="46"/>
                </a:cubicBezTo>
                <a:cubicBezTo>
                  <a:pt x="72" y="46"/>
                  <a:pt x="72" y="46"/>
                  <a:pt x="72" y="46"/>
                </a:cubicBezTo>
                <a:cubicBezTo>
                  <a:pt x="99" y="0"/>
                  <a:pt x="99" y="0"/>
                  <a:pt x="99" y="0"/>
                </a:cubicBezTo>
                <a:cubicBezTo>
                  <a:pt x="100" y="0"/>
                  <a:pt x="100" y="0"/>
                  <a:pt x="100" y="0"/>
                </a:cubicBezTo>
                <a:cubicBezTo>
                  <a:pt x="113" y="3"/>
                  <a:pt x="113" y="3"/>
                  <a:pt x="113" y="3"/>
                </a:cubicBezTo>
                <a:cubicBezTo>
                  <a:pt x="113" y="3"/>
                  <a:pt x="113" y="3"/>
                  <a:pt x="113" y="3"/>
                </a:cubicBezTo>
                <a:cubicBezTo>
                  <a:pt x="129" y="46"/>
                  <a:pt x="129" y="46"/>
                  <a:pt x="129" y="46"/>
                </a:cubicBezTo>
                <a:cubicBezTo>
                  <a:pt x="129" y="47"/>
                  <a:pt x="129" y="47"/>
                  <a:pt x="129" y="47"/>
                </a:cubicBezTo>
                <a:cubicBezTo>
                  <a:pt x="76" y="85"/>
                  <a:pt x="76" y="85"/>
                  <a:pt x="76" y="85"/>
                </a:cubicBezTo>
                <a:cubicBezTo>
                  <a:pt x="76" y="85"/>
                  <a:pt x="76" y="85"/>
                  <a:pt x="76" y="85"/>
                </a:cubicBezTo>
                <a:cubicBezTo>
                  <a:pt x="76" y="85"/>
                  <a:pt x="76" y="85"/>
                  <a:pt x="76" y="85"/>
                </a:cubicBezTo>
                <a:cubicBezTo>
                  <a:pt x="75" y="85"/>
                  <a:pt x="75" y="85"/>
                  <a:pt x="75" y="84"/>
                </a:cubicBezTo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9" name="Freeform 47">
            <a:extLst>
              <a:ext uri="{FF2B5EF4-FFF2-40B4-BE49-F238E27FC236}">
                <a16:creationId xmlns:a16="http://schemas.microsoft.com/office/drawing/2014/main" id="{2E523F3F-092C-A67B-D72D-A4522009F8AB}"/>
              </a:ext>
            </a:extLst>
          </p:cNvPr>
          <p:cNvSpPr>
            <a:spLocks/>
          </p:cNvSpPr>
          <p:nvPr/>
        </p:nvSpPr>
        <p:spPr bwMode="auto">
          <a:xfrm>
            <a:off x="5338763" y="728663"/>
            <a:ext cx="1176338" cy="1008063"/>
          </a:xfrm>
          <a:custGeom>
            <a:avLst/>
            <a:gdLst>
              <a:gd name="T0" fmla="*/ 258 w 383"/>
              <a:gd name="T1" fmla="*/ 277 h 328"/>
              <a:gd name="T2" fmla="*/ 258 w 383"/>
              <a:gd name="T3" fmla="*/ 277 h 328"/>
              <a:gd name="T4" fmla="*/ 250 w 383"/>
              <a:gd name="T5" fmla="*/ 299 h 328"/>
              <a:gd name="T6" fmla="*/ 244 w 383"/>
              <a:gd name="T7" fmla="*/ 315 h 328"/>
              <a:gd name="T8" fmla="*/ 244 w 383"/>
              <a:gd name="T9" fmla="*/ 315 h 328"/>
              <a:gd name="T10" fmla="*/ 172 w 383"/>
              <a:gd name="T11" fmla="*/ 328 h 328"/>
              <a:gd name="T12" fmla="*/ 172 w 383"/>
              <a:gd name="T13" fmla="*/ 328 h 328"/>
              <a:gd name="T14" fmla="*/ 171 w 383"/>
              <a:gd name="T15" fmla="*/ 327 h 328"/>
              <a:gd name="T16" fmla="*/ 126 w 383"/>
              <a:gd name="T17" fmla="*/ 284 h 328"/>
              <a:gd name="T18" fmla="*/ 59 w 383"/>
              <a:gd name="T19" fmla="*/ 220 h 328"/>
              <a:gd name="T20" fmla="*/ 0 w 383"/>
              <a:gd name="T21" fmla="*/ 207 h 328"/>
              <a:gd name="T22" fmla="*/ 0 w 383"/>
              <a:gd name="T23" fmla="*/ 207 h 328"/>
              <a:gd name="T24" fmla="*/ 0 w 383"/>
              <a:gd name="T25" fmla="*/ 206 h 328"/>
              <a:gd name="T26" fmla="*/ 9 w 383"/>
              <a:gd name="T27" fmla="*/ 169 h 328"/>
              <a:gd name="T28" fmla="*/ 10 w 383"/>
              <a:gd name="T29" fmla="*/ 169 h 328"/>
              <a:gd name="T30" fmla="*/ 59 w 383"/>
              <a:gd name="T31" fmla="*/ 178 h 328"/>
              <a:gd name="T32" fmla="*/ 77 w 383"/>
              <a:gd name="T33" fmla="*/ 146 h 328"/>
              <a:gd name="T34" fmla="*/ 43 w 383"/>
              <a:gd name="T35" fmla="*/ 127 h 328"/>
              <a:gd name="T36" fmla="*/ 43 w 383"/>
              <a:gd name="T37" fmla="*/ 127 h 328"/>
              <a:gd name="T38" fmla="*/ 43 w 383"/>
              <a:gd name="T39" fmla="*/ 126 h 328"/>
              <a:gd name="T40" fmla="*/ 49 w 383"/>
              <a:gd name="T41" fmla="*/ 117 h 328"/>
              <a:gd name="T42" fmla="*/ 49 w 383"/>
              <a:gd name="T43" fmla="*/ 117 h 328"/>
              <a:gd name="T44" fmla="*/ 49 w 383"/>
              <a:gd name="T45" fmla="*/ 117 h 328"/>
              <a:gd name="T46" fmla="*/ 71 w 383"/>
              <a:gd name="T47" fmla="*/ 80 h 328"/>
              <a:gd name="T48" fmla="*/ 71 w 383"/>
              <a:gd name="T49" fmla="*/ 80 h 328"/>
              <a:gd name="T50" fmla="*/ 150 w 383"/>
              <a:gd name="T51" fmla="*/ 80 h 328"/>
              <a:gd name="T52" fmla="*/ 135 w 383"/>
              <a:gd name="T53" fmla="*/ 41 h 328"/>
              <a:gd name="T54" fmla="*/ 132 w 383"/>
              <a:gd name="T55" fmla="*/ 35 h 328"/>
              <a:gd name="T56" fmla="*/ 132 w 383"/>
              <a:gd name="T57" fmla="*/ 34 h 328"/>
              <a:gd name="T58" fmla="*/ 141 w 383"/>
              <a:gd name="T59" fmla="*/ 25 h 328"/>
              <a:gd name="T60" fmla="*/ 169 w 383"/>
              <a:gd name="T61" fmla="*/ 0 h 328"/>
              <a:gd name="T62" fmla="*/ 170 w 383"/>
              <a:gd name="T63" fmla="*/ 0 h 328"/>
              <a:gd name="T64" fmla="*/ 216 w 383"/>
              <a:gd name="T65" fmla="*/ 15 h 328"/>
              <a:gd name="T66" fmla="*/ 217 w 383"/>
              <a:gd name="T67" fmla="*/ 16 h 328"/>
              <a:gd name="T68" fmla="*/ 217 w 383"/>
              <a:gd name="T69" fmla="*/ 68 h 328"/>
              <a:gd name="T70" fmla="*/ 252 w 383"/>
              <a:gd name="T71" fmla="*/ 89 h 328"/>
              <a:gd name="T72" fmla="*/ 264 w 383"/>
              <a:gd name="T73" fmla="*/ 98 h 328"/>
              <a:gd name="T74" fmla="*/ 279 w 383"/>
              <a:gd name="T75" fmla="*/ 50 h 328"/>
              <a:gd name="T76" fmla="*/ 280 w 383"/>
              <a:gd name="T77" fmla="*/ 49 h 328"/>
              <a:gd name="T78" fmla="*/ 314 w 383"/>
              <a:gd name="T79" fmla="*/ 43 h 328"/>
              <a:gd name="T80" fmla="*/ 315 w 383"/>
              <a:gd name="T81" fmla="*/ 44 h 328"/>
              <a:gd name="T82" fmla="*/ 324 w 383"/>
              <a:gd name="T83" fmla="*/ 73 h 328"/>
              <a:gd name="T84" fmla="*/ 348 w 383"/>
              <a:gd name="T85" fmla="*/ 67 h 328"/>
              <a:gd name="T86" fmla="*/ 348 w 383"/>
              <a:gd name="T87" fmla="*/ 67 h 328"/>
              <a:gd name="T88" fmla="*/ 369 w 383"/>
              <a:gd name="T89" fmla="*/ 70 h 328"/>
              <a:gd name="T90" fmla="*/ 369 w 383"/>
              <a:gd name="T91" fmla="*/ 71 h 328"/>
              <a:gd name="T92" fmla="*/ 380 w 383"/>
              <a:gd name="T93" fmla="*/ 89 h 328"/>
              <a:gd name="T94" fmla="*/ 380 w 383"/>
              <a:gd name="T95" fmla="*/ 89 h 328"/>
              <a:gd name="T96" fmla="*/ 383 w 383"/>
              <a:gd name="T97" fmla="*/ 121 h 328"/>
              <a:gd name="T98" fmla="*/ 382 w 383"/>
              <a:gd name="T99" fmla="*/ 122 h 328"/>
              <a:gd name="T100" fmla="*/ 362 w 383"/>
              <a:gd name="T101" fmla="*/ 141 h 328"/>
              <a:gd name="T102" fmla="*/ 362 w 383"/>
              <a:gd name="T103" fmla="*/ 141 h 328"/>
              <a:gd name="T104" fmla="*/ 316 w 383"/>
              <a:gd name="T105" fmla="*/ 155 h 328"/>
              <a:gd name="T106" fmla="*/ 283 w 383"/>
              <a:gd name="T107" fmla="*/ 211 h 328"/>
              <a:gd name="T108" fmla="*/ 259 w 383"/>
              <a:gd name="T109" fmla="*/ 276 h 328"/>
              <a:gd name="T110" fmla="*/ 259 w 383"/>
              <a:gd name="T111" fmla="*/ 277 h 3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383" h="328">
                <a:moveTo>
                  <a:pt x="258" y="277"/>
                </a:moveTo>
                <a:cubicBezTo>
                  <a:pt x="258" y="277"/>
                  <a:pt x="258" y="277"/>
                  <a:pt x="258" y="277"/>
                </a:cubicBezTo>
                <a:cubicBezTo>
                  <a:pt x="250" y="299"/>
                  <a:pt x="250" y="299"/>
                  <a:pt x="250" y="299"/>
                </a:cubicBezTo>
                <a:cubicBezTo>
                  <a:pt x="244" y="315"/>
                  <a:pt x="244" y="315"/>
                  <a:pt x="244" y="315"/>
                </a:cubicBezTo>
                <a:cubicBezTo>
                  <a:pt x="244" y="315"/>
                  <a:pt x="244" y="315"/>
                  <a:pt x="244" y="315"/>
                </a:cubicBezTo>
                <a:cubicBezTo>
                  <a:pt x="172" y="328"/>
                  <a:pt x="172" y="328"/>
                  <a:pt x="172" y="328"/>
                </a:cubicBezTo>
                <a:cubicBezTo>
                  <a:pt x="172" y="328"/>
                  <a:pt x="172" y="328"/>
                  <a:pt x="172" y="328"/>
                </a:cubicBezTo>
                <a:cubicBezTo>
                  <a:pt x="171" y="328"/>
                  <a:pt x="171" y="328"/>
                  <a:pt x="171" y="327"/>
                </a:cubicBezTo>
                <a:cubicBezTo>
                  <a:pt x="126" y="284"/>
                  <a:pt x="126" y="284"/>
                  <a:pt x="126" y="284"/>
                </a:cubicBezTo>
                <a:cubicBezTo>
                  <a:pt x="59" y="220"/>
                  <a:pt x="59" y="220"/>
                  <a:pt x="59" y="220"/>
                </a:cubicBezTo>
                <a:cubicBezTo>
                  <a:pt x="0" y="207"/>
                  <a:pt x="0" y="207"/>
                  <a:pt x="0" y="207"/>
                </a:cubicBezTo>
                <a:cubicBezTo>
                  <a:pt x="0" y="207"/>
                  <a:pt x="0" y="207"/>
                  <a:pt x="0" y="207"/>
                </a:cubicBezTo>
                <a:cubicBezTo>
                  <a:pt x="0" y="207"/>
                  <a:pt x="0" y="206"/>
                  <a:pt x="0" y="206"/>
                </a:cubicBezTo>
                <a:cubicBezTo>
                  <a:pt x="9" y="169"/>
                  <a:pt x="9" y="169"/>
                  <a:pt x="9" y="169"/>
                </a:cubicBezTo>
                <a:cubicBezTo>
                  <a:pt x="9" y="169"/>
                  <a:pt x="9" y="169"/>
                  <a:pt x="10" y="169"/>
                </a:cubicBezTo>
                <a:cubicBezTo>
                  <a:pt x="59" y="178"/>
                  <a:pt x="59" y="178"/>
                  <a:pt x="59" y="178"/>
                </a:cubicBezTo>
                <a:cubicBezTo>
                  <a:pt x="77" y="146"/>
                  <a:pt x="77" y="146"/>
                  <a:pt x="77" y="146"/>
                </a:cubicBezTo>
                <a:cubicBezTo>
                  <a:pt x="43" y="127"/>
                  <a:pt x="43" y="127"/>
                  <a:pt x="43" y="127"/>
                </a:cubicBezTo>
                <a:cubicBezTo>
                  <a:pt x="43" y="127"/>
                  <a:pt x="43" y="127"/>
                  <a:pt x="43" y="127"/>
                </a:cubicBezTo>
                <a:cubicBezTo>
                  <a:pt x="43" y="127"/>
                  <a:pt x="43" y="126"/>
                  <a:pt x="43" y="126"/>
                </a:cubicBezTo>
                <a:cubicBezTo>
                  <a:pt x="49" y="117"/>
                  <a:pt x="49" y="117"/>
                  <a:pt x="49" y="117"/>
                </a:cubicBezTo>
                <a:cubicBezTo>
                  <a:pt x="49" y="117"/>
                  <a:pt x="49" y="117"/>
                  <a:pt x="49" y="117"/>
                </a:cubicBezTo>
                <a:cubicBezTo>
                  <a:pt x="49" y="117"/>
                  <a:pt x="49" y="117"/>
                  <a:pt x="49" y="117"/>
                </a:cubicBezTo>
                <a:cubicBezTo>
                  <a:pt x="71" y="80"/>
                  <a:pt x="71" y="80"/>
                  <a:pt x="71" y="80"/>
                </a:cubicBezTo>
                <a:cubicBezTo>
                  <a:pt x="71" y="80"/>
                  <a:pt x="71" y="80"/>
                  <a:pt x="71" y="80"/>
                </a:cubicBezTo>
                <a:cubicBezTo>
                  <a:pt x="150" y="80"/>
                  <a:pt x="150" y="80"/>
                  <a:pt x="150" y="80"/>
                </a:cubicBezTo>
                <a:cubicBezTo>
                  <a:pt x="135" y="41"/>
                  <a:pt x="135" y="41"/>
                  <a:pt x="135" y="41"/>
                </a:cubicBezTo>
                <a:cubicBezTo>
                  <a:pt x="132" y="35"/>
                  <a:pt x="132" y="35"/>
                  <a:pt x="132" y="35"/>
                </a:cubicBezTo>
                <a:cubicBezTo>
                  <a:pt x="132" y="34"/>
                  <a:pt x="132" y="34"/>
                  <a:pt x="132" y="34"/>
                </a:cubicBezTo>
                <a:cubicBezTo>
                  <a:pt x="141" y="25"/>
                  <a:pt x="141" y="25"/>
                  <a:pt x="141" y="25"/>
                </a:cubicBezTo>
                <a:cubicBezTo>
                  <a:pt x="169" y="0"/>
                  <a:pt x="169" y="0"/>
                  <a:pt x="169" y="0"/>
                </a:cubicBezTo>
                <a:cubicBezTo>
                  <a:pt x="170" y="0"/>
                  <a:pt x="170" y="0"/>
                  <a:pt x="170" y="0"/>
                </a:cubicBezTo>
                <a:cubicBezTo>
                  <a:pt x="216" y="15"/>
                  <a:pt x="216" y="15"/>
                  <a:pt x="216" y="15"/>
                </a:cubicBezTo>
                <a:cubicBezTo>
                  <a:pt x="217" y="15"/>
                  <a:pt x="217" y="15"/>
                  <a:pt x="217" y="16"/>
                </a:cubicBezTo>
                <a:cubicBezTo>
                  <a:pt x="217" y="68"/>
                  <a:pt x="217" y="68"/>
                  <a:pt x="217" y="68"/>
                </a:cubicBezTo>
                <a:cubicBezTo>
                  <a:pt x="252" y="89"/>
                  <a:pt x="252" y="89"/>
                  <a:pt x="252" y="89"/>
                </a:cubicBezTo>
                <a:cubicBezTo>
                  <a:pt x="264" y="98"/>
                  <a:pt x="264" y="98"/>
                  <a:pt x="264" y="98"/>
                </a:cubicBezTo>
                <a:cubicBezTo>
                  <a:pt x="279" y="50"/>
                  <a:pt x="279" y="50"/>
                  <a:pt x="279" y="50"/>
                </a:cubicBezTo>
                <a:cubicBezTo>
                  <a:pt x="280" y="50"/>
                  <a:pt x="280" y="49"/>
                  <a:pt x="280" y="49"/>
                </a:cubicBezTo>
                <a:cubicBezTo>
                  <a:pt x="314" y="43"/>
                  <a:pt x="314" y="43"/>
                  <a:pt x="314" y="43"/>
                </a:cubicBezTo>
                <a:cubicBezTo>
                  <a:pt x="314" y="43"/>
                  <a:pt x="314" y="43"/>
                  <a:pt x="315" y="44"/>
                </a:cubicBezTo>
                <a:cubicBezTo>
                  <a:pt x="324" y="73"/>
                  <a:pt x="324" y="73"/>
                  <a:pt x="324" y="73"/>
                </a:cubicBezTo>
                <a:cubicBezTo>
                  <a:pt x="348" y="67"/>
                  <a:pt x="348" y="67"/>
                  <a:pt x="348" y="67"/>
                </a:cubicBezTo>
                <a:cubicBezTo>
                  <a:pt x="348" y="67"/>
                  <a:pt x="348" y="67"/>
                  <a:pt x="348" y="67"/>
                </a:cubicBezTo>
                <a:cubicBezTo>
                  <a:pt x="369" y="70"/>
                  <a:pt x="369" y="70"/>
                  <a:pt x="369" y="70"/>
                </a:cubicBezTo>
                <a:cubicBezTo>
                  <a:pt x="369" y="70"/>
                  <a:pt x="369" y="71"/>
                  <a:pt x="369" y="71"/>
                </a:cubicBezTo>
                <a:cubicBezTo>
                  <a:pt x="380" y="89"/>
                  <a:pt x="380" y="89"/>
                  <a:pt x="380" y="89"/>
                </a:cubicBezTo>
                <a:cubicBezTo>
                  <a:pt x="380" y="89"/>
                  <a:pt x="380" y="89"/>
                  <a:pt x="380" y="89"/>
                </a:cubicBezTo>
                <a:cubicBezTo>
                  <a:pt x="383" y="121"/>
                  <a:pt x="383" y="121"/>
                  <a:pt x="383" y="121"/>
                </a:cubicBezTo>
                <a:cubicBezTo>
                  <a:pt x="383" y="121"/>
                  <a:pt x="383" y="122"/>
                  <a:pt x="382" y="122"/>
                </a:cubicBezTo>
                <a:cubicBezTo>
                  <a:pt x="362" y="141"/>
                  <a:pt x="362" y="141"/>
                  <a:pt x="362" y="141"/>
                </a:cubicBezTo>
                <a:cubicBezTo>
                  <a:pt x="362" y="141"/>
                  <a:pt x="362" y="141"/>
                  <a:pt x="362" y="141"/>
                </a:cubicBezTo>
                <a:cubicBezTo>
                  <a:pt x="316" y="155"/>
                  <a:pt x="316" y="155"/>
                  <a:pt x="316" y="155"/>
                </a:cubicBezTo>
                <a:cubicBezTo>
                  <a:pt x="283" y="211"/>
                  <a:pt x="283" y="211"/>
                  <a:pt x="283" y="211"/>
                </a:cubicBezTo>
                <a:cubicBezTo>
                  <a:pt x="259" y="276"/>
                  <a:pt x="259" y="276"/>
                  <a:pt x="259" y="276"/>
                </a:cubicBezTo>
                <a:cubicBezTo>
                  <a:pt x="259" y="276"/>
                  <a:pt x="259" y="276"/>
                  <a:pt x="259" y="277"/>
                </a:cubicBezTo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0" name="Freeform 48">
            <a:extLst>
              <a:ext uri="{FF2B5EF4-FFF2-40B4-BE49-F238E27FC236}">
                <a16:creationId xmlns:a16="http://schemas.microsoft.com/office/drawing/2014/main" id="{EC0C2D12-BB5F-DB14-29EA-70E85D01ADB8}"/>
              </a:ext>
            </a:extLst>
          </p:cNvPr>
          <p:cNvSpPr>
            <a:spLocks/>
          </p:cNvSpPr>
          <p:nvPr/>
        </p:nvSpPr>
        <p:spPr bwMode="auto">
          <a:xfrm>
            <a:off x="2368551" y="4995863"/>
            <a:ext cx="574675" cy="1343025"/>
          </a:xfrm>
          <a:custGeom>
            <a:avLst/>
            <a:gdLst>
              <a:gd name="T0" fmla="*/ 0 w 187"/>
              <a:gd name="T1" fmla="*/ 437 h 437"/>
              <a:gd name="T2" fmla="*/ 64 w 187"/>
              <a:gd name="T3" fmla="*/ 400 h 437"/>
              <a:gd name="T4" fmla="*/ 134 w 187"/>
              <a:gd name="T5" fmla="*/ 406 h 437"/>
              <a:gd name="T6" fmla="*/ 129 w 187"/>
              <a:gd name="T7" fmla="*/ 406 h 437"/>
              <a:gd name="T8" fmla="*/ 134 w 187"/>
              <a:gd name="T9" fmla="*/ 406 h 437"/>
              <a:gd name="T10" fmla="*/ 155 w 187"/>
              <a:gd name="T11" fmla="*/ 395 h 437"/>
              <a:gd name="T12" fmla="*/ 147 w 187"/>
              <a:gd name="T13" fmla="*/ 349 h 437"/>
              <a:gd name="T14" fmla="*/ 148 w 187"/>
              <a:gd name="T15" fmla="*/ 348 h 437"/>
              <a:gd name="T16" fmla="*/ 164 w 187"/>
              <a:gd name="T17" fmla="*/ 345 h 437"/>
              <a:gd name="T18" fmla="*/ 175 w 187"/>
              <a:gd name="T19" fmla="*/ 321 h 437"/>
              <a:gd name="T20" fmla="*/ 185 w 187"/>
              <a:gd name="T21" fmla="*/ 297 h 437"/>
              <a:gd name="T22" fmla="*/ 187 w 187"/>
              <a:gd name="T23" fmla="*/ 277 h 437"/>
              <a:gd name="T24" fmla="*/ 184 w 187"/>
              <a:gd name="T25" fmla="*/ 212 h 437"/>
              <a:gd name="T26" fmla="*/ 179 w 187"/>
              <a:gd name="T27" fmla="*/ 193 h 437"/>
              <a:gd name="T28" fmla="*/ 167 w 187"/>
              <a:gd name="T29" fmla="*/ 138 h 437"/>
              <a:gd name="T30" fmla="*/ 164 w 187"/>
              <a:gd name="T31" fmla="*/ 129 h 437"/>
              <a:gd name="T32" fmla="*/ 164 w 187"/>
              <a:gd name="T33" fmla="*/ 128 h 437"/>
              <a:gd name="T34" fmla="*/ 177 w 187"/>
              <a:gd name="T35" fmla="*/ 98 h 437"/>
              <a:gd name="T36" fmla="*/ 168 w 187"/>
              <a:gd name="T37" fmla="*/ 86 h 437"/>
              <a:gd name="T38" fmla="*/ 160 w 187"/>
              <a:gd name="T39" fmla="*/ 97 h 437"/>
              <a:gd name="T40" fmla="*/ 152 w 187"/>
              <a:gd name="T41" fmla="*/ 107 h 437"/>
              <a:gd name="T42" fmla="*/ 151 w 187"/>
              <a:gd name="T43" fmla="*/ 108 h 437"/>
              <a:gd name="T44" fmla="*/ 139 w 187"/>
              <a:gd name="T45" fmla="*/ 104 h 437"/>
              <a:gd name="T46" fmla="*/ 139 w 187"/>
              <a:gd name="T47" fmla="*/ 104 h 437"/>
              <a:gd name="T48" fmla="*/ 139 w 187"/>
              <a:gd name="T49" fmla="*/ 95 h 437"/>
              <a:gd name="T50" fmla="*/ 137 w 187"/>
              <a:gd name="T51" fmla="*/ 73 h 437"/>
              <a:gd name="T52" fmla="*/ 126 w 187"/>
              <a:gd name="T53" fmla="*/ 63 h 437"/>
              <a:gd name="T54" fmla="*/ 113 w 187"/>
              <a:gd name="T55" fmla="*/ 72 h 437"/>
              <a:gd name="T56" fmla="*/ 112 w 187"/>
              <a:gd name="T57" fmla="*/ 72 h 437"/>
              <a:gd name="T58" fmla="*/ 101 w 187"/>
              <a:gd name="T59" fmla="*/ 61 h 437"/>
              <a:gd name="T60" fmla="*/ 84 w 187"/>
              <a:gd name="T61" fmla="*/ 48 h 437"/>
              <a:gd name="T62" fmla="*/ 63 w 187"/>
              <a:gd name="T63" fmla="*/ 30 h 437"/>
              <a:gd name="T64" fmla="*/ 63 w 187"/>
              <a:gd name="T65" fmla="*/ 30 h 437"/>
              <a:gd name="T66" fmla="*/ 42 w 187"/>
              <a:gd name="T67" fmla="*/ 0 h 437"/>
              <a:gd name="T68" fmla="*/ 36 w 187"/>
              <a:gd name="T69" fmla="*/ 0 h 437"/>
              <a:gd name="T70" fmla="*/ 36 w 187"/>
              <a:gd name="T71" fmla="*/ 2 h 437"/>
              <a:gd name="T72" fmla="*/ 39 w 187"/>
              <a:gd name="T73" fmla="*/ 31 h 437"/>
              <a:gd name="T74" fmla="*/ 61 w 187"/>
              <a:gd name="T75" fmla="*/ 48 h 437"/>
              <a:gd name="T76" fmla="*/ 61 w 187"/>
              <a:gd name="T77" fmla="*/ 48 h 437"/>
              <a:gd name="T78" fmla="*/ 80 w 187"/>
              <a:gd name="T79" fmla="*/ 94 h 437"/>
              <a:gd name="T80" fmla="*/ 80 w 187"/>
              <a:gd name="T81" fmla="*/ 95 h 437"/>
              <a:gd name="T82" fmla="*/ 70 w 187"/>
              <a:gd name="T83" fmla="*/ 104 h 437"/>
              <a:gd name="T84" fmla="*/ 69 w 187"/>
              <a:gd name="T85" fmla="*/ 104 h 437"/>
              <a:gd name="T86" fmla="*/ 68 w 187"/>
              <a:gd name="T87" fmla="*/ 103 h 437"/>
              <a:gd name="T88" fmla="*/ 41 w 187"/>
              <a:gd name="T89" fmla="*/ 68 h 437"/>
              <a:gd name="T90" fmla="*/ 34 w 187"/>
              <a:gd name="T91" fmla="*/ 66 h 4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187" h="437">
                <a:moveTo>
                  <a:pt x="0" y="437"/>
                </a:moveTo>
                <a:cubicBezTo>
                  <a:pt x="64" y="400"/>
                  <a:pt x="64" y="400"/>
                  <a:pt x="64" y="400"/>
                </a:cubicBezTo>
                <a:cubicBezTo>
                  <a:pt x="134" y="406"/>
                  <a:pt x="134" y="406"/>
                  <a:pt x="134" y="406"/>
                </a:cubicBezTo>
                <a:cubicBezTo>
                  <a:pt x="129" y="406"/>
                  <a:pt x="129" y="406"/>
                  <a:pt x="129" y="406"/>
                </a:cubicBezTo>
                <a:cubicBezTo>
                  <a:pt x="134" y="406"/>
                  <a:pt x="134" y="406"/>
                  <a:pt x="134" y="406"/>
                </a:cubicBezTo>
                <a:cubicBezTo>
                  <a:pt x="155" y="395"/>
                  <a:pt x="155" y="395"/>
                  <a:pt x="155" y="395"/>
                </a:cubicBezTo>
                <a:cubicBezTo>
                  <a:pt x="147" y="349"/>
                  <a:pt x="147" y="349"/>
                  <a:pt x="147" y="349"/>
                </a:cubicBezTo>
                <a:cubicBezTo>
                  <a:pt x="147" y="349"/>
                  <a:pt x="147" y="349"/>
                  <a:pt x="148" y="348"/>
                </a:cubicBezTo>
                <a:cubicBezTo>
                  <a:pt x="164" y="345"/>
                  <a:pt x="164" y="345"/>
                  <a:pt x="164" y="345"/>
                </a:cubicBezTo>
                <a:cubicBezTo>
                  <a:pt x="175" y="321"/>
                  <a:pt x="175" y="321"/>
                  <a:pt x="175" y="321"/>
                </a:cubicBezTo>
                <a:cubicBezTo>
                  <a:pt x="185" y="297"/>
                  <a:pt x="185" y="297"/>
                  <a:pt x="185" y="297"/>
                </a:cubicBezTo>
                <a:cubicBezTo>
                  <a:pt x="187" y="277"/>
                  <a:pt x="187" y="277"/>
                  <a:pt x="187" y="277"/>
                </a:cubicBezTo>
                <a:cubicBezTo>
                  <a:pt x="184" y="212"/>
                  <a:pt x="184" y="212"/>
                  <a:pt x="184" y="212"/>
                </a:cubicBezTo>
                <a:cubicBezTo>
                  <a:pt x="179" y="193"/>
                  <a:pt x="179" y="193"/>
                  <a:pt x="179" y="193"/>
                </a:cubicBezTo>
                <a:cubicBezTo>
                  <a:pt x="167" y="138"/>
                  <a:pt x="167" y="138"/>
                  <a:pt x="167" y="138"/>
                </a:cubicBezTo>
                <a:cubicBezTo>
                  <a:pt x="164" y="129"/>
                  <a:pt x="164" y="129"/>
                  <a:pt x="164" y="129"/>
                </a:cubicBezTo>
                <a:cubicBezTo>
                  <a:pt x="164" y="129"/>
                  <a:pt x="164" y="129"/>
                  <a:pt x="164" y="128"/>
                </a:cubicBezTo>
                <a:cubicBezTo>
                  <a:pt x="177" y="98"/>
                  <a:pt x="177" y="98"/>
                  <a:pt x="177" y="98"/>
                </a:cubicBezTo>
                <a:cubicBezTo>
                  <a:pt x="168" y="86"/>
                  <a:pt x="168" y="86"/>
                  <a:pt x="168" y="86"/>
                </a:cubicBezTo>
                <a:cubicBezTo>
                  <a:pt x="160" y="97"/>
                  <a:pt x="160" y="97"/>
                  <a:pt x="160" y="97"/>
                </a:cubicBezTo>
                <a:cubicBezTo>
                  <a:pt x="152" y="107"/>
                  <a:pt x="152" y="107"/>
                  <a:pt x="152" y="107"/>
                </a:cubicBezTo>
                <a:cubicBezTo>
                  <a:pt x="152" y="108"/>
                  <a:pt x="151" y="108"/>
                  <a:pt x="151" y="108"/>
                </a:cubicBezTo>
                <a:cubicBezTo>
                  <a:pt x="139" y="104"/>
                  <a:pt x="139" y="104"/>
                  <a:pt x="139" y="104"/>
                </a:cubicBezTo>
                <a:cubicBezTo>
                  <a:pt x="139" y="104"/>
                  <a:pt x="139" y="104"/>
                  <a:pt x="139" y="104"/>
                </a:cubicBezTo>
                <a:cubicBezTo>
                  <a:pt x="139" y="95"/>
                  <a:pt x="139" y="95"/>
                  <a:pt x="139" y="95"/>
                </a:cubicBezTo>
                <a:cubicBezTo>
                  <a:pt x="137" y="73"/>
                  <a:pt x="137" y="73"/>
                  <a:pt x="137" y="73"/>
                </a:cubicBezTo>
                <a:cubicBezTo>
                  <a:pt x="126" y="63"/>
                  <a:pt x="126" y="63"/>
                  <a:pt x="126" y="63"/>
                </a:cubicBezTo>
                <a:cubicBezTo>
                  <a:pt x="113" y="72"/>
                  <a:pt x="113" y="72"/>
                  <a:pt x="113" y="72"/>
                </a:cubicBezTo>
                <a:cubicBezTo>
                  <a:pt x="113" y="73"/>
                  <a:pt x="113" y="72"/>
                  <a:pt x="112" y="72"/>
                </a:cubicBezTo>
                <a:cubicBezTo>
                  <a:pt x="101" y="61"/>
                  <a:pt x="101" y="61"/>
                  <a:pt x="101" y="61"/>
                </a:cubicBezTo>
                <a:cubicBezTo>
                  <a:pt x="84" y="48"/>
                  <a:pt x="84" y="48"/>
                  <a:pt x="84" y="48"/>
                </a:cubicBezTo>
                <a:cubicBezTo>
                  <a:pt x="63" y="30"/>
                  <a:pt x="63" y="30"/>
                  <a:pt x="63" y="30"/>
                </a:cubicBezTo>
                <a:cubicBezTo>
                  <a:pt x="63" y="30"/>
                  <a:pt x="63" y="30"/>
                  <a:pt x="63" y="30"/>
                </a:cubicBezTo>
                <a:cubicBezTo>
                  <a:pt x="42" y="0"/>
                  <a:pt x="42" y="0"/>
                  <a:pt x="42" y="0"/>
                </a:cubicBezTo>
                <a:cubicBezTo>
                  <a:pt x="36" y="0"/>
                  <a:pt x="36" y="0"/>
                  <a:pt x="36" y="0"/>
                </a:cubicBezTo>
                <a:cubicBezTo>
                  <a:pt x="36" y="2"/>
                  <a:pt x="36" y="2"/>
                  <a:pt x="36" y="2"/>
                </a:cubicBezTo>
                <a:cubicBezTo>
                  <a:pt x="39" y="31"/>
                  <a:pt x="39" y="31"/>
                  <a:pt x="39" y="31"/>
                </a:cubicBezTo>
                <a:cubicBezTo>
                  <a:pt x="61" y="48"/>
                  <a:pt x="61" y="48"/>
                  <a:pt x="61" y="48"/>
                </a:cubicBezTo>
                <a:cubicBezTo>
                  <a:pt x="61" y="48"/>
                  <a:pt x="61" y="48"/>
                  <a:pt x="61" y="48"/>
                </a:cubicBezTo>
                <a:cubicBezTo>
                  <a:pt x="80" y="94"/>
                  <a:pt x="80" y="94"/>
                  <a:pt x="80" y="94"/>
                </a:cubicBezTo>
                <a:cubicBezTo>
                  <a:pt x="80" y="94"/>
                  <a:pt x="80" y="95"/>
                  <a:pt x="80" y="95"/>
                </a:cubicBezTo>
                <a:cubicBezTo>
                  <a:pt x="70" y="104"/>
                  <a:pt x="70" y="104"/>
                  <a:pt x="70" y="104"/>
                </a:cubicBezTo>
                <a:cubicBezTo>
                  <a:pt x="69" y="104"/>
                  <a:pt x="69" y="104"/>
                  <a:pt x="69" y="104"/>
                </a:cubicBezTo>
                <a:cubicBezTo>
                  <a:pt x="69" y="104"/>
                  <a:pt x="69" y="104"/>
                  <a:pt x="68" y="103"/>
                </a:cubicBezTo>
                <a:cubicBezTo>
                  <a:pt x="41" y="68"/>
                  <a:pt x="41" y="68"/>
                  <a:pt x="41" y="68"/>
                </a:cubicBezTo>
                <a:cubicBezTo>
                  <a:pt x="34" y="66"/>
                  <a:pt x="34" y="66"/>
                  <a:pt x="34" y="66"/>
                </a:cubicBezTo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1" name="Freeform 49">
            <a:extLst>
              <a:ext uri="{FF2B5EF4-FFF2-40B4-BE49-F238E27FC236}">
                <a16:creationId xmlns:a16="http://schemas.microsoft.com/office/drawing/2014/main" id="{1E61B2E5-027B-59B7-F21A-FFA967E542A4}"/>
              </a:ext>
            </a:extLst>
          </p:cNvPr>
          <p:cNvSpPr>
            <a:spLocks/>
          </p:cNvSpPr>
          <p:nvPr/>
        </p:nvSpPr>
        <p:spPr bwMode="auto">
          <a:xfrm>
            <a:off x="2795588" y="52388"/>
            <a:ext cx="6761163" cy="6565900"/>
          </a:xfrm>
          <a:custGeom>
            <a:avLst/>
            <a:gdLst>
              <a:gd name="T0" fmla="*/ 53 w 2201"/>
              <a:gd name="T1" fmla="*/ 2040 h 2137"/>
              <a:gd name="T2" fmla="*/ 151 w 2201"/>
              <a:gd name="T3" fmla="*/ 1865 h 2137"/>
              <a:gd name="T4" fmla="*/ 303 w 2201"/>
              <a:gd name="T5" fmla="*/ 1904 h 2137"/>
              <a:gd name="T6" fmla="*/ 398 w 2201"/>
              <a:gd name="T7" fmla="*/ 1859 h 2137"/>
              <a:gd name="T8" fmla="*/ 449 w 2201"/>
              <a:gd name="T9" fmla="*/ 1838 h 2137"/>
              <a:gd name="T10" fmla="*/ 395 w 2201"/>
              <a:gd name="T11" fmla="*/ 1715 h 2137"/>
              <a:gd name="T12" fmla="*/ 511 w 2201"/>
              <a:gd name="T13" fmla="*/ 1726 h 2137"/>
              <a:gd name="T14" fmla="*/ 511 w 2201"/>
              <a:gd name="T15" fmla="*/ 1637 h 2137"/>
              <a:gd name="T16" fmla="*/ 524 w 2201"/>
              <a:gd name="T17" fmla="*/ 1593 h 2137"/>
              <a:gd name="T18" fmla="*/ 409 w 2201"/>
              <a:gd name="T19" fmla="*/ 1606 h 2137"/>
              <a:gd name="T20" fmla="*/ 438 w 2201"/>
              <a:gd name="T21" fmla="*/ 1538 h 2137"/>
              <a:gd name="T22" fmla="*/ 480 w 2201"/>
              <a:gd name="T23" fmla="*/ 1395 h 2137"/>
              <a:gd name="T24" fmla="*/ 563 w 2201"/>
              <a:gd name="T25" fmla="*/ 1334 h 2137"/>
              <a:gd name="T26" fmla="*/ 686 w 2201"/>
              <a:gd name="T27" fmla="*/ 1342 h 2137"/>
              <a:gd name="T28" fmla="*/ 638 w 2201"/>
              <a:gd name="T29" fmla="*/ 1225 h 2137"/>
              <a:gd name="T30" fmla="*/ 668 w 2201"/>
              <a:gd name="T31" fmla="*/ 1044 h 2137"/>
              <a:gd name="T32" fmla="*/ 692 w 2201"/>
              <a:gd name="T33" fmla="*/ 1093 h 2137"/>
              <a:gd name="T34" fmla="*/ 765 w 2201"/>
              <a:gd name="T35" fmla="*/ 1051 h 2137"/>
              <a:gd name="T36" fmla="*/ 794 w 2201"/>
              <a:gd name="T37" fmla="*/ 1217 h 2137"/>
              <a:gd name="T38" fmla="*/ 870 w 2201"/>
              <a:gd name="T39" fmla="*/ 1185 h 2137"/>
              <a:gd name="T40" fmla="*/ 892 w 2201"/>
              <a:gd name="T41" fmla="*/ 1154 h 2137"/>
              <a:gd name="T42" fmla="*/ 985 w 2201"/>
              <a:gd name="T43" fmla="*/ 1146 h 2137"/>
              <a:gd name="T44" fmla="*/ 848 w 2201"/>
              <a:gd name="T45" fmla="*/ 1052 h 2137"/>
              <a:gd name="T46" fmla="*/ 809 w 2201"/>
              <a:gd name="T47" fmla="*/ 882 h 2137"/>
              <a:gd name="T48" fmla="*/ 921 w 2201"/>
              <a:gd name="T49" fmla="*/ 910 h 2137"/>
              <a:gd name="T50" fmla="*/ 1012 w 2201"/>
              <a:gd name="T51" fmla="*/ 1061 h 2137"/>
              <a:gd name="T52" fmla="*/ 1134 w 2201"/>
              <a:gd name="T53" fmla="*/ 1198 h 2137"/>
              <a:gd name="T54" fmla="*/ 1168 w 2201"/>
              <a:gd name="T55" fmla="*/ 1141 h 2137"/>
              <a:gd name="T56" fmla="*/ 1039 w 2201"/>
              <a:gd name="T57" fmla="*/ 1032 h 2137"/>
              <a:gd name="T58" fmla="*/ 1019 w 2201"/>
              <a:gd name="T59" fmla="*/ 843 h 2137"/>
              <a:gd name="T60" fmla="*/ 1048 w 2201"/>
              <a:gd name="T61" fmla="*/ 805 h 2137"/>
              <a:gd name="T62" fmla="*/ 981 w 2201"/>
              <a:gd name="T63" fmla="*/ 864 h 2137"/>
              <a:gd name="T64" fmla="*/ 1012 w 2201"/>
              <a:gd name="T65" fmla="*/ 618 h 2137"/>
              <a:gd name="T66" fmla="*/ 1233 w 2201"/>
              <a:gd name="T67" fmla="*/ 633 h 2137"/>
              <a:gd name="T68" fmla="*/ 1241 w 2201"/>
              <a:gd name="T69" fmla="*/ 877 h 2137"/>
              <a:gd name="T70" fmla="*/ 1254 w 2201"/>
              <a:gd name="T71" fmla="*/ 971 h 2137"/>
              <a:gd name="T72" fmla="*/ 1292 w 2201"/>
              <a:gd name="T73" fmla="*/ 755 h 2137"/>
              <a:gd name="T74" fmla="*/ 1370 w 2201"/>
              <a:gd name="T75" fmla="*/ 757 h 2137"/>
              <a:gd name="T76" fmla="*/ 1339 w 2201"/>
              <a:gd name="T77" fmla="*/ 487 h 2137"/>
              <a:gd name="T78" fmla="*/ 1390 w 2201"/>
              <a:gd name="T79" fmla="*/ 396 h 2137"/>
              <a:gd name="T80" fmla="*/ 1490 w 2201"/>
              <a:gd name="T81" fmla="*/ 492 h 2137"/>
              <a:gd name="T82" fmla="*/ 1466 w 2201"/>
              <a:gd name="T83" fmla="*/ 806 h 2137"/>
              <a:gd name="T84" fmla="*/ 1387 w 2201"/>
              <a:gd name="T85" fmla="*/ 1056 h 2137"/>
              <a:gd name="T86" fmla="*/ 1501 w 2201"/>
              <a:gd name="T87" fmla="*/ 975 h 2137"/>
              <a:gd name="T88" fmla="*/ 1628 w 2201"/>
              <a:gd name="T89" fmla="*/ 825 h 2137"/>
              <a:gd name="T90" fmla="*/ 1632 w 2201"/>
              <a:gd name="T91" fmla="*/ 791 h 2137"/>
              <a:gd name="T92" fmla="*/ 1548 w 2201"/>
              <a:gd name="T93" fmla="*/ 555 h 2137"/>
              <a:gd name="T94" fmla="*/ 1694 w 2201"/>
              <a:gd name="T95" fmla="*/ 364 h 2137"/>
              <a:gd name="T96" fmla="*/ 1712 w 2201"/>
              <a:gd name="T97" fmla="*/ 462 h 2137"/>
              <a:gd name="T98" fmla="*/ 1748 w 2201"/>
              <a:gd name="T99" fmla="*/ 471 h 2137"/>
              <a:gd name="T100" fmla="*/ 1820 w 2201"/>
              <a:gd name="T101" fmla="*/ 460 h 2137"/>
              <a:gd name="T102" fmla="*/ 1816 w 2201"/>
              <a:gd name="T103" fmla="*/ 275 h 2137"/>
              <a:gd name="T104" fmla="*/ 2006 w 2201"/>
              <a:gd name="T105" fmla="*/ 361 h 2137"/>
              <a:gd name="T106" fmla="*/ 2174 w 2201"/>
              <a:gd name="T107" fmla="*/ 526 h 2137"/>
              <a:gd name="T108" fmla="*/ 2098 w 2201"/>
              <a:gd name="T109" fmla="*/ 406 h 2137"/>
              <a:gd name="T110" fmla="*/ 2079 w 2201"/>
              <a:gd name="T111" fmla="*/ 282 h 2137"/>
              <a:gd name="T112" fmla="*/ 2122 w 2201"/>
              <a:gd name="T113" fmla="*/ 201 h 2137"/>
              <a:gd name="T114" fmla="*/ 2125 w 2201"/>
              <a:gd name="T115" fmla="*/ 71 h 2137"/>
              <a:gd name="T116" fmla="*/ 1891 w 2201"/>
              <a:gd name="T117" fmla="*/ 126 h 21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2201" h="2137">
                <a:moveTo>
                  <a:pt x="47" y="2135"/>
                </a:moveTo>
                <a:cubicBezTo>
                  <a:pt x="38" y="2135"/>
                  <a:pt x="38" y="2135"/>
                  <a:pt x="38" y="2135"/>
                </a:cubicBezTo>
                <a:cubicBezTo>
                  <a:pt x="27" y="2137"/>
                  <a:pt x="27" y="2137"/>
                  <a:pt x="27" y="2137"/>
                </a:cubicBezTo>
                <a:cubicBezTo>
                  <a:pt x="27" y="2096"/>
                  <a:pt x="27" y="2096"/>
                  <a:pt x="27" y="2096"/>
                </a:cubicBezTo>
                <a:cubicBezTo>
                  <a:pt x="9" y="2076"/>
                  <a:pt x="9" y="2076"/>
                  <a:pt x="9" y="2076"/>
                </a:cubicBezTo>
                <a:cubicBezTo>
                  <a:pt x="2" y="2069"/>
                  <a:pt x="2" y="2069"/>
                  <a:pt x="2" y="2069"/>
                </a:cubicBezTo>
                <a:cubicBezTo>
                  <a:pt x="0" y="2041"/>
                  <a:pt x="0" y="2041"/>
                  <a:pt x="0" y="2041"/>
                </a:cubicBezTo>
                <a:cubicBezTo>
                  <a:pt x="34" y="2019"/>
                  <a:pt x="34" y="2019"/>
                  <a:pt x="34" y="2019"/>
                </a:cubicBezTo>
                <a:cubicBezTo>
                  <a:pt x="50" y="2038"/>
                  <a:pt x="50" y="2038"/>
                  <a:pt x="50" y="2038"/>
                </a:cubicBezTo>
                <a:cubicBezTo>
                  <a:pt x="52" y="2040"/>
                  <a:pt x="52" y="2040"/>
                  <a:pt x="52" y="2040"/>
                </a:cubicBezTo>
                <a:cubicBezTo>
                  <a:pt x="52" y="2040"/>
                  <a:pt x="53" y="2040"/>
                  <a:pt x="53" y="2040"/>
                </a:cubicBezTo>
                <a:cubicBezTo>
                  <a:pt x="53" y="2040"/>
                  <a:pt x="53" y="2040"/>
                  <a:pt x="53" y="2040"/>
                </a:cubicBezTo>
                <a:cubicBezTo>
                  <a:pt x="75" y="2009"/>
                  <a:pt x="75" y="2009"/>
                  <a:pt x="75" y="2009"/>
                </a:cubicBezTo>
                <a:cubicBezTo>
                  <a:pt x="75" y="2009"/>
                  <a:pt x="75" y="2008"/>
                  <a:pt x="75" y="2008"/>
                </a:cubicBezTo>
                <a:cubicBezTo>
                  <a:pt x="75" y="2008"/>
                  <a:pt x="74" y="2008"/>
                  <a:pt x="74" y="2008"/>
                </a:cubicBezTo>
                <a:cubicBezTo>
                  <a:pt x="69" y="2005"/>
                  <a:pt x="69" y="2005"/>
                  <a:pt x="69" y="2005"/>
                </a:cubicBezTo>
                <a:cubicBezTo>
                  <a:pt x="65" y="2002"/>
                  <a:pt x="65" y="2002"/>
                  <a:pt x="65" y="2002"/>
                </a:cubicBezTo>
                <a:cubicBezTo>
                  <a:pt x="57" y="1998"/>
                  <a:pt x="57" y="1998"/>
                  <a:pt x="57" y="1998"/>
                </a:cubicBezTo>
                <a:cubicBezTo>
                  <a:pt x="39" y="1989"/>
                  <a:pt x="39" y="1989"/>
                  <a:pt x="39" y="1989"/>
                </a:cubicBezTo>
                <a:cubicBezTo>
                  <a:pt x="37" y="1963"/>
                  <a:pt x="37" y="1963"/>
                  <a:pt x="37" y="1963"/>
                </a:cubicBezTo>
                <a:cubicBezTo>
                  <a:pt x="50" y="1938"/>
                  <a:pt x="50" y="1938"/>
                  <a:pt x="50" y="1938"/>
                </a:cubicBezTo>
                <a:cubicBezTo>
                  <a:pt x="58" y="1923"/>
                  <a:pt x="58" y="1923"/>
                  <a:pt x="58" y="1923"/>
                </a:cubicBezTo>
                <a:cubicBezTo>
                  <a:pt x="113" y="1875"/>
                  <a:pt x="113" y="1875"/>
                  <a:pt x="113" y="1875"/>
                </a:cubicBezTo>
                <a:cubicBezTo>
                  <a:pt x="151" y="1865"/>
                  <a:pt x="151" y="1865"/>
                  <a:pt x="151" y="1865"/>
                </a:cubicBezTo>
                <a:cubicBezTo>
                  <a:pt x="169" y="1875"/>
                  <a:pt x="169" y="1875"/>
                  <a:pt x="169" y="1875"/>
                </a:cubicBezTo>
                <a:cubicBezTo>
                  <a:pt x="169" y="1875"/>
                  <a:pt x="170" y="1875"/>
                  <a:pt x="170" y="1874"/>
                </a:cubicBezTo>
                <a:cubicBezTo>
                  <a:pt x="183" y="1858"/>
                  <a:pt x="183" y="1858"/>
                  <a:pt x="183" y="1858"/>
                </a:cubicBezTo>
                <a:cubicBezTo>
                  <a:pt x="202" y="1835"/>
                  <a:pt x="202" y="1835"/>
                  <a:pt x="202" y="1835"/>
                </a:cubicBezTo>
                <a:cubicBezTo>
                  <a:pt x="210" y="1839"/>
                  <a:pt x="210" y="1839"/>
                  <a:pt x="210" y="1839"/>
                </a:cubicBezTo>
                <a:cubicBezTo>
                  <a:pt x="236" y="1856"/>
                  <a:pt x="236" y="1856"/>
                  <a:pt x="236" y="1856"/>
                </a:cubicBezTo>
                <a:cubicBezTo>
                  <a:pt x="252" y="1888"/>
                  <a:pt x="252" y="1888"/>
                  <a:pt x="252" y="1888"/>
                </a:cubicBezTo>
                <a:cubicBezTo>
                  <a:pt x="252" y="1888"/>
                  <a:pt x="252" y="1888"/>
                  <a:pt x="252" y="1888"/>
                </a:cubicBezTo>
                <a:cubicBezTo>
                  <a:pt x="277" y="1910"/>
                  <a:pt x="277" y="1910"/>
                  <a:pt x="277" y="1910"/>
                </a:cubicBezTo>
                <a:cubicBezTo>
                  <a:pt x="277" y="1911"/>
                  <a:pt x="277" y="1911"/>
                  <a:pt x="277" y="1911"/>
                </a:cubicBezTo>
                <a:cubicBezTo>
                  <a:pt x="296" y="1905"/>
                  <a:pt x="296" y="1905"/>
                  <a:pt x="296" y="1905"/>
                </a:cubicBezTo>
                <a:cubicBezTo>
                  <a:pt x="303" y="1904"/>
                  <a:pt x="303" y="1904"/>
                  <a:pt x="303" y="1904"/>
                </a:cubicBezTo>
                <a:cubicBezTo>
                  <a:pt x="303" y="1903"/>
                  <a:pt x="304" y="1903"/>
                  <a:pt x="304" y="1903"/>
                </a:cubicBezTo>
                <a:cubicBezTo>
                  <a:pt x="304" y="1903"/>
                  <a:pt x="304" y="1902"/>
                  <a:pt x="303" y="1902"/>
                </a:cubicBezTo>
                <a:cubicBezTo>
                  <a:pt x="265" y="1877"/>
                  <a:pt x="265" y="1877"/>
                  <a:pt x="265" y="1877"/>
                </a:cubicBezTo>
                <a:cubicBezTo>
                  <a:pt x="267" y="1842"/>
                  <a:pt x="267" y="1842"/>
                  <a:pt x="267" y="1842"/>
                </a:cubicBezTo>
                <a:cubicBezTo>
                  <a:pt x="289" y="1824"/>
                  <a:pt x="289" y="1824"/>
                  <a:pt x="289" y="1824"/>
                </a:cubicBezTo>
                <a:cubicBezTo>
                  <a:pt x="291" y="1823"/>
                  <a:pt x="291" y="1823"/>
                  <a:pt x="291" y="1823"/>
                </a:cubicBezTo>
                <a:cubicBezTo>
                  <a:pt x="293" y="1821"/>
                  <a:pt x="293" y="1821"/>
                  <a:pt x="293" y="1821"/>
                </a:cubicBezTo>
                <a:cubicBezTo>
                  <a:pt x="314" y="1814"/>
                  <a:pt x="314" y="1814"/>
                  <a:pt x="314" y="1814"/>
                </a:cubicBezTo>
                <a:cubicBezTo>
                  <a:pt x="330" y="1810"/>
                  <a:pt x="330" y="1810"/>
                  <a:pt x="330" y="1810"/>
                </a:cubicBezTo>
                <a:cubicBezTo>
                  <a:pt x="353" y="1818"/>
                  <a:pt x="353" y="1818"/>
                  <a:pt x="353" y="1818"/>
                </a:cubicBezTo>
                <a:cubicBezTo>
                  <a:pt x="377" y="1839"/>
                  <a:pt x="377" y="1839"/>
                  <a:pt x="377" y="1839"/>
                </a:cubicBezTo>
                <a:cubicBezTo>
                  <a:pt x="398" y="1859"/>
                  <a:pt x="398" y="1859"/>
                  <a:pt x="398" y="1859"/>
                </a:cubicBezTo>
                <a:cubicBezTo>
                  <a:pt x="398" y="1859"/>
                  <a:pt x="398" y="1859"/>
                  <a:pt x="398" y="1859"/>
                </a:cubicBezTo>
                <a:cubicBezTo>
                  <a:pt x="409" y="1863"/>
                  <a:pt x="409" y="1863"/>
                  <a:pt x="409" y="1863"/>
                </a:cubicBezTo>
                <a:cubicBezTo>
                  <a:pt x="430" y="1869"/>
                  <a:pt x="430" y="1869"/>
                  <a:pt x="430" y="1869"/>
                </a:cubicBezTo>
                <a:cubicBezTo>
                  <a:pt x="467" y="1874"/>
                  <a:pt x="467" y="1874"/>
                  <a:pt x="467" y="1874"/>
                </a:cubicBezTo>
                <a:cubicBezTo>
                  <a:pt x="497" y="1875"/>
                  <a:pt x="497" y="1875"/>
                  <a:pt x="497" y="1875"/>
                </a:cubicBezTo>
                <a:cubicBezTo>
                  <a:pt x="497" y="1875"/>
                  <a:pt x="497" y="1874"/>
                  <a:pt x="497" y="1874"/>
                </a:cubicBezTo>
                <a:cubicBezTo>
                  <a:pt x="505" y="1864"/>
                  <a:pt x="505" y="1864"/>
                  <a:pt x="505" y="1864"/>
                </a:cubicBezTo>
                <a:cubicBezTo>
                  <a:pt x="506" y="1864"/>
                  <a:pt x="506" y="1863"/>
                  <a:pt x="505" y="1863"/>
                </a:cubicBezTo>
                <a:cubicBezTo>
                  <a:pt x="490" y="1851"/>
                  <a:pt x="490" y="1851"/>
                  <a:pt x="490" y="1851"/>
                </a:cubicBezTo>
                <a:cubicBezTo>
                  <a:pt x="488" y="1848"/>
                  <a:pt x="488" y="1848"/>
                  <a:pt x="488" y="1848"/>
                </a:cubicBezTo>
                <a:cubicBezTo>
                  <a:pt x="488" y="1848"/>
                  <a:pt x="488" y="1848"/>
                  <a:pt x="488" y="1848"/>
                </a:cubicBezTo>
                <a:cubicBezTo>
                  <a:pt x="449" y="1838"/>
                  <a:pt x="449" y="1838"/>
                  <a:pt x="449" y="1838"/>
                </a:cubicBezTo>
                <a:cubicBezTo>
                  <a:pt x="419" y="1820"/>
                  <a:pt x="419" y="1820"/>
                  <a:pt x="419" y="1820"/>
                </a:cubicBezTo>
                <a:cubicBezTo>
                  <a:pt x="410" y="1798"/>
                  <a:pt x="410" y="1798"/>
                  <a:pt x="410" y="1798"/>
                </a:cubicBezTo>
                <a:cubicBezTo>
                  <a:pt x="406" y="1789"/>
                  <a:pt x="406" y="1789"/>
                  <a:pt x="406" y="1789"/>
                </a:cubicBezTo>
                <a:cubicBezTo>
                  <a:pt x="406" y="1789"/>
                  <a:pt x="406" y="1789"/>
                  <a:pt x="405" y="1789"/>
                </a:cubicBezTo>
                <a:cubicBezTo>
                  <a:pt x="369" y="1787"/>
                  <a:pt x="369" y="1787"/>
                  <a:pt x="369" y="1787"/>
                </a:cubicBezTo>
                <a:cubicBezTo>
                  <a:pt x="344" y="1790"/>
                  <a:pt x="344" y="1790"/>
                  <a:pt x="344" y="1790"/>
                </a:cubicBezTo>
                <a:cubicBezTo>
                  <a:pt x="333" y="1781"/>
                  <a:pt x="333" y="1781"/>
                  <a:pt x="333" y="1781"/>
                </a:cubicBezTo>
                <a:cubicBezTo>
                  <a:pt x="320" y="1770"/>
                  <a:pt x="320" y="1770"/>
                  <a:pt x="320" y="1770"/>
                </a:cubicBezTo>
                <a:cubicBezTo>
                  <a:pt x="331" y="1749"/>
                  <a:pt x="331" y="1749"/>
                  <a:pt x="331" y="1749"/>
                </a:cubicBezTo>
                <a:cubicBezTo>
                  <a:pt x="368" y="1727"/>
                  <a:pt x="368" y="1727"/>
                  <a:pt x="368" y="1727"/>
                </a:cubicBezTo>
                <a:cubicBezTo>
                  <a:pt x="387" y="1711"/>
                  <a:pt x="387" y="1711"/>
                  <a:pt x="387" y="1711"/>
                </a:cubicBezTo>
                <a:cubicBezTo>
                  <a:pt x="395" y="1715"/>
                  <a:pt x="395" y="1715"/>
                  <a:pt x="395" y="1715"/>
                </a:cubicBezTo>
                <a:cubicBezTo>
                  <a:pt x="396" y="1716"/>
                  <a:pt x="396" y="1716"/>
                  <a:pt x="396" y="1716"/>
                </a:cubicBezTo>
                <a:cubicBezTo>
                  <a:pt x="424" y="1731"/>
                  <a:pt x="424" y="1731"/>
                  <a:pt x="424" y="1731"/>
                </a:cubicBezTo>
                <a:cubicBezTo>
                  <a:pt x="472" y="1753"/>
                  <a:pt x="472" y="1753"/>
                  <a:pt x="472" y="1753"/>
                </a:cubicBezTo>
                <a:cubicBezTo>
                  <a:pt x="504" y="1765"/>
                  <a:pt x="504" y="1765"/>
                  <a:pt x="504" y="1765"/>
                </a:cubicBezTo>
                <a:cubicBezTo>
                  <a:pt x="535" y="1777"/>
                  <a:pt x="535" y="1777"/>
                  <a:pt x="535" y="1777"/>
                </a:cubicBezTo>
                <a:cubicBezTo>
                  <a:pt x="535" y="1777"/>
                  <a:pt x="536" y="1777"/>
                  <a:pt x="536" y="1776"/>
                </a:cubicBezTo>
                <a:cubicBezTo>
                  <a:pt x="544" y="1760"/>
                  <a:pt x="544" y="1760"/>
                  <a:pt x="544" y="1760"/>
                </a:cubicBezTo>
                <a:cubicBezTo>
                  <a:pt x="545" y="1760"/>
                  <a:pt x="545" y="1760"/>
                  <a:pt x="545" y="1759"/>
                </a:cubicBezTo>
                <a:cubicBezTo>
                  <a:pt x="537" y="1741"/>
                  <a:pt x="537" y="1741"/>
                  <a:pt x="537" y="1741"/>
                </a:cubicBezTo>
                <a:cubicBezTo>
                  <a:pt x="537" y="1740"/>
                  <a:pt x="537" y="1740"/>
                  <a:pt x="537" y="1740"/>
                </a:cubicBezTo>
                <a:cubicBezTo>
                  <a:pt x="511" y="1726"/>
                  <a:pt x="511" y="1726"/>
                  <a:pt x="511" y="1726"/>
                </a:cubicBezTo>
                <a:cubicBezTo>
                  <a:pt x="511" y="1726"/>
                  <a:pt x="511" y="1726"/>
                  <a:pt x="511" y="1726"/>
                </a:cubicBezTo>
                <a:cubicBezTo>
                  <a:pt x="478" y="1721"/>
                  <a:pt x="478" y="1721"/>
                  <a:pt x="478" y="1721"/>
                </a:cubicBezTo>
                <a:cubicBezTo>
                  <a:pt x="463" y="1715"/>
                  <a:pt x="463" y="1715"/>
                  <a:pt x="463" y="1715"/>
                </a:cubicBezTo>
                <a:cubicBezTo>
                  <a:pt x="461" y="1714"/>
                  <a:pt x="461" y="1714"/>
                  <a:pt x="461" y="1714"/>
                </a:cubicBezTo>
                <a:cubicBezTo>
                  <a:pt x="454" y="1711"/>
                  <a:pt x="454" y="1711"/>
                  <a:pt x="454" y="1711"/>
                </a:cubicBezTo>
                <a:cubicBezTo>
                  <a:pt x="429" y="1694"/>
                  <a:pt x="429" y="1694"/>
                  <a:pt x="429" y="1694"/>
                </a:cubicBezTo>
                <a:cubicBezTo>
                  <a:pt x="414" y="1677"/>
                  <a:pt x="414" y="1677"/>
                  <a:pt x="414" y="1677"/>
                </a:cubicBezTo>
                <a:cubicBezTo>
                  <a:pt x="433" y="1654"/>
                  <a:pt x="433" y="1654"/>
                  <a:pt x="433" y="1654"/>
                </a:cubicBezTo>
                <a:cubicBezTo>
                  <a:pt x="440" y="1645"/>
                  <a:pt x="440" y="1645"/>
                  <a:pt x="440" y="1645"/>
                </a:cubicBezTo>
                <a:cubicBezTo>
                  <a:pt x="458" y="1627"/>
                  <a:pt x="458" y="1627"/>
                  <a:pt x="458" y="1627"/>
                </a:cubicBezTo>
                <a:cubicBezTo>
                  <a:pt x="481" y="1615"/>
                  <a:pt x="481" y="1615"/>
                  <a:pt x="481" y="1615"/>
                </a:cubicBezTo>
                <a:cubicBezTo>
                  <a:pt x="498" y="1615"/>
                  <a:pt x="498" y="1615"/>
                  <a:pt x="498" y="1615"/>
                </a:cubicBezTo>
                <a:cubicBezTo>
                  <a:pt x="511" y="1637"/>
                  <a:pt x="511" y="1637"/>
                  <a:pt x="511" y="1637"/>
                </a:cubicBezTo>
                <a:cubicBezTo>
                  <a:pt x="511" y="1637"/>
                  <a:pt x="511" y="1638"/>
                  <a:pt x="511" y="1638"/>
                </a:cubicBezTo>
                <a:cubicBezTo>
                  <a:pt x="535" y="1646"/>
                  <a:pt x="535" y="1646"/>
                  <a:pt x="535" y="1646"/>
                </a:cubicBezTo>
                <a:cubicBezTo>
                  <a:pt x="540" y="1648"/>
                  <a:pt x="540" y="1648"/>
                  <a:pt x="540" y="1648"/>
                </a:cubicBezTo>
                <a:cubicBezTo>
                  <a:pt x="541" y="1648"/>
                  <a:pt x="541" y="1648"/>
                  <a:pt x="541" y="1648"/>
                </a:cubicBezTo>
                <a:cubicBezTo>
                  <a:pt x="560" y="1644"/>
                  <a:pt x="560" y="1644"/>
                  <a:pt x="560" y="1644"/>
                </a:cubicBezTo>
                <a:cubicBezTo>
                  <a:pt x="560" y="1644"/>
                  <a:pt x="560" y="1644"/>
                  <a:pt x="560" y="1643"/>
                </a:cubicBezTo>
                <a:cubicBezTo>
                  <a:pt x="565" y="1631"/>
                  <a:pt x="565" y="1631"/>
                  <a:pt x="565" y="1631"/>
                </a:cubicBezTo>
                <a:cubicBezTo>
                  <a:pt x="565" y="1631"/>
                  <a:pt x="565" y="1631"/>
                  <a:pt x="565" y="1631"/>
                </a:cubicBezTo>
                <a:cubicBezTo>
                  <a:pt x="565" y="1630"/>
                  <a:pt x="565" y="1630"/>
                  <a:pt x="565" y="1630"/>
                </a:cubicBezTo>
                <a:cubicBezTo>
                  <a:pt x="565" y="1630"/>
                  <a:pt x="565" y="1629"/>
                  <a:pt x="565" y="1629"/>
                </a:cubicBezTo>
                <a:cubicBezTo>
                  <a:pt x="541" y="1608"/>
                  <a:pt x="541" y="1608"/>
                  <a:pt x="541" y="1608"/>
                </a:cubicBezTo>
                <a:cubicBezTo>
                  <a:pt x="524" y="1593"/>
                  <a:pt x="524" y="1593"/>
                  <a:pt x="524" y="1593"/>
                </a:cubicBezTo>
                <a:cubicBezTo>
                  <a:pt x="519" y="1588"/>
                  <a:pt x="519" y="1588"/>
                  <a:pt x="519" y="1588"/>
                </a:cubicBezTo>
                <a:cubicBezTo>
                  <a:pt x="519" y="1588"/>
                  <a:pt x="519" y="1588"/>
                  <a:pt x="519" y="1588"/>
                </a:cubicBezTo>
                <a:cubicBezTo>
                  <a:pt x="500" y="1577"/>
                  <a:pt x="500" y="1577"/>
                  <a:pt x="500" y="1577"/>
                </a:cubicBezTo>
                <a:cubicBezTo>
                  <a:pt x="500" y="1577"/>
                  <a:pt x="500" y="1577"/>
                  <a:pt x="500" y="1577"/>
                </a:cubicBezTo>
                <a:cubicBezTo>
                  <a:pt x="491" y="1577"/>
                  <a:pt x="491" y="1577"/>
                  <a:pt x="491" y="1577"/>
                </a:cubicBezTo>
                <a:cubicBezTo>
                  <a:pt x="465" y="1581"/>
                  <a:pt x="465" y="1581"/>
                  <a:pt x="465" y="1581"/>
                </a:cubicBezTo>
                <a:cubicBezTo>
                  <a:pt x="465" y="1581"/>
                  <a:pt x="465" y="1581"/>
                  <a:pt x="465" y="1581"/>
                </a:cubicBezTo>
                <a:cubicBezTo>
                  <a:pt x="444" y="1589"/>
                  <a:pt x="444" y="1589"/>
                  <a:pt x="444" y="1589"/>
                </a:cubicBezTo>
                <a:cubicBezTo>
                  <a:pt x="432" y="1596"/>
                  <a:pt x="432" y="1596"/>
                  <a:pt x="432" y="1596"/>
                </a:cubicBezTo>
                <a:cubicBezTo>
                  <a:pt x="427" y="1599"/>
                  <a:pt x="427" y="1599"/>
                  <a:pt x="427" y="1599"/>
                </a:cubicBezTo>
                <a:cubicBezTo>
                  <a:pt x="413" y="1603"/>
                  <a:pt x="413" y="1603"/>
                  <a:pt x="413" y="1603"/>
                </a:cubicBezTo>
                <a:cubicBezTo>
                  <a:pt x="409" y="1606"/>
                  <a:pt x="409" y="1606"/>
                  <a:pt x="409" y="1606"/>
                </a:cubicBezTo>
                <a:cubicBezTo>
                  <a:pt x="402" y="1609"/>
                  <a:pt x="402" y="1609"/>
                  <a:pt x="402" y="1609"/>
                </a:cubicBezTo>
                <a:cubicBezTo>
                  <a:pt x="399" y="1605"/>
                  <a:pt x="399" y="1605"/>
                  <a:pt x="399" y="1605"/>
                </a:cubicBezTo>
                <a:cubicBezTo>
                  <a:pt x="398" y="1603"/>
                  <a:pt x="398" y="1603"/>
                  <a:pt x="398" y="1603"/>
                </a:cubicBezTo>
                <a:cubicBezTo>
                  <a:pt x="397" y="1601"/>
                  <a:pt x="397" y="1601"/>
                  <a:pt x="397" y="1601"/>
                </a:cubicBezTo>
                <a:cubicBezTo>
                  <a:pt x="396" y="1600"/>
                  <a:pt x="396" y="1600"/>
                  <a:pt x="396" y="1600"/>
                </a:cubicBezTo>
                <a:cubicBezTo>
                  <a:pt x="399" y="1581"/>
                  <a:pt x="399" y="1581"/>
                  <a:pt x="399" y="1581"/>
                </a:cubicBezTo>
                <a:cubicBezTo>
                  <a:pt x="399" y="1581"/>
                  <a:pt x="399" y="1581"/>
                  <a:pt x="399" y="1581"/>
                </a:cubicBezTo>
                <a:cubicBezTo>
                  <a:pt x="395" y="1570"/>
                  <a:pt x="395" y="1570"/>
                  <a:pt x="395" y="1570"/>
                </a:cubicBezTo>
                <a:cubicBezTo>
                  <a:pt x="402" y="1551"/>
                  <a:pt x="402" y="1551"/>
                  <a:pt x="402" y="1551"/>
                </a:cubicBezTo>
                <a:cubicBezTo>
                  <a:pt x="410" y="1549"/>
                  <a:pt x="410" y="1549"/>
                  <a:pt x="410" y="1549"/>
                </a:cubicBezTo>
                <a:cubicBezTo>
                  <a:pt x="438" y="1538"/>
                  <a:pt x="438" y="1538"/>
                  <a:pt x="438" y="1538"/>
                </a:cubicBezTo>
                <a:cubicBezTo>
                  <a:pt x="438" y="1538"/>
                  <a:pt x="438" y="1538"/>
                  <a:pt x="438" y="1538"/>
                </a:cubicBezTo>
                <a:cubicBezTo>
                  <a:pt x="438" y="1538"/>
                  <a:pt x="438" y="1537"/>
                  <a:pt x="438" y="1537"/>
                </a:cubicBezTo>
                <a:cubicBezTo>
                  <a:pt x="425" y="1515"/>
                  <a:pt x="425" y="1515"/>
                  <a:pt x="425" y="1515"/>
                </a:cubicBezTo>
                <a:cubicBezTo>
                  <a:pt x="425" y="1514"/>
                  <a:pt x="424" y="1514"/>
                  <a:pt x="424" y="1514"/>
                </a:cubicBezTo>
                <a:cubicBezTo>
                  <a:pt x="400" y="1518"/>
                  <a:pt x="400" y="1518"/>
                  <a:pt x="400" y="1518"/>
                </a:cubicBezTo>
                <a:cubicBezTo>
                  <a:pt x="405" y="1499"/>
                  <a:pt x="405" y="1499"/>
                  <a:pt x="405" y="1499"/>
                </a:cubicBezTo>
                <a:cubicBezTo>
                  <a:pt x="406" y="1494"/>
                  <a:pt x="406" y="1494"/>
                  <a:pt x="406" y="1494"/>
                </a:cubicBezTo>
                <a:cubicBezTo>
                  <a:pt x="410" y="1488"/>
                  <a:pt x="410" y="1488"/>
                  <a:pt x="410" y="1488"/>
                </a:cubicBezTo>
                <a:cubicBezTo>
                  <a:pt x="425" y="1465"/>
                  <a:pt x="425" y="1465"/>
                  <a:pt x="425" y="1465"/>
                </a:cubicBezTo>
                <a:cubicBezTo>
                  <a:pt x="447" y="1445"/>
                  <a:pt x="447" y="1445"/>
                  <a:pt x="447" y="1445"/>
                </a:cubicBezTo>
                <a:cubicBezTo>
                  <a:pt x="449" y="1443"/>
                  <a:pt x="449" y="1443"/>
                  <a:pt x="449" y="1443"/>
                </a:cubicBezTo>
                <a:cubicBezTo>
                  <a:pt x="462" y="1424"/>
                  <a:pt x="462" y="1424"/>
                  <a:pt x="462" y="1424"/>
                </a:cubicBezTo>
                <a:cubicBezTo>
                  <a:pt x="480" y="1395"/>
                  <a:pt x="480" y="1395"/>
                  <a:pt x="480" y="1395"/>
                </a:cubicBezTo>
                <a:cubicBezTo>
                  <a:pt x="480" y="1395"/>
                  <a:pt x="480" y="1394"/>
                  <a:pt x="480" y="1394"/>
                </a:cubicBezTo>
                <a:cubicBezTo>
                  <a:pt x="479" y="1394"/>
                  <a:pt x="479" y="1394"/>
                  <a:pt x="479" y="1394"/>
                </a:cubicBezTo>
                <a:cubicBezTo>
                  <a:pt x="465" y="1391"/>
                  <a:pt x="465" y="1391"/>
                  <a:pt x="465" y="1391"/>
                </a:cubicBezTo>
                <a:cubicBezTo>
                  <a:pt x="455" y="1391"/>
                  <a:pt x="455" y="1391"/>
                  <a:pt x="455" y="1391"/>
                </a:cubicBezTo>
                <a:cubicBezTo>
                  <a:pt x="459" y="1386"/>
                  <a:pt x="459" y="1386"/>
                  <a:pt x="459" y="1386"/>
                </a:cubicBezTo>
                <a:cubicBezTo>
                  <a:pt x="479" y="1367"/>
                  <a:pt x="479" y="1367"/>
                  <a:pt x="479" y="1367"/>
                </a:cubicBezTo>
                <a:cubicBezTo>
                  <a:pt x="485" y="1362"/>
                  <a:pt x="485" y="1362"/>
                  <a:pt x="485" y="1362"/>
                </a:cubicBezTo>
                <a:cubicBezTo>
                  <a:pt x="512" y="1359"/>
                  <a:pt x="512" y="1359"/>
                  <a:pt x="512" y="1359"/>
                </a:cubicBezTo>
                <a:cubicBezTo>
                  <a:pt x="512" y="1359"/>
                  <a:pt x="512" y="1359"/>
                  <a:pt x="512" y="1359"/>
                </a:cubicBezTo>
                <a:cubicBezTo>
                  <a:pt x="528" y="1351"/>
                  <a:pt x="528" y="1351"/>
                  <a:pt x="528" y="1351"/>
                </a:cubicBezTo>
                <a:cubicBezTo>
                  <a:pt x="558" y="1337"/>
                  <a:pt x="558" y="1337"/>
                  <a:pt x="558" y="1337"/>
                </a:cubicBezTo>
                <a:cubicBezTo>
                  <a:pt x="563" y="1334"/>
                  <a:pt x="563" y="1334"/>
                  <a:pt x="563" y="1334"/>
                </a:cubicBezTo>
                <a:cubicBezTo>
                  <a:pt x="564" y="1334"/>
                  <a:pt x="564" y="1334"/>
                  <a:pt x="564" y="1334"/>
                </a:cubicBezTo>
                <a:cubicBezTo>
                  <a:pt x="590" y="1320"/>
                  <a:pt x="590" y="1320"/>
                  <a:pt x="590" y="1320"/>
                </a:cubicBezTo>
                <a:cubicBezTo>
                  <a:pt x="595" y="1318"/>
                  <a:pt x="595" y="1318"/>
                  <a:pt x="595" y="1318"/>
                </a:cubicBezTo>
                <a:cubicBezTo>
                  <a:pt x="627" y="1321"/>
                  <a:pt x="627" y="1321"/>
                  <a:pt x="627" y="1321"/>
                </a:cubicBezTo>
                <a:cubicBezTo>
                  <a:pt x="657" y="1320"/>
                  <a:pt x="657" y="1320"/>
                  <a:pt x="657" y="1320"/>
                </a:cubicBezTo>
                <a:cubicBezTo>
                  <a:pt x="660" y="1324"/>
                  <a:pt x="660" y="1324"/>
                  <a:pt x="660" y="1324"/>
                </a:cubicBezTo>
                <a:cubicBezTo>
                  <a:pt x="678" y="1350"/>
                  <a:pt x="678" y="1350"/>
                  <a:pt x="678" y="1350"/>
                </a:cubicBezTo>
                <a:cubicBezTo>
                  <a:pt x="678" y="1350"/>
                  <a:pt x="678" y="1350"/>
                  <a:pt x="678" y="1350"/>
                </a:cubicBezTo>
                <a:cubicBezTo>
                  <a:pt x="678" y="1350"/>
                  <a:pt x="679" y="1350"/>
                  <a:pt x="679" y="1350"/>
                </a:cubicBezTo>
                <a:cubicBezTo>
                  <a:pt x="685" y="1343"/>
                  <a:pt x="685" y="1343"/>
                  <a:pt x="685" y="1343"/>
                </a:cubicBezTo>
                <a:cubicBezTo>
                  <a:pt x="685" y="1343"/>
                  <a:pt x="685" y="1343"/>
                  <a:pt x="685" y="1343"/>
                </a:cubicBezTo>
                <a:cubicBezTo>
                  <a:pt x="686" y="1342"/>
                  <a:pt x="686" y="1342"/>
                  <a:pt x="686" y="1342"/>
                </a:cubicBezTo>
                <a:cubicBezTo>
                  <a:pt x="690" y="1337"/>
                  <a:pt x="690" y="1337"/>
                  <a:pt x="690" y="1337"/>
                </a:cubicBezTo>
                <a:cubicBezTo>
                  <a:pt x="690" y="1337"/>
                  <a:pt x="690" y="1337"/>
                  <a:pt x="690" y="1337"/>
                </a:cubicBezTo>
                <a:cubicBezTo>
                  <a:pt x="690" y="1336"/>
                  <a:pt x="690" y="1336"/>
                  <a:pt x="690" y="1336"/>
                </a:cubicBezTo>
                <a:cubicBezTo>
                  <a:pt x="687" y="1334"/>
                  <a:pt x="687" y="1334"/>
                  <a:pt x="687" y="1334"/>
                </a:cubicBezTo>
                <a:cubicBezTo>
                  <a:pt x="667" y="1317"/>
                  <a:pt x="667" y="1317"/>
                  <a:pt x="667" y="1317"/>
                </a:cubicBezTo>
                <a:cubicBezTo>
                  <a:pt x="666" y="1315"/>
                  <a:pt x="666" y="1315"/>
                  <a:pt x="666" y="1315"/>
                </a:cubicBezTo>
                <a:cubicBezTo>
                  <a:pt x="665" y="1306"/>
                  <a:pt x="665" y="1306"/>
                  <a:pt x="665" y="1306"/>
                </a:cubicBezTo>
                <a:cubicBezTo>
                  <a:pt x="665" y="1306"/>
                  <a:pt x="665" y="1306"/>
                  <a:pt x="665" y="1305"/>
                </a:cubicBezTo>
                <a:cubicBezTo>
                  <a:pt x="625" y="1286"/>
                  <a:pt x="625" y="1286"/>
                  <a:pt x="625" y="1286"/>
                </a:cubicBezTo>
                <a:cubicBezTo>
                  <a:pt x="633" y="1250"/>
                  <a:pt x="633" y="1250"/>
                  <a:pt x="633" y="1250"/>
                </a:cubicBezTo>
                <a:cubicBezTo>
                  <a:pt x="633" y="1249"/>
                  <a:pt x="633" y="1249"/>
                  <a:pt x="633" y="1249"/>
                </a:cubicBezTo>
                <a:cubicBezTo>
                  <a:pt x="638" y="1225"/>
                  <a:pt x="638" y="1225"/>
                  <a:pt x="638" y="1225"/>
                </a:cubicBezTo>
                <a:cubicBezTo>
                  <a:pt x="638" y="1225"/>
                  <a:pt x="638" y="1224"/>
                  <a:pt x="637" y="1224"/>
                </a:cubicBezTo>
                <a:cubicBezTo>
                  <a:pt x="637" y="1224"/>
                  <a:pt x="637" y="1224"/>
                  <a:pt x="637" y="1224"/>
                </a:cubicBezTo>
                <a:cubicBezTo>
                  <a:pt x="604" y="1223"/>
                  <a:pt x="604" y="1223"/>
                  <a:pt x="604" y="1223"/>
                </a:cubicBezTo>
                <a:cubicBezTo>
                  <a:pt x="604" y="1223"/>
                  <a:pt x="604" y="1223"/>
                  <a:pt x="604" y="1223"/>
                </a:cubicBezTo>
                <a:cubicBezTo>
                  <a:pt x="604" y="1223"/>
                  <a:pt x="604" y="1223"/>
                  <a:pt x="604" y="1223"/>
                </a:cubicBezTo>
                <a:cubicBezTo>
                  <a:pt x="593" y="1230"/>
                  <a:pt x="593" y="1230"/>
                  <a:pt x="593" y="1230"/>
                </a:cubicBezTo>
                <a:cubicBezTo>
                  <a:pt x="587" y="1221"/>
                  <a:pt x="587" y="1221"/>
                  <a:pt x="587" y="1221"/>
                </a:cubicBezTo>
                <a:cubicBezTo>
                  <a:pt x="588" y="1212"/>
                  <a:pt x="588" y="1212"/>
                  <a:pt x="588" y="1212"/>
                </a:cubicBezTo>
                <a:cubicBezTo>
                  <a:pt x="602" y="1148"/>
                  <a:pt x="602" y="1148"/>
                  <a:pt x="602" y="1148"/>
                </a:cubicBezTo>
                <a:cubicBezTo>
                  <a:pt x="631" y="1090"/>
                  <a:pt x="631" y="1090"/>
                  <a:pt x="631" y="1090"/>
                </a:cubicBezTo>
                <a:cubicBezTo>
                  <a:pt x="647" y="1050"/>
                  <a:pt x="647" y="1050"/>
                  <a:pt x="647" y="1050"/>
                </a:cubicBezTo>
                <a:cubicBezTo>
                  <a:pt x="668" y="1044"/>
                  <a:pt x="668" y="1044"/>
                  <a:pt x="668" y="1044"/>
                </a:cubicBezTo>
                <a:cubicBezTo>
                  <a:pt x="668" y="1044"/>
                  <a:pt x="669" y="1044"/>
                  <a:pt x="669" y="1044"/>
                </a:cubicBezTo>
                <a:cubicBezTo>
                  <a:pt x="669" y="1043"/>
                  <a:pt x="669" y="1043"/>
                  <a:pt x="669" y="1043"/>
                </a:cubicBezTo>
                <a:cubicBezTo>
                  <a:pt x="650" y="1007"/>
                  <a:pt x="650" y="1007"/>
                  <a:pt x="650" y="1007"/>
                </a:cubicBezTo>
                <a:cubicBezTo>
                  <a:pt x="645" y="966"/>
                  <a:pt x="645" y="966"/>
                  <a:pt x="645" y="966"/>
                </a:cubicBezTo>
                <a:cubicBezTo>
                  <a:pt x="670" y="957"/>
                  <a:pt x="670" y="957"/>
                  <a:pt x="670" y="957"/>
                </a:cubicBezTo>
                <a:cubicBezTo>
                  <a:pt x="705" y="935"/>
                  <a:pt x="705" y="935"/>
                  <a:pt x="705" y="935"/>
                </a:cubicBezTo>
                <a:cubicBezTo>
                  <a:pt x="734" y="958"/>
                  <a:pt x="734" y="958"/>
                  <a:pt x="734" y="958"/>
                </a:cubicBezTo>
                <a:cubicBezTo>
                  <a:pt x="729" y="1006"/>
                  <a:pt x="729" y="1006"/>
                  <a:pt x="729" y="1006"/>
                </a:cubicBezTo>
                <a:cubicBezTo>
                  <a:pt x="712" y="1038"/>
                  <a:pt x="712" y="1038"/>
                  <a:pt x="712" y="1038"/>
                </a:cubicBezTo>
                <a:cubicBezTo>
                  <a:pt x="701" y="1068"/>
                  <a:pt x="701" y="1068"/>
                  <a:pt x="701" y="1068"/>
                </a:cubicBezTo>
                <a:cubicBezTo>
                  <a:pt x="692" y="1092"/>
                  <a:pt x="692" y="1092"/>
                  <a:pt x="692" y="1092"/>
                </a:cubicBezTo>
                <a:cubicBezTo>
                  <a:pt x="692" y="1092"/>
                  <a:pt x="692" y="1092"/>
                  <a:pt x="692" y="1093"/>
                </a:cubicBezTo>
                <a:cubicBezTo>
                  <a:pt x="688" y="1129"/>
                  <a:pt x="688" y="1129"/>
                  <a:pt x="688" y="1129"/>
                </a:cubicBezTo>
                <a:cubicBezTo>
                  <a:pt x="688" y="1129"/>
                  <a:pt x="688" y="1130"/>
                  <a:pt x="688" y="1130"/>
                </a:cubicBezTo>
                <a:cubicBezTo>
                  <a:pt x="696" y="1151"/>
                  <a:pt x="696" y="1151"/>
                  <a:pt x="696" y="1151"/>
                </a:cubicBezTo>
                <a:cubicBezTo>
                  <a:pt x="698" y="1155"/>
                  <a:pt x="698" y="1155"/>
                  <a:pt x="698" y="1155"/>
                </a:cubicBezTo>
                <a:cubicBezTo>
                  <a:pt x="698" y="1155"/>
                  <a:pt x="698" y="1155"/>
                  <a:pt x="699" y="1155"/>
                </a:cubicBezTo>
                <a:cubicBezTo>
                  <a:pt x="699" y="1155"/>
                  <a:pt x="699" y="1155"/>
                  <a:pt x="699" y="1155"/>
                </a:cubicBezTo>
                <a:cubicBezTo>
                  <a:pt x="719" y="1118"/>
                  <a:pt x="719" y="1118"/>
                  <a:pt x="719" y="1118"/>
                </a:cubicBezTo>
                <a:cubicBezTo>
                  <a:pt x="719" y="1118"/>
                  <a:pt x="719" y="1118"/>
                  <a:pt x="719" y="1118"/>
                </a:cubicBezTo>
                <a:cubicBezTo>
                  <a:pt x="726" y="1080"/>
                  <a:pt x="726" y="1080"/>
                  <a:pt x="726" y="1080"/>
                </a:cubicBezTo>
                <a:cubicBezTo>
                  <a:pt x="745" y="1044"/>
                  <a:pt x="745" y="1044"/>
                  <a:pt x="745" y="1044"/>
                </a:cubicBezTo>
                <a:cubicBezTo>
                  <a:pt x="765" y="1050"/>
                  <a:pt x="765" y="1050"/>
                  <a:pt x="765" y="1050"/>
                </a:cubicBezTo>
                <a:cubicBezTo>
                  <a:pt x="765" y="1051"/>
                  <a:pt x="765" y="1051"/>
                  <a:pt x="765" y="1051"/>
                </a:cubicBezTo>
                <a:cubicBezTo>
                  <a:pt x="765" y="1051"/>
                  <a:pt x="765" y="1051"/>
                  <a:pt x="766" y="1051"/>
                </a:cubicBezTo>
                <a:cubicBezTo>
                  <a:pt x="775" y="1054"/>
                  <a:pt x="775" y="1054"/>
                  <a:pt x="775" y="1054"/>
                </a:cubicBezTo>
                <a:cubicBezTo>
                  <a:pt x="783" y="1092"/>
                  <a:pt x="783" y="1092"/>
                  <a:pt x="783" y="1092"/>
                </a:cubicBezTo>
                <a:cubicBezTo>
                  <a:pt x="789" y="1113"/>
                  <a:pt x="789" y="1113"/>
                  <a:pt x="789" y="1113"/>
                </a:cubicBezTo>
                <a:cubicBezTo>
                  <a:pt x="787" y="1139"/>
                  <a:pt x="787" y="1139"/>
                  <a:pt x="787" y="1139"/>
                </a:cubicBezTo>
                <a:cubicBezTo>
                  <a:pt x="787" y="1140"/>
                  <a:pt x="787" y="1140"/>
                  <a:pt x="787" y="1140"/>
                </a:cubicBezTo>
                <a:cubicBezTo>
                  <a:pt x="786" y="1152"/>
                  <a:pt x="786" y="1152"/>
                  <a:pt x="786" y="1152"/>
                </a:cubicBezTo>
                <a:cubicBezTo>
                  <a:pt x="786" y="1165"/>
                  <a:pt x="786" y="1165"/>
                  <a:pt x="786" y="1165"/>
                </a:cubicBezTo>
                <a:cubicBezTo>
                  <a:pt x="788" y="1222"/>
                  <a:pt x="788" y="1222"/>
                  <a:pt x="788" y="1222"/>
                </a:cubicBezTo>
                <a:cubicBezTo>
                  <a:pt x="788" y="1222"/>
                  <a:pt x="789" y="1222"/>
                  <a:pt x="789" y="1222"/>
                </a:cubicBezTo>
                <a:cubicBezTo>
                  <a:pt x="789" y="1223"/>
                  <a:pt x="790" y="1222"/>
                  <a:pt x="790" y="1222"/>
                </a:cubicBezTo>
                <a:cubicBezTo>
                  <a:pt x="794" y="1217"/>
                  <a:pt x="794" y="1217"/>
                  <a:pt x="794" y="1217"/>
                </a:cubicBezTo>
                <a:cubicBezTo>
                  <a:pt x="805" y="1202"/>
                  <a:pt x="805" y="1202"/>
                  <a:pt x="805" y="1202"/>
                </a:cubicBezTo>
                <a:cubicBezTo>
                  <a:pt x="806" y="1201"/>
                  <a:pt x="806" y="1201"/>
                  <a:pt x="806" y="1201"/>
                </a:cubicBezTo>
                <a:cubicBezTo>
                  <a:pt x="806" y="1201"/>
                  <a:pt x="806" y="1201"/>
                  <a:pt x="806" y="1201"/>
                </a:cubicBezTo>
                <a:cubicBezTo>
                  <a:pt x="812" y="1161"/>
                  <a:pt x="812" y="1161"/>
                  <a:pt x="812" y="1161"/>
                </a:cubicBezTo>
                <a:cubicBezTo>
                  <a:pt x="817" y="1119"/>
                  <a:pt x="817" y="1119"/>
                  <a:pt x="817" y="1119"/>
                </a:cubicBezTo>
                <a:cubicBezTo>
                  <a:pt x="817" y="1115"/>
                  <a:pt x="817" y="1115"/>
                  <a:pt x="817" y="1115"/>
                </a:cubicBezTo>
                <a:cubicBezTo>
                  <a:pt x="817" y="1111"/>
                  <a:pt x="817" y="1111"/>
                  <a:pt x="817" y="1111"/>
                </a:cubicBezTo>
                <a:cubicBezTo>
                  <a:pt x="819" y="1088"/>
                  <a:pt x="819" y="1088"/>
                  <a:pt x="819" y="1088"/>
                </a:cubicBezTo>
                <a:cubicBezTo>
                  <a:pt x="835" y="1123"/>
                  <a:pt x="835" y="1123"/>
                  <a:pt x="835" y="1123"/>
                </a:cubicBezTo>
                <a:cubicBezTo>
                  <a:pt x="836" y="1127"/>
                  <a:pt x="836" y="1127"/>
                  <a:pt x="836" y="1127"/>
                </a:cubicBezTo>
                <a:cubicBezTo>
                  <a:pt x="852" y="1153"/>
                  <a:pt x="852" y="1153"/>
                  <a:pt x="852" y="1153"/>
                </a:cubicBezTo>
                <a:cubicBezTo>
                  <a:pt x="870" y="1185"/>
                  <a:pt x="870" y="1185"/>
                  <a:pt x="870" y="1185"/>
                </a:cubicBezTo>
                <a:cubicBezTo>
                  <a:pt x="870" y="1185"/>
                  <a:pt x="870" y="1186"/>
                  <a:pt x="870" y="1186"/>
                </a:cubicBezTo>
                <a:cubicBezTo>
                  <a:pt x="879" y="1189"/>
                  <a:pt x="879" y="1189"/>
                  <a:pt x="879" y="1189"/>
                </a:cubicBezTo>
                <a:cubicBezTo>
                  <a:pt x="879" y="1189"/>
                  <a:pt x="879" y="1189"/>
                  <a:pt x="879" y="1189"/>
                </a:cubicBezTo>
                <a:cubicBezTo>
                  <a:pt x="880" y="1189"/>
                  <a:pt x="880" y="1189"/>
                  <a:pt x="880" y="1189"/>
                </a:cubicBezTo>
                <a:cubicBezTo>
                  <a:pt x="880" y="1189"/>
                  <a:pt x="880" y="1189"/>
                  <a:pt x="881" y="1189"/>
                </a:cubicBezTo>
                <a:cubicBezTo>
                  <a:pt x="882" y="1187"/>
                  <a:pt x="882" y="1187"/>
                  <a:pt x="882" y="1187"/>
                </a:cubicBezTo>
                <a:cubicBezTo>
                  <a:pt x="891" y="1179"/>
                  <a:pt x="891" y="1179"/>
                  <a:pt x="891" y="1179"/>
                </a:cubicBezTo>
                <a:cubicBezTo>
                  <a:pt x="891" y="1179"/>
                  <a:pt x="891" y="1179"/>
                  <a:pt x="891" y="1179"/>
                </a:cubicBezTo>
                <a:cubicBezTo>
                  <a:pt x="891" y="1178"/>
                  <a:pt x="891" y="1178"/>
                  <a:pt x="891" y="1178"/>
                </a:cubicBezTo>
                <a:cubicBezTo>
                  <a:pt x="891" y="1175"/>
                  <a:pt x="891" y="1175"/>
                  <a:pt x="891" y="1175"/>
                </a:cubicBezTo>
                <a:cubicBezTo>
                  <a:pt x="892" y="1158"/>
                  <a:pt x="892" y="1158"/>
                  <a:pt x="892" y="1158"/>
                </a:cubicBezTo>
                <a:cubicBezTo>
                  <a:pt x="892" y="1154"/>
                  <a:pt x="892" y="1154"/>
                  <a:pt x="892" y="1154"/>
                </a:cubicBezTo>
                <a:cubicBezTo>
                  <a:pt x="892" y="1154"/>
                  <a:pt x="892" y="1154"/>
                  <a:pt x="891" y="1154"/>
                </a:cubicBezTo>
                <a:cubicBezTo>
                  <a:pt x="875" y="1134"/>
                  <a:pt x="875" y="1134"/>
                  <a:pt x="875" y="1134"/>
                </a:cubicBezTo>
                <a:cubicBezTo>
                  <a:pt x="861" y="1118"/>
                  <a:pt x="861" y="1118"/>
                  <a:pt x="861" y="1118"/>
                </a:cubicBezTo>
                <a:cubicBezTo>
                  <a:pt x="871" y="1105"/>
                  <a:pt x="871" y="1105"/>
                  <a:pt x="871" y="1105"/>
                </a:cubicBezTo>
                <a:cubicBezTo>
                  <a:pt x="890" y="1104"/>
                  <a:pt x="890" y="1104"/>
                  <a:pt x="890" y="1104"/>
                </a:cubicBezTo>
                <a:cubicBezTo>
                  <a:pt x="936" y="1105"/>
                  <a:pt x="936" y="1105"/>
                  <a:pt x="936" y="1105"/>
                </a:cubicBezTo>
                <a:cubicBezTo>
                  <a:pt x="946" y="1112"/>
                  <a:pt x="946" y="1112"/>
                  <a:pt x="946" y="1112"/>
                </a:cubicBezTo>
                <a:cubicBezTo>
                  <a:pt x="948" y="1122"/>
                  <a:pt x="948" y="1122"/>
                  <a:pt x="948" y="1122"/>
                </a:cubicBezTo>
                <a:cubicBezTo>
                  <a:pt x="948" y="1123"/>
                  <a:pt x="948" y="1123"/>
                  <a:pt x="948" y="1123"/>
                </a:cubicBezTo>
                <a:cubicBezTo>
                  <a:pt x="960" y="1138"/>
                  <a:pt x="960" y="1138"/>
                  <a:pt x="960" y="1138"/>
                </a:cubicBezTo>
                <a:cubicBezTo>
                  <a:pt x="960" y="1138"/>
                  <a:pt x="960" y="1138"/>
                  <a:pt x="960" y="1138"/>
                </a:cubicBezTo>
                <a:cubicBezTo>
                  <a:pt x="985" y="1146"/>
                  <a:pt x="985" y="1146"/>
                  <a:pt x="985" y="1146"/>
                </a:cubicBezTo>
                <a:cubicBezTo>
                  <a:pt x="985" y="1146"/>
                  <a:pt x="986" y="1146"/>
                  <a:pt x="986" y="1146"/>
                </a:cubicBezTo>
                <a:cubicBezTo>
                  <a:pt x="1004" y="1140"/>
                  <a:pt x="1004" y="1140"/>
                  <a:pt x="1004" y="1140"/>
                </a:cubicBezTo>
                <a:cubicBezTo>
                  <a:pt x="1004" y="1140"/>
                  <a:pt x="1004" y="1140"/>
                  <a:pt x="1004" y="1140"/>
                </a:cubicBezTo>
                <a:cubicBezTo>
                  <a:pt x="1004" y="1140"/>
                  <a:pt x="1004" y="1139"/>
                  <a:pt x="1004" y="1139"/>
                </a:cubicBezTo>
                <a:cubicBezTo>
                  <a:pt x="994" y="1123"/>
                  <a:pt x="994" y="1123"/>
                  <a:pt x="994" y="1123"/>
                </a:cubicBezTo>
                <a:cubicBezTo>
                  <a:pt x="988" y="1115"/>
                  <a:pt x="988" y="1115"/>
                  <a:pt x="988" y="1115"/>
                </a:cubicBezTo>
                <a:cubicBezTo>
                  <a:pt x="974" y="1093"/>
                  <a:pt x="974" y="1093"/>
                  <a:pt x="974" y="1093"/>
                </a:cubicBezTo>
                <a:cubicBezTo>
                  <a:pt x="974" y="1093"/>
                  <a:pt x="974" y="1093"/>
                  <a:pt x="974" y="1093"/>
                </a:cubicBezTo>
                <a:cubicBezTo>
                  <a:pt x="951" y="1079"/>
                  <a:pt x="951" y="1079"/>
                  <a:pt x="951" y="1079"/>
                </a:cubicBezTo>
                <a:cubicBezTo>
                  <a:pt x="951" y="1079"/>
                  <a:pt x="950" y="1079"/>
                  <a:pt x="950" y="1079"/>
                </a:cubicBezTo>
                <a:cubicBezTo>
                  <a:pt x="913" y="1079"/>
                  <a:pt x="913" y="1079"/>
                  <a:pt x="913" y="1079"/>
                </a:cubicBezTo>
                <a:cubicBezTo>
                  <a:pt x="848" y="1052"/>
                  <a:pt x="848" y="1052"/>
                  <a:pt x="848" y="1052"/>
                </a:cubicBezTo>
                <a:cubicBezTo>
                  <a:pt x="825" y="1012"/>
                  <a:pt x="825" y="1012"/>
                  <a:pt x="825" y="1012"/>
                </a:cubicBezTo>
                <a:cubicBezTo>
                  <a:pt x="793" y="973"/>
                  <a:pt x="793" y="973"/>
                  <a:pt x="793" y="973"/>
                </a:cubicBezTo>
                <a:cubicBezTo>
                  <a:pt x="793" y="972"/>
                  <a:pt x="792" y="972"/>
                  <a:pt x="792" y="972"/>
                </a:cubicBezTo>
                <a:cubicBezTo>
                  <a:pt x="778" y="976"/>
                  <a:pt x="778" y="976"/>
                  <a:pt x="778" y="976"/>
                </a:cubicBezTo>
                <a:cubicBezTo>
                  <a:pt x="773" y="958"/>
                  <a:pt x="773" y="958"/>
                  <a:pt x="773" y="958"/>
                </a:cubicBezTo>
                <a:cubicBezTo>
                  <a:pt x="779" y="928"/>
                  <a:pt x="779" y="928"/>
                  <a:pt x="779" y="928"/>
                </a:cubicBezTo>
                <a:cubicBezTo>
                  <a:pt x="779" y="928"/>
                  <a:pt x="779" y="927"/>
                  <a:pt x="779" y="927"/>
                </a:cubicBezTo>
                <a:cubicBezTo>
                  <a:pt x="768" y="907"/>
                  <a:pt x="768" y="907"/>
                  <a:pt x="768" y="907"/>
                </a:cubicBezTo>
                <a:cubicBezTo>
                  <a:pt x="771" y="895"/>
                  <a:pt x="771" y="895"/>
                  <a:pt x="771" y="895"/>
                </a:cubicBezTo>
                <a:cubicBezTo>
                  <a:pt x="783" y="891"/>
                  <a:pt x="783" y="891"/>
                  <a:pt x="783" y="891"/>
                </a:cubicBezTo>
                <a:cubicBezTo>
                  <a:pt x="784" y="891"/>
                  <a:pt x="784" y="891"/>
                  <a:pt x="784" y="891"/>
                </a:cubicBezTo>
                <a:cubicBezTo>
                  <a:pt x="809" y="882"/>
                  <a:pt x="809" y="882"/>
                  <a:pt x="809" y="882"/>
                </a:cubicBezTo>
                <a:cubicBezTo>
                  <a:pt x="811" y="881"/>
                  <a:pt x="811" y="881"/>
                  <a:pt x="811" y="881"/>
                </a:cubicBezTo>
                <a:cubicBezTo>
                  <a:pt x="861" y="864"/>
                  <a:pt x="861" y="864"/>
                  <a:pt x="861" y="864"/>
                </a:cubicBezTo>
                <a:cubicBezTo>
                  <a:pt x="889" y="853"/>
                  <a:pt x="889" y="853"/>
                  <a:pt x="889" y="853"/>
                </a:cubicBezTo>
                <a:cubicBezTo>
                  <a:pt x="905" y="845"/>
                  <a:pt x="905" y="845"/>
                  <a:pt x="905" y="845"/>
                </a:cubicBezTo>
                <a:cubicBezTo>
                  <a:pt x="905" y="845"/>
                  <a:pt x="905" y="845"/>
                  <a:pt x="905" y="845"/>
                </a:cubicBezTo>
                <a:cubicBezTo>
                  <a:pt x="916" y="836"/>
                  <a:pt x="916" y="836"/>
                  <a:pt x="916" y="836"/>
                </a:cubicBezTo>
                <a:cubicBezTo>
                  <a:pt x="928" y="880"/>
                  <a:pt x="928" y="880"/>
                  <a:pt x="928" y="880"/>
                </a:cubicBezTo>
                <a:cubicBezTo>
                  <a:pt x="925" y="892"/>
                  <a:pt x="925" y="892"/>
                  <a:pt x="925" y="892"/>
                </a:cubicBezTo>
                <a:cubicBezTo>
                  <a:pt x="921" y="905"/>
                  <a:pt x="921" y="905"/>
                  <a:pt x="921" y="905"/>
                </a:cubicBezTo>
                <a:cubicBezTo>
                  <a:pt x="920" y="909"/>
                  <a:pt x="920" y="909"/>
                  <a:pt x="920" y="909"/>
                </a:cubicBezTo>
                <a:cubicBezTo>
                  <a:pt x="920" y="910"/>
                  <a:pt x="920" y="910"/>
                  <a:pt x="920" y="910"/>
                </a:cubicBezTo>
                <a:cubicBezTo>
                  <a:pt x="920" y="910"/>
                  <a:pt x="920" y="910"/>
                  <a:pt x="921" y="910"/>
                </a:cubicBezTo>
                <a:cubicBezTo>
                  <a:pt x="939" y="912"/>
                  <a:pt x="939" y="912"/>
                  <a:pt x="939" y="912"/>
                </a:cubicBezTo>
                <a:cubicBezTo>
                  <a:pt x="940" y="912"/>
                  <a:pt x="940" y="912"/>
                  <a:pt x="940" y="912"/>
                </a:cubicBezTo>
                <a:cubicBezTo>
                  <a:pt x="940" y="914"/>
                  <a:pt x="940" y="914"/>
                  <a:pt x="940" y="914"/>
                </a:cubicBezTo>
                <a:cubicBezTo>
                  <a:pt x="946" y="938"/>
                  <a:pt x="946" y="938"/>
                  <a:pt x="946" y="938"/>
                </a:cubicBezTo>
                <a:cubicBezTo>
                  <a:pt x="947" y="940"/>
                  <a:pt x="947" y="940"/>
                  <a:pt x="947" y="940"/>
                </a:cubicBezTo>
                <a:cubicBezTo>
                  <a:pt x="951" y="958"/>
                  <a:pt x="951" y="958"/>
                  <a:pt x="951" y="958"/>
                </a:cubicBezTo>
                <a:cubicBezTo>
                  <a:pt x="951" y="958"/>
                  <a:pt x="951" y="958"/>
                  <a:pt x="951" y="958"/>
                </a:cubicBezTo>
                <a:cubicBezTo>
                  <a:pt x="976" y="988"/>
                  <a:pt x="976" y="988"/>
                  <a:pt x="976" y="988"/>
                </a:cubicBezTo>
                <a:cubicBezTo>
                  <a:pt x="984" y="1023"/>
                  <a:pt x="984" y="1023"/>
                  <a:pt x="984" y="1023"/>
                </a:cubicBezTo>
                <a:cubicBezTo>
                  <a:pt x="984" y="1023"/>
                  <a:pt x="984" y="1023"/>
                  <a:pt x="984" y="1024"/>
                </a:cubicBezTo>
                <a:cubicBezTo>
                  <a:pt x="1011" y="1060"/>
                  <a:pt x="1011" y="1060"/>
                  <a:pt x="1011" y="1060"/>
                </a:cubicBezTo>
                <a:cubicBezTo>
                  <a:pt x="1012" y="1060"/>
                  <a:pt x="1012" y="1060"/>
                  <a:pt x="1012" y="1061"/>
                </a:cubicBezTo>
                <a:cubicBezTo>
                  <a:pt x="1060" y="1077"/>
                  <a:pt x="1060" y="1077"/>
                  <a:pt x="1060" y="1077"/>
                </a:cubicBezTo>
                <a:cubicBezTo>
                  <a:pt x="1060" y="1077"/>
                  <a:pt x="1061" y="1077"/>
                  <a:pt x="1061" y="1077"/>
                </a:cubicBezTo>
                <a:cubicBezTo>
                  <a:pt x="1101" y="1062"/>
                  <a:pt x="1101" y="1062"/>
                  <a:pt x="1101" y="1062"/>
                </a:cubicBezTo>
                <a:cubicBezTo>
                  <a:pt x="1128" y="1079"/>
                  <a:pt x="1128" y="1079"/>
                  <a:pt x="1128" y="1079"/>
                </a:cubicBezTo>
                <a:cubicBezTo>
                  <a:pt x="1133" y="1097"/>
                  <a:pt x="1133" y="1097"/>
                  <a:pt x="1133" y="1097"/>
                </a:cubicBezTo>
                <a:cubicBezTo>
                  <a:pt x="1120" y="1128"/>
                  <a:pt x="1120" y="1128"/>
                  <a:pt x="1120" y="1128"/>
                </a:cubicBezTo>
                <a:cubicBezTo>
                  <a:pt x="1105" y="1169"/>
                  <a:pt x="1105" y="1169"/>
                  <a:pt x="1105" y="1169"/>
                </a:cubicBezTo>
                <a:cubicBezTo>
                  <a:pt x="1105" y="1169"/>
                  <a:pt x="1105" y="1169"/>
                  <a:pt x="1105" y="1169"/>
                </a:cubicBezTo>
                <a:cubicBezTo>
                  <a:pt x="1108" y="1194"/>
                  <a:pt x="1108" y="1194"/>
                  <a:pt x="1108" y="1194"/>
                </a:cubicBezTo>
                <a:cubicBezTo>
                  <a:pt x="1108" y="1195"/>
                  <a:pt x="1109" y="1195"/>
                  <a:pt x="1109" y="1195"/>
                </a:cubicBezTo>
                <a:cubicBezTo>
                  <a:pt x="1133" y="1198"/>
                  <a:pt x="1133" y="1198"/>
                  <a:pt x="1133" y="1198"/>
                </a:cubicBezTo>
                <a:cubicBezTo>
                  <a:pt x="1133" y="1198"/>
                  <a:pt x="1134" y="1198"/>
                  <a:pt x="1134" y="1198"/>
                </a:cubicBezTo>
                <a:cubicBezTo>
                  <a:pt x="1145" y="1185"/>
                  <a:pt x="1145" y="1185"/>
                  <a:pt x="1145" y="1185"/>
                </a:cubicBezTo>
                <a:cubicBezTo>
                  <a:pt x="1180" y="1194"/>
                  <a:pt x="1180" y="1194"/>
                  <a:pt x="1180" y="1194"/>
                </a:cubicBezTo>
                <a:cubicBezTo>
                  <a:pt x="1196" y="1197"/>
                  <a:pt x="1196" y="1197"/>
                  <a:pt x="1196" y="1197"/>
                </a:cubicBezTo>
                <a:cubicBezTo>
                  <a:pt x="1217" y="1204"/>
                  <a:pt x="1217" y="1204"/>
                  <a:pt x="1217" y="1204"/>
                </a:cubicBezTo>
                <a:cubicBezTo>
                  <a:pt x="1217" y="1205"/>
                  <a:pt x="1218" y="1204"/>
                  <a:pt x="1218" y="1204"/>
                </a:cubicBezTo>
                <a:cubicBezTo>
                  <a:pt x="1221" y="1195"/>
                  <a:pt x="1221" y="1195"/>
                  <a:pt x="1221" y="1195"/>
                </a:cubicBezTo>
                <a:cubicBezTo>
                  <a:pt x="1221" y="1195"/>
                  <a:pt x="1221" y="1195"/>
                  <a:pt x="1221" y="1195"/>
                </a:cubicBezTo>
                <a:cubicBezTo>
                  <a:pt x="1218" y="1184"/>
                  <a:pt x="1218" y="1184"/>
                  <a:pt x="1218" y="1184"/>
                </a:cubicBezTo>
                <a:cubicBezTo>
                  <a:pt x="1218" y="1184"/>
                  <a:pt x="1217" y="1184"/>
                  <a:pt x="1217" y="1183"/>
                </a:cubicBezTo>
                <a:cubicBezTo>
                  <a:pt x="1199" y="1172"/>
                  <a:pt x="1199" y="1172"/>
                  <a:pt x="1199" y="1172"/>
                </a:cubicBezTo>
                <a:cubicBezTo>
                  <a:pt x="1190" y="1167"/>
                  <a:pt x="1190" y="1167"/>
                  <a:pt x="1190" y="1167"/>
                </a:cubicBezTo>
                <a:cubicBezTo>
                  <a:pt x="1168" y="1141"/>
                  <a:pt x="1168" y="1141"/>
                  <a:pt x="1168" y="1141"/>
                </a:cubicBezTo>
                <a:cubicBezTo>
                  <a:pt x="1167" y="1134"/>
                  <a:pt x="1167" y="1134"/>
                  <a:pt x="1167" y="1134"/>
                </a:cubicBezTo>
                <a:cubicBezTo>
                  <a:pt x="1165" y="1102"/>
                  <a:pt x="1165" y="1102"/>
                  <a:pt x="1165" y="1102"/>
                </a:cubicBezTo>
                <a:cubicBezTo>
                  <a:pt x="1156" y="1066"/>
                  <a:pt x="1156" y="1066"/>
                  <a:pt x="1156" y="1066"/>
                </a:cubicBezTo>
                <a:cubicBezTo>
                  <a:pt x="1145" y="1045"/>
                  <a:pt x="1145" y="1045"/>
                  <a:pt x="1145" y="1045"/>
                </a:cubicBezTo>
                <a:cubicBezTo>
                  <a:pt x="1139" y="1035"/>
                  <a:pt x="1139" y="1035"/>
                  <a:pt x="1139" y="1035"/>
                </a:cubicBezTo>
                <a:cubicBezTo>
                  <a:pt x="1139" y="1035"/>
                  <a:pt x="1139" y="1035"/>
                  <a:pt x="1139" y="1035"/>
                </a:cubicBezTo>
                <a:cubicBezTo>
                  <a:pt x="1137" y="1033"/>
                  <a:pt x="1137" y="1033"/>
                  <a:pt x="1137" y="1033"/>
                </a:cubicBezTo>
                <a:cubicBezTo>
                  <a:pt x="1116" y="1023"/>
                  <a:pt x="1116" y="1023"/>
                  <a:pt x="1116" y="1023"/>
                </a:cubicBezTo>
                <a:cubicBezTo>
                  <a:pt x="1116" y="1023"/>
                  <a:pt x="1115" y="1023"/>
                  <a:pt x="1115" y="1023"/>
                </a:cubicBezTo>
                <a:cubicBezTo>
                  <a:pt x="1079" y="1019"/>
                  <a:pt x="1079" y="1019"/>
                  <a:pt x="1079" y="1019"/>
                </a:cubicBezTo>
                <a:cubicBezTo>
                  <a:pt x="1079" y="1019"/>
                  <a:pt x="1079" y="1019"/>
                  <a:pt x="1079" y="1019"/>
                </a:cubicBezTo>
                <a:cubicBezTo>
                  <a:pt x="1039" y="1032"/>
                  <a:pt x="1039" y="1032"/>
                  <a:pt x="1039" y="1032"/>
                </a:cubicBezTo>
                <a:cubicBezTo>
                  <a:pt x="1017" y="1003"/>
                  <a:pt x="1017" y="1003"/>
                  <a:pt x="1017" y="1003"/>
                </a:cubicBezTo>
                <a:cubicBezTo>
                  <a:pt x="1010" y="970"/>
                  <a:pt x="1010" y="970"/>
                  <a:pt x="1010" y="970"/>
                </a:cubicBezTo>
                <a:cubicBezTo>
                  <a:pt x="1010" y="970"/>
                  <a:pt x="1010" y="970"/>
                  <a:pt x="1010" y="970"/>
                </a:cubicBezTo>
                <a:cubicBezTo>
                  <a:pt x="980" y="948"/>
                  <a:pt x="980" y="948"/>
                  <a:pt x="980" y="948"/>
                </a:cubicBezTo>
                <a:cubicBezTo>
                  <a:pt x="984" y="914"/>
                  <a:pt x="984" y="914"/>
                  <a:pt x="984" y="914"/>
                </a:cubicBezTo>
                <a:cubicBezTo>
                  <a:pt x="985" y="903"/>
                  <a:pt x="985" y="903"/>
                  <a:pt x="985" y="903"/>
                </a:cubicBezTo>
                <a:cubicBezTo>
                  <a:pt x="985" y="902"/>
                  <a:pt x="985" y="902"/>
                  <a:pt x="985" y="902"/>
                </a:cubicBezTo>
                <a:cubicBezTo>
                  <a:pt x="986" y="879"/>
                  <a:pt x="986" y="879"/>
                  <a:pt x="986" y="879"/>
                </a:cubicBezTo>
                <a:cubicBezTo>
                  <a:pt x="998" y="873"/>
                  <a:pt x="998" y="873"/>
                  <a:pt x="998" y="873"/>
                </a:cubicBezTo>
                <a:cubicBezTo>
                  <a:pt x="998" y="873"/>
                  <a:pt x="998" y="873"/>
                  <a:pt x="998" y="873"/>
                </a:cubicBezTo>
                <a:cubicBezTo>
                  <a:pt x="1013" y="848"/>
                  <a:pt x="1013" y="848"/>
                  <a:pt x="1013" y="848"/>
                </a:cubicBezTo>
                <a:cubicBezTo>
                  <a:pt x="1019" y="843"/>
                  <a:pt x="1019" y="843"/>
                  <a:pt x="1019" y="843"/>
                </a:cubicBezTo>
                <a:cubicBezTo>
                  <a:pt x="1042" y="842"/>
                  <a:pt x="1042" y="842"/>
                  <a:pt x="1042" y="842"/>
                </a:cubicBezTo>
                <a:cubicBezTo>
                  <a:pt x="1054" y="859"/>
                  <a:pt x="1054" y="859"/>
                  <a:pt x="1054" y="859"/>
                </a:cubicBezTo>
                <a:cubicBezTo>
                  <a:pt x="1072" y="882"/>
                  <a:pt x="1072" y="882"/>
                  <a:pt x="1072" y="882"/>
                </a:cubicBezTo>
                <a:cubicBezTo>
                  <a:pt x="1072" y="882"/>
                  <a:pt x="1072" y="882"/>
                  <a:pt x="1072" y="882"/>
                </a:cubicBezTo>
                <a:cubicBezTo>
                  <a:pt x="1072" y="882"/>
                  <a:pt x="1073" y="882"/>
                  <a:pt x="1073" y="882"/>
                </a:cubicBezTo>
                <a:cubicBezTo>
                  <a:pt x="1088" y="866"/>
                  <a:pt x="1088" y="866"/>
                  <a:pt x="1088" y="866"/>
                </a:cubicBezTo>
                <a:cubicBezTo>
                  <a:pt x="1089" y="866"/>
                  <a:pt x="1089" y="866"/>
                  <a:pt x="1088" y="865"/>
                </a:cubicBezTo>
                <a:cubicBezTo>
                  <a:pt x="1088" y="865"/>
                  <a:pt x="1088" y="865"/>
                  <a:pt x="1088" y="865"/>
                </a:cubicBezTo>
                <a:cubicBezTo>
                  <a:pt x="1067" y="839"/>
                  <a:pt x="1067" y="839"/>
                  <a:pt x="1067" y="839"/>
                </a:cubicBezTo>
                <a:cubicBezTo>
                  <a:pt x="1050" y="815"/>
                  <a:pt x="1050" y="815"/>
                  <a:pt x="1050" y="815"/>
                </a:cubicBezTo>
                <a:cubicBezTo>
                  <a:pt x="1048" y="805"/>
                  <a:pt x="1048" y="805"/>
                  <a:pt x="1048" y="805"/>
                </a:cubicBezTo>
                <a:cubicBezTo>
                  <a:pt x="1048" y="805"/>
                  <a:pt x="1048" y="805"/>
                  <a:pt x="1048" y="805"/>
                </a:cubicBezTo>
                <a:cubicBezTo>
                  <a:pt x="1047" y="805"/>
                  <a:pt x="1047" y="805"/>
                  <a:pt x="1047" y="805"/>
                </a:cubicBezTo>
                <a:cubicBezTo>
                  <a:pt x="1027" y="817"/>
                  <a:pt x="1027" y="817"/>
                  <a:pt x="1027" y="817"/>
                </a:cubicBezTo>
                <a:cubicBezTo>
                  <a:pt x="1016" y="820"/>
                  <a:pt x="1016" y="820"/>
                  <a:pt x="1016" y="820"/>
                </a:cubicBezTo>
                <a:cubicBezTo>
                  <a:pt x="1016" y="820"/>
                  <a:pt x="1016" y="820"/>
                  <a:pt x="1016" y="820"/>
                </a:cubicBezTo>
                <a:cubicBezTo>
                  <a:pt x="994" y="837"/>
                  <a:pt x="994" y="837"/>
                  <a:pt x="994" y="837"/>
                </a:cubicBezTo>
                <a:cubicBezTo>
                  <a:pt x="993" y="837"/>
                  <a:pt x="993" y="837"/>
                  <a:pt x="993" y="838"/>
                </a:cubicBezTo>
                <a:cubicBezTo>
                  <a:pt x="992" y="844"/>
                  <a:pt x="992" y="844"/>
                  <a:pt x="992" y="844"/>
                </a:cubicBezTo>
                <a:cubicBezTo>
                  <a:pt x="992" y="844"/>
                  <a:pt x="992" y="844"/>
                  <a:pt x="992" y="844"/>
                </a:cubicBezTo>
                <a:cubicBezTo>
                  <a:pt x="993" y="854"/>
                  <a:pt x="993" y="854"/>
                  <a:pt x="993" y="854"/>
                </a:cubicBezTo>
                <a:cubicBezTo>
                  <a:pt x="993" y="860"/>
                  <a:pt x="993" y="860"/>
                  <a:pt x="993" y="860"/>
                </a:cubicBezTo>
                <a:cubicBezTo>
                  <a:pt x="991" y="864"/>
                  <a:pt x="991" y="864"/>
                  <a:pt x="991" y="864"/>
                </a:cubicBezTo>
                <a:cubicBezTo>
                  <a:pt x="981" y="864"/>
                  <a:pt x="981" y="864"/>
                  <a:pt x="981" y="864"/>
                </a:cubicBezTo>
                <a:cubicBezTo>
                  <a:pt x="971" y="853"/>
                  <a:pt x="971" y="853"/>
                  <a:pt x="971" y="853"/>
                </a:cubicBezTo>
                <a:cubicBezTo>
                  <a:pt x="963" y="835"/>
                  <a:pt x="963" y="835"/>
                  <a:pt x="963" y="835"/>
                </a:cubicBezTo>
                <a:cubicBezTo>
                  <a:pt x="953" y="805"/>
                  <a:pt x="953" y="805"/>
                  <a:pt x="953" y="805"/>
                </a:cubicBezTo>
                <a:cubicBezTo>
                  <a:pt x="953" y="782"/>
                  <a:pt x="953" y="782"/>
                  <a:pt x="953" y="782"/>
                </a:cubicBezTo>
                <a:cubicBezTo>
                  <a:pt x="957" y="765"/>
                  <a:pt x="957" y="765"/>
                  <a:pt x="957" y="765"/>
                </a:cubicBezTo>
                <a:cubicBezTo>
                  <a:pt x="971" y="737"/>
                  <a:pt x="971" y="737"/>
                  <a:pt x="971" y="737"/>
                </a:cubicBezTo>
                <a:cubicBezTo>
                  <a:pt x="985" y="713"/>
                  <a:pt x="985" y="713"/>
                  <a:pt x="985" y="713"/>
                </a:cubicBezTo>
                <a:cubicBezTo>
                  <a:pt x="990" y="704"/>
                  <a:pt x="990" y="704"/>
                  <a:pt x="990" y="704"/>
                </a:cubicBezTo>
                <a:cubicBezTo>
                  <a:pt x="1009" y="671"/>
                  <a:pt x="1009" y="671"/>
                  <a:pt x="1009" y="671"/>
                </a:cubicBezTo>
                <a:cubicBezTo>
                  <a:pt x="1009" y="671"/>
                  <a:pt x="1009" y="671"/>
                  <a:pt x="1009" y="670"/>
                </a:cubicBezTo>
                <a:cubicBezTo>
                  <a:pt x="1011" y="621"/>
                  <a:pt x="1011" y="621"/>
                  <a:pt x="1011" y="621"/>
                </a:cubicBezTo>
                <a:cubicBezTo>
                  <a:pt x="1012" y="618"/>
                  <a:pt x="1012" y="618"/>
                  <a:pt x="1012" y="618"/>
                </a:cubicBezTo>
                <a:cubicBezTo>
                  <a:pt x="1019" y="615"/>
                  <a:pt x="1019" y="615"/>
                  <a:pt x="1019" y="615"/>
                </a:cubicBezTo>
                <a:cubicBezTo>
                  <a:pt x="1032" y="611"/>
                  <a:pt x="1032" y="611"/>
                  <a:pt x="1032" y="611"/>
                </a:cubicBezTo>
                <a:cubicBezTo>
                  <a:pt x="1032" y="611"/>
                  <a:pt x="1032" y="611"/>
                  <a:pt x="1032" y="611"/>
                </a:cubicBezTo>
                <a:cubicBezTo>
                  <a:pt x="1069" y="579"/>
                  <a:pt x="1069" y="579"/>
                  <a:pt x="1069" y="579"/>
                </a:cubicBezTo>
                <a:cubicBezTo>
                  <a:pt x="1130" y="562"/>
                  <a:pt x="1130" y="562"/>
                  <a:pt x="1130" y="562"/>
                </a:cubicBezTo>
                <a:cubicBezTo>
                  <a:pt x="1187" y="541"/>
                  <a:pt x="1187" y="541"/>
                  <a:pt x="1187" y="541"/>
                </a:cubicBezTo>
                <a:cubicBezTo>
                  <a:pt x="1230" y="520"/>
                  <a:pt x="1230" y="520"/>
                  <a:pt x="1230" y="520"/>
                </a:cubicBezTo>
                <a:cubicBezTo>
                  <a:pt x="1251" y="545"/>
                  <a:pt x="1251" y="545"/>
                  <a:pt x="1251" y="545"/>
                </a:cubicBezTo>
                <a:cubicBezTo>
                  <a:pt x="1241" y="579"/>
                  <a:pt x="1241" y="579"/>
                  <a:pt x="1241" y="579"/>
                </a:cubicBezTo>
                <a:cubicBezTo>
                  <a:pt x="1240" y="591"/>
                  <a:pt x="1240" y="591"/>
                  <a:pt x="1240" y="591"/>
                </a:cubicBezTo>
                <a:cubicBezTo>
                  <a:pt x="1239" y="604"/>
                  <a:pt x="1239" y="604"/>
                  <a:pt x="1239" y="604"/>
                </a:cubicBezTo>
                <a:cubicBezTo>
                  <a:pt x="1233" y="633"/>
                  <a:pt x="1233" y="633"/>
                  <a:pt x="1233" y="633"/>
                </a:cubicBezTo>
                <a:cubicBezTo>
                  <a:pt x="1222" y="684"/>
                  <a:pt x="1222" y="684"/>
                  <a:pt x="1222" y="684"/>
                </a:cubicBezTo>
                <a:cubicBezTo>
                  <a:pt x="1222" y="688"/>
                  <a:pt x="1222" y="688"/>
                  <a:pt x="1222" y="688"/>
                </a:cubicBezTo>
                <a:cubicBezTo>
                  <a:pt x="1222" y="690"/>
                  <a:pt x="1222" y="690"/>
                  <a:pt x="1222" y="690"/>
                </a:cubicBezTo>
                <a:cubicBezTo>
                  <a:pt x="1222" y="690"/>
                  <a:pt x="1222" y="691"/>
                  <a:pt x="1222" y="691"/>
                </a:cubicBezTo>
                <a:cubicBezTo>
                  <a:pt x="1247" y="701"/>
                  <a:pt x="1247" y="701"/>
                  <a:pt x="1247" y="701"/>
                </a:cubicBezTo>
                <a:cubicBezTo>
                  <a:pt x="1252" y="737"/>
                  <a:pt x="1252" y="737"/>
                  <a:pt x="1252" y="737"/>
                </a:cubicBezTo>
                <a:cubicBezTo>
                  <a:pt x="1247" y="770"/>
                  <a:pt x="1247" y="770"/>
                  <a:pt x="1247" y="770"/>
                </a:cubicBezTo>
                <a:cubicBezTo>
                  <a:pt x="1244" y="794"/>
                  <a:pt x="1244" y="794"/>
                  <a:pt x="1244" y="794"/>
                </a:cubicBezTo>
                <a:cubicBezTo>
                  <a:pt x="1241" y="809"/>
                  <a:pt x="1241" y="809"/>
                  <a:pt x="1241" y="809"/>
                </a:cubicBezTo>
                <a:cubicBezTo>
                  <a:pt x="1232" y="845"/>
                  <a:pt x="1232" y="845"/>
                  <a:pt x="1232" y="845"/>
                </a:cubicBezTo>
                <a:cubicBezTo>
                  <a:pt x="1232" y="845"/>
                  <a:pt x="1232" y="846"/>
                  <a:pt x="1232" y="846"/>
                </a:cubicBezTo>
                <a:cubicBezTo>
                  <a:pt x="1241" y="877"/>
                  <a:pt x="1241" y="877"/>
                  <a:pt x="1241" y="877"/>
                </a:cubicBezTo>
                <a:cubicBezTo>
                  <a:pt x="1246" y="891"/>
                  <a:pt x="1246" y="891"/>
                  <a:pt x="1246" y="891"/>
                </a:cubicBezTo>
                <a:cubicBezTo>
                  <a:pt x="1235" y="917"/>
                  <a:pt x="1235" y="917"/>
                  <a:pt x="1235" y="917"/>
                </a:cubicBezTo>
                <a:cubicBezTo>
                  <a:pt x="1212" y="947"/>
                  <a:pt x="1212" y="947"/>
                  <a:pt x="1212" y="947"/>
                </a:cubicBezTo>
                <a:cubicBezTo>
                  <a:pt x="1190" y="980"/>
                  <a:pt x="1190" y="980"/>
                  <a:pt x="1190" y="980"/>
                </a:cubicBezTo>
                <a:cubicBezTo>
                  <a:pt x="1176" y="1009"/>
                  <a:pt x="1176" y="1009"/>
                  <a:pt x="1176" y="1009"/>
                </a:cubicBezTo>
                <a:cubicBezTo>
                  <a:pt x="1176" y="1010"/>
                  <a:pt x="1176" y="1010"/>
                  <a:pt x="1176" y="1010"/>
                </a:cubicBezTo>
                <a:cubicBezTo>
                  <a:pt x="1177" y="1011"/>
                  <a:pt x="1177" y="1011"/>
                  <a:pt x="1177" y="1010"/>
                </a:cubicBezTo>
                <a:cubicBezTo>
                  <a:pt x="1209" y="995"/>
                  <a:pt x="1209" y="995"/>
                  <a:pt x="1209" y="995"/>
                </a:cubicBezTo>
                <a:cubicBezTo>
                  <a:pt x="1210" y="995"/>
                  <a:pt x="1210" y="995"/>
                  <a:pt x="1210" y="995"/>
                </a:cubicBezTo>
                <a:cubicBezTo>
                  <a:pt x="1231" y="967"/>
                  <a:pt x="1231" y="967"/>
                  <a:pt x="1231" y="967"/>
                </a:cubicBezTo>
                <a:cubicBezTo>
                  <a:pt x="1253" y="971"/>
                  <a:pt x="1253" y="971"/>
                  <a:pt x="1253" y="971"/>
                </a:cubicBezTo>
                <a:cubicBezTo>
                  <a:pt x="1253" y="971"/>
                  <a:pt x="1253" y="971"/>
                  <a:pt x="1254" y="971"/>
                </a:cubicBezTo>
                <a:cubicBezTo>
                  <a:pt x="1261" y="947"/>
                  <a:pt x="1261" y="947"/>
                  <a:pt x="1261" y="947"/>
                </a:cubicBezTo>
                <a:cubicBezTo>
                  <a:pt x="1261" y="947"/>
                  <a:pt x="1261" y="946"/>
                  <a:pt x="1261" y="946"/>
                </a:cubicBezTo>
                <a:cubicBezTo>
                  <a:pt x="1256" y="928"/>
                  <a:pt x="1256" y="928"/>
                  <a:pt x="1256" y="928"/>
                </a:cubicBezTo>
                <a:cubicBezTo>
                  <a:pt x="1277" y="892"/>
                  <a:pt x="1277" y="892"/>
                  <a:pt x="1277" y="892"/>
                </a:cubicBezTo>
                <a:cubicBezTo>
                  <a:pt x="1277" y="892"/>
                  <a:pt x="1277" y="892"/>
                  <a:pt x="1277" y="891"/>
                </a:cubicBezTo>
                <a:cubicBezTo>
                  <a:pt x="1269" y="864"/>
                  <a:pt x="1269" y="864"/>
                  <a:pt x="1269" y="864"/>
                </a:cubicBezTo>
                <a:cubicBezTo>
                  <a:pt x="1278" y="834"/>
                  <a:pt x="1278" y="834"/>
                  <a:pt x="1278" y="834"/>
                </a:cubicBezTo>
                <a:cubicBezTo>
                  <a:pt x="1278" y="834"/>
                  <a:pt x="1278" y="834"/>
                  <a:pt x="1278" y="834"/>
                </a:cubicBezTo>
                <a:cubicBezTo>
                  <a:pt x="1273" y="796"/>
                  <a:pt x="1273" y="796"/>
                  <a:pt x="1273" y="796"/>
                </a:cubicBezTo>
                <a:cubicBezTo>
                  <a:pt x="1278" y="755"/>
                  <a:pt x="1278" y="755"/>
                  <a:pt x="1278" y="755"/>
                </a:cubicBezTo>
                <a:cubicBezTo>
                  <a:pt x="1278" y="750"/>
                  <a:pt x="1278" y="750"/>
                  <a:pt x="1278" y="750"/>
                </a:cubicBezTo>
                <a:cubicBezTo>
                  <a:pt x="1292" y="755"/>
                  <a:pt x="1292" y="755"/>
                  <a:pt x="1292" y="755"/>
                </a:cubicBezTo>
                <a:cubicBezTo>
                  <a:pt x="1318" y="763"/>
                  <a:pt x="1318" y="763"/>
                  <a:pt x="1318" y="763"/>
                </a:cubicBezTo>
                <a:cubicBezTo>
                  <a:pt x="1369" y="779"/>
                  <a:pt x="1369" y="779"/>
                  <a:pt x="1369" y="779"/>
                </a:cubicBezTo>
                <a:cubicBezTo>
                  <a:pt x="1369" y="779"/>
                  <a:pt x="1369" y="779"/>
                  <a:pt x="1369" y="779"/>
                </a:cubicBezTo>
                <a:cubicBezTo>
                  <a:pt x="1394" y="776"/>
                  <a:pt x="1394" y="776"/>
                  <a:pt x="1394" y="776"/>
                </a:cubicBezTo>
                <a:cubicBezTo>
                  <a:pt x="1395" y="776"/>
                  <a:pt x="1395" y="776"/>
                  <a:pt x="1395" y="776"/>
                </a:cubicBezTo>
                <a:cubicBezTo>
                  <a:pt x="1426" y="773"/>
                  <a:pt x="1426" y="773"/>
                  <a:pt x="1426" y="773"/>
                </a:cubicBezTo>
                <a:cubicBezTo>
                  <a:pt x="1426" y="773"/>
                  <a:pt x="1426" y="773"/>
                  <a:pt x="1426" y="772"/>
                </a:cubicBezTo>
                <a:cubicBezTo>
                  <a:pt x="1426" y="772"/>
                  <a:pt x="1426" y="772"/>
                  <a:pt x="1426" y="772"/>
                </a:cubicBezTo>
                <a:cubicBezTo>
                  <a:pt x="1418" y="761"/>
                  <a:pt x="1418" y="761"/>
                  <a:pt x="1418" y="761"/>
                </a:cubicBezTo>
                <a:cubicBezTo>
                  <a:pt x="1415" y="758"/>
                  <a:pt x="1415" y="758"/>
                  <a:pt x="1415" y="758"/>
                </a:cubicBezTo>
                <a:cubicBezTo>
                  <a:pt x="1415" y="758"/>
                  <a:pt x="1415" y="758"/>
                  <a:pt x="1415" y="758"/>
                </a:cubicBezTo>
                <a:cubicBezTo>
                  <a:pt x="1370" y="757"/>
                  <a:pt x="1370" y="757"/>
                  <a:pt x="1370" y="757"/>
                </a:cubicBezTo>
                <a:cubicBezTo>
                  <a:pt x="1336" y="742"/>
                  <a:pt x="1336" y="742"/>
                  <a:pt x="1336" y="742"/>
                </a:cubicBezTo>
                <a:cubicBezTo>
                  <a:pt x="1336" y="742"/>
                  <a:pt x="1336" y="742"/>
                  <a:pt x="1336" y="742"/>
                </a:cubicBezTo>
                <a:cubicBezTo>
                  <a:pt x="1335" y="742"/>
                  <a:pt x="1335" y="742"/>
                  <a:pt x="1335" y="742"/>
                </a:cubicBezTo>
                <a:cubicBezTo>
                  <a:pt x="1309" y="726"/>
                  <a:pt x="1309" y="726"/>
                  <a:pt x="1309" y="726"/>
                </a:cubicBezTo>
                <a:cubicBezTo>
                  <a:pt x="1297" y="696"/>
                  <a:pt x="1297" y="696"/>
                  <a:pt x="1297" y="696"/>
                </a:cubicBezTo>
                <a:cubicBezTo>
                  <a:pt x="1290" y="686"/>
                  <a:pt x="1290" y="686"/>
                  <a:pt x="1290" y="686"/>
                </a:cubicBezTo>
                <a:cubicBezTo>
                  <a:pt x="1280" y="671"/>
                  <a:pt x="1280" y="671"/>
                  <a:pt x="1280" y="671"/>
                </a:cubicBezTo>
                <a:cubicBezTo>
                  <a:pt x="1286" y="628"/>
                  <a:pt x="1286" y="628"/>
                  <a:pt x="1286" y="628"/>
                </a:cubicBezTo>
                <a:cubicBezTo>
                  <a:pt x="1303" y="609"/>
                  <a:pt x="1303" y="609"/>
                  <a:pt x="1303" y="609"/>
                </a:cubicBezTo>
                <a:cubicBezTo>
                  <a:pt x="1303" y="609"/>
                  <a:pt x="1303" y="609"/>
                  <a:pt x="1303" y="609"/>
                </a:cubicBezTo>
                <a:cubicBezTo>
                  <a:pt x="1304" y="562"/>
                  <a:pt x="1304" y="562"/>
                  <a:pt x="1304" y="562"/>
                </a:cubicBezTo>
                <a:cubicBezTo>
                  <a:pt x="1339" y="487"/>
                  <a:pt x="1339" y="487"/>
                  <a:pt x="1339" y="487"/>
                </a:cubicBezTo>
                <a:cubicBezTo>
                  <a:pt x="1349" y="501"/>
                  <a:pt x="1349" y="501"/>
                  <a:pt x="1349" y="501"/>
                </a:cubicBezTo>
                <a:cubicBezTo>
                  <a:pt x="1342" y="549"/>
                  <a:pt x="1342" y="549"/>
                  <a:pt x="1342" y="549"/>
                </a:cubicBezTo>
                <a:cubicBezTo>
                  <a:pt x="1342" y="549"/>
                  <a:pt x="1342" y="550"/>
                  <a:pt x="1342" y="550"/>
                </a:cubicBezTo>
                <a:cubicBezTo>
                  <a:pt x="1342" y="550"/>
                  <a:pt x="1343" y="550"/>
                  <a:pt x="1343" y="550"/>
                </a:cubicBezTo>
                <a:cubicBezTo>
                  <a:pt x="1355" y="548"/>
                  <a:pt x="1355" y="548"/>
                  <a:pt x="1355" y="548"/>
                </a:cubicBezTo>
                <a:cubicBezTo>
                  <a:pt x="1359" y="546"/>
                  <a:pt x="1359" y="546"/>
                  <a:pt x="1359" y="546"/>
                </a:cubicBezTo>
                <a:cubicBezTo>
                  <a:pt x="1360" y="546"/>
                  <a:pt x="1360" y="546"/>
                  <a:pt x="1360" y="545"/>
                </a:cubicBezTo>
                <a:cubicBezTo>
                  <a:pt x="1367" y="492"/>
                  <a:pt x="1367" y="492"/>
                  <a:pt x="1367" y="492"/>
                </a:cubicBezTo>
                <a:cubicBezTo>
                  <a:pt x="1368" y="491"/>
                  <a:pt x="1368" y="491"/>
                  <a:pt x="1368" y="491"/>
                </a:cubicBezTo>
                <a:cubicBezTo>
                  <a:pt x="1368" y="491"/>
                  <a:pt x="1368" y="491"/>
                  <a:pt x="1368" y="491"/>
                </a:cubicBezTo>
                <a:cubicBezTo>
                  <a:pt x="1380" y="434"/>
                  <a:pt x="1380" y="434"/>
                  <a:pt x="1380" y="434"/>
                </a:cubicBezTo>
                <a:cubicBezTo>
                  <a:pt x="1390" y="396"/>
                  <a:pt x="1390" y="396"/>
                  <a:pt x="1390" y="396"/>
                </a:cubicBezTo>
                <a:cubicBezTo>
                  <a:pt x="1398" y="369"/>
                  <a:pt x="1398" y="369"/>
                  <a:pt x="1398" y="369"/>
                </a:cubicBezTo>
                <a:cubicBezTo>
                  <a:pt x="1399" y="366"/>
                  <a:pt x="1399" y="366"/>
                  <a:pt x="1399" y="366"/>
                </a:cubicBezTo>
                <a:cubicBezTo>
                  <a:pt x="1405" y="382"/>
                  <a:pt x="1405" y="382"/>
                  <a:pt x="1405" y="382"/>
                </a:cubicBezTo>
                <a:cubicBezTo>
                  <a:pt x="1405" y="383"/>
                  <a:pt x="1405" y="383"/>
                  <a:pt x="1406" y="383"/>
                </a:cubicBezTo>
                <a:cubicBezTo>
                  <a:pt x="1420" y="378"/>
                  <a:pt x="1420" y="378"/>
                  <a:pt x="1420" y="378"/>
                </a:cubicBezTo>
                <a:cubicBezTo>
                  <a:pt x="1421" y="378"/>
                  <a:pt x="1421" y="378"/>
                  <a:pt x="1421" y="377"/>
                </a:cubicBezTo>
                <a:cubicBezTo>
                  <a:pt x="1438" y="333"/>
                  <a:pt x="1438" y="333"/>
                  <a:pt x="1438" y="333"/>
                </a:cubicBezTo>
                <a:cubicBezTo>
                  <a:pt x="1448" y="321"/>
                  <a:pt x="1448" y="321"/>
                  <a:pt x="1448" y="321"/>
                </a:cubicBezTo>
                <a:cubicBezTo>
                  <a:pt x="1471" y="348"/>
                  <a:pt x="1471" y="348"/>
                  <a:pt x="1471" y="348"/>
                </a:cubicBezTo>
                <a:cubicBezTo>
                  <a:pt x="1494" y="390"/>
                  <a:pt x="1494" y="390"/>
                  <a:pt x="1494" y="390"/>
                </a:cubicBezTo>
                <a:cubicBezTo>
                  <a:pt x="1502" y="426"/>
                  <a:pt x="1502" y="426"/>
                  <a:pt x="1502" y="426"/>
                </a:cubicBezTo>
                <a:cubicBezTo>
                  <a:pt x="1490" y="492"/>
                  <a:pt x="1490" y="492"/>
                  <a:pt x="1490" y="492"/>
                </a:cubicBezTo>
                <a:cubicBezTo>
                  <a:pt x="1480" y="558"/>
                  <a:pt x="1480" y="558"/>
                  <a:pt x="1480" y="558"/>
                </a:cubicBezTo>
                <a:cubicBezTo>
                  <a:pt x="1480" y="575"/>
                  <a:pt x="1480" y="575"/>
                  <a:pt x="1480" y="575"/>
                </a:cubicBezTo>
                <a:cubicBezTo>
                  <a:pt x="1477" y="624"/>
                  <a:pt x="1477" y="624"/>
                  <a:pt x="1477" y="624"/>
                </a:cubicBezTo>
                <a:cubicBezTo>
                  <a:pt x="1470" y="658"/>
                  <a:pt x="1470" y="658"/>
                  <a:pt x="1470" y="658"/>
                </a:cubicBezTo>
                <a:cubicBezTo>
                  <a:pt x="1470" y="658"/>
                  <a:pt x="1470" y="658"/>
                  <a:pt x="1470" y="658"/>
                </a:cubicBezTo>
                <a:cubicBezTo>
                  <a:pt x="1494" y="685"/>
                  <a:pt x="1494" y="685"/>
                  <a:pt x="1494" y="685"/>
                </a:cubicBezTo>
                <a:cubicBezTo>
                  <a:pt x="1506" y="725"/>
                  <a:pt x="1506" y="725"/>
                  <a:pt x="1506" y="725"/>
                </a:cubicBezTo>
                <a:cubicBezTo>
                  <a:pt x="1492" y="759"/>
                  <a:pt x="1492" y="759"/>
                  <a:pt x="1492" y="759"/>
                </a:cubicBezTo>
                <a:cubicBezTo>
                  <a:pt x="1471" y="771"/>
                  <a:pt x="1471" y="771"/>
                  <a:pt x="1471" y="771"/>
                </a:cubicBezTo>
                <a:cubicBezTo>
                  <a:pt x="1471" y="771"/>
                  <a:pt x="1471" y="771"/>
                  <a:pt x="1471" y="771"/>
                </a:cubicBezTo>
                <a:cubicBezTo>
                  <a:pt x="1471" y="772"/>
                  <a:pt x="1471" y="772"/>
                  <a:pt x="1471" y="772"/>
                </a:cubicBezTo>
                <a:cubicBezTo>
                  <a:pt x="1466" y="806"/>
                  <a:pt x="1466" y="806"/>
                  <a:pt x="1466" y="806"/>
                </a:cubicBezTo>
                <a:cubicBezTo>
                  <a:pt x="1466" y="806"/>
                  <a:pt x="1466" y="806"/>
                  <a:pt x="1466" y="806"/>
                </a:cubicBezTo>
                <a:cubicBezTo>
                  <a:pt x="1477" y="844"/>
                  <a:pt x="1477" y="844"/>
                  <a:pt x="1477" y="844"/>
                </a:cubicBezTo>
                <a:cubicBezTo>
                  <a:pt x="1482" y="880"/>
                  <a:pt x="1482" y="880"/>
                  <a:pt x="1482" y="880"/>
                </a:cubicBezTo>
                <a:cubicBezTo>
                  <a:pt x="1459" y="903"/>
                  <a:pt x="1459" y="903"/>
                  <a:pt x="1459" y="903"/>
                </a:cubicBezTo>
                <a:cubicBezTo>
                  <a:pt x="1459" y="903"/>
                  <a:pt x="1459" y="903"/>
                  <a:pt x="1459" y="903"/>
                </a:cubicBezTo>
                <a:cubicBezTo>
                  <a:pt x="1453" y="945"/>
                  <a:pt x="1453" y="945"/>
                  <a:pt x="1453" y="945"/>
                </a:cubicBezTo>
                <a:cubicBezTo>
                  <a:pt x="1447" y="961"/>
                  <a:pt x="1447" y="961"/>
                  <a:pt x="1447" y="961"/>
                </a:cubicBezTo>
                <a:cubicBezTo>
                  <a:pt x="1446" y="963"/>
                  <a:pt x="1446" y="963"/>
                  <a:pt x="1446" y="963"/>
                </a:cubicBezTo>
                <a:cubicBezTo>
                  <a:pt x="1434" y="994"/>
                  <a:pt x="1434" y="994"/>
                  <a:pt x="1434" y="994"/>
                </a:cubicBezTo>
                <a:cubicBezTo>
                  <a:pt x="1395" y="1025"/>
                  <a:pt x="1395" y="1025"/>
                  <a:pt x="1395" y="1025"/>
                </a:cubicBezTo>
                <a:cubicBezTo>
                  <a:pt x="1395" y="1025"/>
                  <a:pt x="1394" y="1025"/>
                  <a:pt x="1394" y="1025"/>
                </a:cubicBezTo>
                <a:cubicBezTo>
                  <a:pt x="1387" y="1056"/>
                  <a:pt x="1387" y="1056"/>
                  <a:pt x="1387" y="1056"/>
                </a:cubicBezTo>
                <a:cubicBezTo>
                  <a:pt x="1362" y="1124"/>
                  <a:pt x="1362" y="1124"/>
                  <a:pt x="1362" y="1124"/>
                </a:cubicBezTo>
                <a:cubicBezTo>
                  <a:pt x="1361" y="1125"/>
                  <a:pt x="1362" y="1125"/>
                  <a:pt x="1362" y="1125"/>
                </a:cubicBezTo>
                <a:cubicBezTo>
                  <a:pt x="1362" y="1126"/>
                  <a:pt x="1363" y="1126"/>
                  <a:pt x="1363" y="1125"/>
                </a:cubicBezTo>
                <a:cubicBezTo>
                  <a:pt x="1389" y="1104"/>
                  <a:pt x="1389" y="1104"/>
                  <a:pt x="1389" y="1104"/>
                </a:cubicBezTo>
                <a:cubicBezTo>
                  <a:pt x="1398" y="1097"/>
                  <a:pt x="1398" y="1097"/>
                  <a:pt x="1398" y="1097"/>
                </a:cubicBezTo>
                <a:cubicBezTo>
                  <a:pt x="1398" y="1097"/>
                  <a:pt x="1398" y="1097"/>
                  <a:pt x="1398" y="1097"/>
                </a:cubicBezTo>
                <a:cubicBezTo>
                  <a:pt x="1402" y="1090"/>
                  <a:pt x="1402" y="1090"/>
                  <a:pt x="1402" y="1090"/>
                </a:cubicBezTo>
                <a:cubicBezTo>
                  <a:pt x="1442" y="1013"/>
                  <a:pt x="1442" y="1013"/>
                  <a:pt x="1442" y="1013"/>
                </a:cubicBezTo>
                <a:cubicBezTo>
                  <a:pt x="1478" y="984"/>
                  <a:pt x="1478" y="984"/>
                  <a:pt x="1478" y="984"/>
                </a:cubicBezTo>
                <a:cubicBezTo>
                  <a:pt x="1487" y="981"/>
                  <a:pt x="1487" y="981"/>
                  <a:pt x="1487" y="981"/>
                </a:cubicBezTo>
                <a:cubicBezTo>
                  <a:pt x="1500" y="975"/>
                  <a:pt x="1500" y="975"/>
                  <a:pt x="1500" y="975"/>
                </a:cubicBezTo>
                <a:cubicBezTo>
                  <a:pt x="1500" y="975"/>
                  <a:pt x="1501" y="975"/>
                  <a:pt x="1501" y="975"/>
                </a:cubicBezTo>
                <a:cubicBezTo>
                  <a:pt x="1501" y="969"/>
                  <a:pt x="1501" y="969"/>
                  <a:pt x="1501" y="969"/>
                </a:cubicBezTo>
                <a:cubicBezTo>
                  <a:pt x="1516" y="900"/>
                  <a:pt x="1516" y="900"/>
                  <a:pt x="1516" y="900"/>
                </a:cubicBezTo>
                <a:cubicBezTo>
                  <a:pt x="1516" y="899"/>
                  <a:pt x="1516" y="899"/>
                  <a:pt x="1516" y="899"/>
                </a:cubicBezTo>
                <a:cubicBezTo>
                  <a:pt x="1541" y="770"/>
                  <a:pt x="1541" y="770"/>
                  <a:pt x="1541" y="770"/>
                </a:cubicBezTo>
                <a:cubicBezTo>
                  <a:pt x="1554" y="755"/>
                  <a:pt x="1554" y="755"/>
                  <a:pt x="1554" y="755"/>
                </a:cubicBezTo>
                <a:cubicBezTo>
                  <a:pt x="1565" y="770"/>
                  <a:pt x="1565" y="770"/>
                  <a:pt x="1565" y="770"/>
                </a:cubicBezTo>
                <a:cubicBezTo>
                  <a:pt x="1571" y="779"/>
                  <a:pt x="1571" y="779"/>
                  <a:pt x="1571" y="779"/>
                </a:cubicBezTo>
                <a:cubicBezTo>
                  <a:pt x="1582" y="791"/>
                  <a:pt x="1582" y="791"/>
                  <a:pt x="1582" y="791"/>
                </a:cubicBezTo>
                <a:cubicBezTo>
                  <a:pt x="1588" y="798"/>
                  <a:pt x="1588" y="798"/>
                  <a:pt x="1588" y="798"/>
                </a:cubicBezTo>
                <a:cubicBezTo>
                  <a:pt x="1589" y="799"/>
                  <a:pt x="1589" y="799"/>
                  <a:pt x="1589" y="799"/>
                </a:cubicBezTo>
                <a:cubicBezTo>
                  <a:pt x="1607" y="797"/>
                  <a:pt x="1607" y="797"/>
                  <a:pt x="1607" y="797"/>
                </a:cubicBezTo>
                <a:cubicBezTo>
                  <a:pt x="1628" y="825"/>
                  <a:pt x="1628" y="825"/>
                  <a:pt x="1628" y="825"/>
                </a:cubicBezTo>
                <a:cubicBezTo>
                  <a:pt x="1628" y="825"/>
                  <a:pt x="1628" y="825"/>
                  <a:pt x="1628" y="825"/>
                </a:cubicBezTo>
                <a:cubicBezTo>
                  <a:pt x="1647" y="831"/>
                  <a:pt x="1647" y="831"/>
                  <a:pt x="1647" y="831"/>
                </a:cubicBezTo>
                <a:cubicBezTo>
                  <a:pt x="1669" y="838"/>
                  <a:pt x="1669" y="838"/>
                  <a:pt x="1669" y="838"/>
                </a:cubicBezTo>
                <a:cubicBezTo>
                  <a:pt x="1708" y="849"/>
                  <a:pt x="1708" y="849"/>
                  <a:pt x="1708" y="849"/>
                </a:cubicBezTo>
                <a:cubicBezTo>
                  <a:pt x="1709" y="850"/>
                  <a:pt x="1709" y="849"/>
                  <a:pt x="1709" y="849"/>
                </a:cubicBezTo>
                <a:cubicBezTo>
                  <a:pt x="1713" y="836"/>
                  <a:pt x="1713" y="836"/>
                  <a:pt x="1713" y="836"/>
                </a:cubicBezTo>
                <a:cubicBezTo>
                  <a:pt x="1713" y="836"/>
                  <a:pt x="1713" y="836"/>
                  <a:pt x="1713" y="836"/>
                </a:cubicBezTo>
                <a:cubicBezTo>
                  <a:pt x="1696" y="805"/>
                  <a:pt x="1696" y="805"/>
                  <a:pt x="1696" y="805"/>
                </a:cubicBezTo>
                <a:cubicBezTo>
                  <a:pt x="1696" y="805"/>
                  <a:pt x="1696" y="805"/>
                  <a:pt x="1695" y="805"/>
                </a:cubicBezTo>
                <a:cubicBezTo>
                  <a:pt x="1661" y="809"/>
                  <a:pt x="1661" y="809"/>
                  <a:pt x="1661" y="809"/>
                </a:cubicBezTo>
                <a:cubicBezTo>
                  <a:pt x="1647" y="800"/>
                  <a:pt x="1647" y="800"/>
                  <a:pt x="1647" y="800"/>
                </a:cubicBezTo>
                <a:cubicBezTo>
                  <a:pt x="1632" y="791"/>
                  <a:pt x="1632" y="791"/>
                  <a:pt x="1632" y="791"/>
                </a:cubicBezTo>
                <a:cubicBezTo>
                  <a:pt x="1605" y="754"/>
                  <a:pt x="1605" y="754"/>
                  <a:pt x="1605" y="754"/>
                </a:cubicBezTo>
                <a:cubicBezTo>
                  <a:pt x="1583" y="735"/>
                  <a:pt x="1583" y="735"/>
                  <a:pt x="1583" y="735"/>
                </a:cubicBezTo>
                <a:cubicBezTo>
                  <a:pt x="1565" y="718"/>
                  <a:pt x="1565" y="718"/>
                  <a:pt x="1565" y="718"/>
                </a:cubicBezTo>
                <a:cubicBezTo>
                  <a:pt x="1561" y="678"/>
                  <a:pt x="1561" y="678"/>
                  <a:pt x="1561" y="678"/>
                </a:cubicBezTo>
                <a:cubicBezTo>
                  <a:pt x="1560" y="667"/>
                  <a:pt x="1560" y="667"/>
                  <a:pt x="1560" y="667"/>
                </a:cubicBezTo>
                <a:cubicBezTo>
                  <a:pt x="1564" y="642"/>
                  <a:pt x="1564" y="642"/>
                  <a:pt x="1564" y="642"/>
                </a:cubicBezTo>
                <a:cubicBezTo>
                  <a:pt x="1568" y="614"/>
                  <a:pt x="1568" y="614"/>
                  <a:pt x="1568" y="614"/>
                </a:cubicBezTo>
                <a:cubicBezTo>
                  <a:pt x="1568" y="614"/>
                  <a:pt x="1568" y="614"/>
                  <a:pt x="1568" y="614"/>
                </a:cubicBezTo>
                <a:cubicBezTo>
                  <a:pt x="1561" y="572"/>
                  <a:pt x="1561" y="572"/>
                  <a:pt x="1561" y="572"/>
                </a:cubicBezTo>
                <a:cubicBezTo>
                  <a:pt x="1561" y="572"/>
                  <a:pt x="1561" y="571"/>
                  <a:pt x="1561" y="571"/>
                </a:cubicBezTo>
                <a:cubicBezTo>
                  <a:pt x="1549" y="557"/>
                  <a:pt x="1549" y="557"/>
                  <a:pt x="1549" y="557"/>
                </a:cubicBezTo>
                <a:cubicBezTo>
                  <a:pt x="1548" y="555"/>
                  <a:pt x="1548" y="555"/>
                  <a:pt x="1548" y="555"/>
                </a:cubicBezTo>
                <a:cubicBezTo>
                  <a:pt x="1545" y="552"/>
                  <a:pt x="1545" y="552"/>
                  <a:pt x="1545" y="552"/>
                </a:cubicBezTo>
                <a:cubicBezTo>
                  <a:pt x="1571" y="543"/>
                  <a:pt x="1571" y="543"/>
                  <a:pt x="1571" y="543"/>
                </a:cubicBezTo>
                <a:cubicBezTo>
                  <a:pt x="1617" y="519"/>
                  <a:pt x="1617" y="519"/>
                  <a:pt x="1617" y="519"/>
                </a:cubicBezTo>
                <a:cubicBezTo>
                  <a:pt x="1653" y="490"/>
                  <a:pt x="1653" y="490"/>
                  <a:pt x="1653" y="490"/>
                </a:cubicBezTo>
                <a:cubicBezTo>
                  <a:pt x="1653" y="489"/>
                  <a:pt x="1653" y="489"/>
                  <a:pt x="1653" y="489"/>
                </a:cubicBezTo>
                <a:cubicBezTo>
                  <a:pt x="1663" y="462"/>
                  <a:pt x="1663" y="462"/>
                  <a:pt x="1663" y="462"/>
                </a:cubicBezTo>
                <a:cubicBezTo>
                  <a:pt x="1666" y="456"/>
                  <a:pt x="1666" y="456"/>
                  <a:pt x="1666" y="456"/>
                </a:cubicBezTo>
                <a:cubicBezTo>
                  <a:pt x="1666" y="456"/>
                  <a:pt x="1666" y="456"/>
                  <a:pt x="1666" y="456"/>
                </a:cubicBezTo>
                <a:cubicBezTo>
                  <a:pt x="1663" y="416"/>
                  <a:pt x="1663" y="416"/>
                  <a:pt x="1663" y="416"/>
                </a:cubicBezTo>
                <a:cubicBezTo>
                  <a:pt x="1667" y="392"/>
                  <a:pt x="1667" y="392"/>
                  <a:pt x="1667" y="392"/>
                </a:cubicBezTo>
                <a:cubicBezTo>
                  <a:pt x="1683" y="374"/>
                  <a:pt x="1683" y="374"/>
                  <a:pt x="1683" y="374"/>
                </a:cubicBezTo>
                <a:cubicBezTo>
                  <a:pt x="1694" y="364"/>
                  <a:pt x="1694" y="364"/>
                  <a:pt x="1694" y="364"/>
                </a:cubicBezTo>
                <a:cubicBezTo>
                  <a:pt x="1706" y="351"/>
                  <a:pt x="1706" y="351"/>
                  <a:pt x="1706" y="351"/>
                </a:cubicBezTo>
                <a:cubicBezTo>
                  <a:pt x="1744" y="321"/>
                  <a:pt x="1744" y="321"/>
                  <a:pt x="1744" y="321"/>
                </a:cubicBezTo>
                <a:cubicBezTo>
                  <a:pt x="1759" y="315"/>
                  <a:pt x="1759" y="315"/>
                  <a:pt x="1759" y="315"/>
                </a:cubicBezTo>
                <a:cubicBezTo>
                  <a:pt x="1756" y="337"/>
                  <a:pt x="1756" y="337"/>
                  <a:pt x="1756" y="337"/>
                </a:cubicBezTo>
                <a:cubicBezTo>
                  <a:pt x="1737" y="366"/>
                  <a:pt x="1737" y="366"/>
                  <a:pt x="1737" y="366"/>
                </a:cubicBezTo>
                <a:cubicBezTo>
                  <a:pt x="1712" y="395"/>
                  <a:pt x="1712" y="395"/>
                  <a:pt x="1712" y="395"/>
                </a:cubicBezTo>
                <a:cubicBezTo>
                  <a:pt x="1688" y="428"/>
                  <a:pt x="1688" y="428"/>
                  <a:pt x="1688" y="428"/>
                </a:cubicBezTo>
                <a:cubicBezTo>
                  <a:pt x="1687" y="429"/>
                  <a:pt x="1688" y="429"/>
                  <a:pt x="1688" y="429"/>
                </a:cubicBezTo>
                <a:cubicBezTo>
                  <a:pt x="1697" y="439"/>
                  <a:pt x="1697" y="439"/>
                  <a:pt x="1697" y="439"/>
                </a:cubicBezTo>
                <a:cubicBezTo>
                  <a:pt x="1697" y="440"/>
                  <a:pt x="1698" y="440"/>
                  <a:pt x="1698" y="440"/>
                </a:cubicBezTo>
                <a:cubicBezTo>
                  <a:pt x="1722" y="440"/>
                  <a:pt x="1722" y="440"/>
                  <a:pt x="1722" y="440"/>
                </a:cubicBezTo>
                <a:cubicBezTo>
                  <a:pt x="1712" y="462"/>
                  <a:pt x="1712" y="462"/>
                  <a:pt x="1712" y="462"/>
                </a:cubicBezTo>
                <a:cubicBezTo>
                  <a:pt x="1712" y="462"/>
                  <a:pt x="1712" y="463"/>
                  <a:pt x="1712" y="463"/>
                </a:cubicBezTo>
                <a:cubicBezTo>
                  <a:pt x="1715" y="469"/>
                  <a:pt x="1715" y="469"/>
                  <a:pt x="1715" y="469"/>
                </a:cubicBezTo>
                <a:cubicBezTo>
                  <a:pt x="1724" y="488"/>
                  <a:pt x="1724" y="488"/>
                  <a:pt x="1724" y="488"/>
                </a:cubicBezTo>
                <a:cubicBezTo>
                  <a:pt x="1741" y="517"/>
                  <a:pt x="1741" y="517"/>
                  <a:pt x="1741" y="517"/>
                </a:cubicBezTo>
                <a:cubicBezTo>
                  <a:pt x="1741" y="517"/>
                  <a:pt x="1741" y="517"/>
                  <a:pt x="1741" y="517"/>
                </a:cubicBezTo>
                <a:cubicBezTo>
                  <a:pt x="1741" y="517"/>
                  <a:pt x="1741" y="518"/>
                  <a:pt x="1741" y="518"/>
                </a:cubicBezTo>
                <a:cubicBezTo>
                  <a:pt x="1741" y="518"/>
                  <a:pt x="1742" y="518"/>
                  <a:pt x="1742" y="518"/>
                </a:cubicBezTo>
                <a:cubicBezTo>
                  <a:pt x="1752" y="508"/>
                  <a:pt x="1752" y="508"/>
                  <a:pt x="1752" y="508"/>
                </a:cubicBezTo>
                <a:cubicBezTo>
                  <a:pt x="1770" y="493"/>
                  <a:pt x="1770" y="493"/>
                  <a:pt x="1770" y="493"/>
                </a:cubicBezTo>
                <a:cubicBezTo>
                  <a:pt x="1770" y="493"/>
                  <a:pt x="1770" y="492"/>
                  <a:pt x="1770" y="492"/>
                </a:cubicBezTo>
                <a:cubicBezTo>
                  <a:pt x="1770" y="492"/>
                  <a:pt x="1770" y="492"/>
                  <a:pt x="1770" y="492"/>
                </a:cubicBezTo>
                <a:cubicBezTo>
                  <a:pt x="1748" y="471"/>
                  <a:pt x="1748" y="471"/>
                  <a:pt x="1748" y="471"/>
                </a:cubicBezTo>
                <a:cubicBezTo>
                  <a:pt x="1766" y="443"/>
                  <a:pt x="1766" y="443"/>
                  <a:pt x="1766" y="443"/>
                </a:cubicBezTo>
                <a:cubicBezTo>
                  <a:pt x="1766" y="443"/>
                  <a:pt x="1766" y="443"/>
                  <a:pt x="1766" y="443"/>
                </a:cubicBezTo>
                <a:cubicBezTo>
                  <a:pt x="1760" y="412"/>
                  <a:pt x="1760" y="412"/>
                  <a:pt x="1760" y="412"/>
                </a:cubicBezTo>
                <a:cubicBezTo>
                  <a:pt x="1778" y="397"/>
                  <a:pt x="1778" y="397"/>
                  <a:pt x="1778" y="397"/>
                </a:cubicBezTo>
                <a:cubicBezTo>
                  <a:pt x="1813" y="407"/>
                  <a:pt x="1813" y="407"/>
                  <a:pt x="1813" y="407"/>
                </a:cubicBezTo>
                <a:cubicBezTo>
                  <a:pt x="1799" y="446"/>
                  <a:pt x="1799" y="446"/>
                  <a:pt x="1799" y="446"/>
                </a:cubicBezTo>
                <a:cubicBezTo>
                  <a:pt x="1799" y="446"/>
                  <a:pt x="1799" y="446"/>
                  <a:pt x="1799" y="446"/>
                </a:cubicBezTo>
                <a:cubicBezTo>
                  <a:pt x="1797" y="475"/>
                  <a:pt x="1797" y="475"/>
                  <a:pt x="1797" y="475"/>
                </a:cubicBezTo>
                <a:cubicBezTo>
                  <a:pt x="1797" y="475"/>
                  <a:pt x="1797" y="475"/>
                  <a:pt x="1797" y="476"/>
                </a:cubicBezTo>
                <a:cubicBezTo>
                  <a:pt x="1798" y="476"/>
                  <a:pt x="1798" y="476"/>
                  <a:pt x="1798" y="476"/>
                </a:cubicBezTo>
                <a:cubicBezTo>
                  <a:pt x="1815" y="463"/>
                  <a:pt x="1815" y="463"/>
                  <a:pt x="1815" y="463"/>
                </a:cubicBezTo>
                <a:cubicBezTo>
                  <a:pt x="1820" y="460"/>
                  <a:pt x="1820" y="460"/>
                  <a:pt x="1820" y="460"/>
                </a:cubicBezTo>
                <a:cubicBezTo>
                  <a:pt x="1820" y="460"/>
                  <a:pt x="1820" y="460"/>
                  <a:pt x="1820" y="459"/>
                </a:cubicBezTo>
                <a:cubicBezTo>
                  <a:pt x="1828" y="420"/>
                  <a:pt x="1828" y="420"/>
                  <a:pt x="1828" y="420"/>
                </a:cubicBezTo>
                <a:cubicBezTo>
                  <a:pt x="1833" y="398"/>
                  <a:pt x="1833" y="398"/>
                  <a:pt x="1833" y="398"/>
                </a:cubicBezTo>
                <a:cubicBezTo>
                  <a:pt x="1833" y="397"/>
                  <a:pt x="1833" y="397"/>
                  <a:pt x="1833" y="397"/>
                </a:cubicBezTo>
                <a:cubicBezTo>
                  <a:pt x="1817" y="374"/>
                  <a:pt x="1817" y="374"/>
                  <a:pt x="1817" y="374"/>
                </a:cubicBezTo>
                <a:cubicBezTo>
                  <a:pt x="1817" y="361"/>
                  <a:pt x="1817" y="361"/>
                  <a:pt x="1817" y="361"/>
                </a:cubicBezTo>
                <a:cubicBezTo>
                  <a:pt x="1857" y="364"/>
                  <a:pt x="1857" y="364"/>
                  <a:pt x="1857" y="364"/>
                </a:cubicBezTo>
                <a:cubicBezTo>
                  <a:pt x="1858" y="364"/>
                  <a:pt x="1858" y="364"/>
                  <a:pt x="1858" y="363"/>
                </a:cubicBezTo>
                <a:cubicBezTo>
                  <a:pt x="1860" y="344"/>
                  <a:pt x="1860" y="344"/>
                  <a:pt x="1860" y="344"/>
                </a:cubicBezTo>
                <a:cubicBezTo>
                  <a:pt x="1860" y="344"/>
                  <a:pt x="1859" y="344"/>
                  <a:pt x="1859" y="344"/>
                </a:cubicBezTo>
                <a:cubicBezTo>
                  <a:pt x="1811" y="323"/>
                  <a:pt x="1811" y="323"/>
                  <a:pt x="1811" y="323"/>
                </a:cubicBezTo>
                <a:cubicBezTo>
                  <a:pt x="1816" y="275"/>
                  <a:pt x="1816" y="275"/>
                  <a:pt x="1816" y="275"/>
                </a:cubicBezTo>
                <a:cubicBezTo>
                  <a:pt x="1817" y="273"/>
                  <a:pt x="1817" y="273"/>
                  <a:pt x="1817" y="273"/>
                </a:cubicBezTo>
                <a:cubicBezTo>
                  <a:pt x="1820" y="238"/>
                  <a:pt x="1820" y="238"/>
                  <a:pt x="1820" y="238"/>
                </a:cubicBezTo>
                <a:cubicBezTo>
                  <a:pt x="1848" y="232"/>
                  <a:pt x="1848" y="232"/>
                  <a:pt x="1848" y="232"/>
                </a:cubicBezTo>
                <a:cubicBezTo>
                  <a:pt x="1876" y="222"/>
                  <a:pt x="1876" y="222"/>
                  <a:pt x="1876" y="222"/>
                </a:cubicBezTo>
                <a:cubicBezTo>
                  <a:pt x="1901" y="239"/>
                  <a:pt x="1901" y="239"/>
                  <a:pt x="1901" y="239"/>
                </a:cubicBezTo>
                <a:cubicBezTo>
                  <a:pt x="1928" y="263"/>
                  <a:pt x="1928" y="263"/>
                  <a:pt x="1928" y="263"/>
                </a:cubicBezTo>
                <a:cubicBezTo>
                  <a:pt x="1938" y="287"/>
                  <a:pt x="1938" y="287"/>
                  <a:pt x="1938" y="287"/>
                </a:cubicBezTo>
                <a:cubicBezTo>
                  <a:pt x="1941" y="292"/>
                  <a:pt x="1941" y="292"/>
                  <a:pt x="1941" y="292"/>
                </a:cubicBezTo>
                <a:cubicBezTo>
                  <a:pt x="1953" y="320"/>
                  <a:pt x="1953" y="320"/>
                  <a:pt x="1953" y="320"/>
                </a:cubicBezTo>
                <a:cubicBezTo>
                  <a:pt x="1978" y="353"/>
                  <a:pt x="1978" y="353"/>
                  <a:pt x="1978" y="353"/>
                </a:cubicBezTo>
                <a:cubicBezTo>
                  <a:pt x="1978" y="354"/>
                  <a:pt x="1978" y="354"/>
                  <a:pt x="1978" y="354"/>
                </a:cubicBezTo>
                <a:cubicBezTo>
                  <a:pt x="2006" y="361"/>
                  <a:pt x="2006" y="361"/>
                  <a:pt x="2006" y="361"/>
                </a:cubicBezTo>
                <a:cubicBezTo>
                  <a:pt x="2035" y="368"/>
                  <a:pt x="2035" y="368"/>
                  <a:pt x="2035" y="368"/>
                </a:cubicBezTo>
                <a:cubicBezTo>
                  <a:pt x="2071" y="407"/>
                  <a:pt x="2071" y="407"/>
                  <a:pt x="2071" y="407"/>
                </a:cubicBezTo>
                <a:cubicBezTo>
                  <a:pt x="2075" y="412"/>
                  <a:pt x="2075" y="412"/>
                  <a:pt x="2075" y="412"/>
                </a:cubicBezTo>
                <a:cubicBezTo>
                  <a:pt x="2101" y="453"/>
                  <a:pt x="2101" y="453"/>
                  <a:pt x="2101" y="453"/>
                </a:cubicBezTo>
                <a:cubicBezTo>
                  <a:pt x="2140" y="502"/>
                  <a:pt x="2140" y="502"/>
                  <a:pt x="2140" y="502"/>
                </a:cubicBezTo>
                <a:cubicBezTo>
                  <a:pt x="2140" y="502"/>
                  <a:pt x="2140" y="502"/>
                  <a:pt x="2140" y="502"/>
                </a:cubicBezTo>
                <a:cubicBezTo>
                  <a:pt x="2158" y="514"/>
                  <a:pt x="2158" y="514"/>
                  <a:pt x="2158" y="514"/>
                </a:cubicBezTo>
                <a:cubicBezTo>
                  <a:pt x="2138" y="519"/>
                  <a:pt x="2138" y="519"/>
                  <a:pt x="2138" y="519"/>
                </a:cubicBezTo>
                <a:cubicBezTo>
                  <a:pt x="2137" y="519"/>
                  <a:pt x="2137" y="519"/>
                  <a:pt x="2137" y="520"/>
                </a:cubicBezTo>
                <a:cubicBezTo>
                  <a:pt x="2137" y="520"/>
                  <a:pt x="2137" y="520"/>
                  <a:pt x="2138" y="520"/>
                </a:cubicBezTo>
                <a:cubicBezTo>
                  <a:pt x="2174" y="526"/>
                  <a:pt x="2174" y="526"/>
                  <a:pt x="2174" y="526"/>
                </a:cubicBezTo>
                <a:cubicBezTo>
                  <a:pt x="2174" y="526"/>
                  <a:pt x="2174" y="526"/>
                  <a:pt x="2174" y="526"/>
                </a:cubicBezTo>
                <a:cubicBezTo>
                  <a:pt x="2196" y="515"/>
                  <a:pt x="2196" y="515"/>
                  <a:pt x="2196" y="515"/>
                </a:cubicBezTo>
                <a:cubicBezTo>
                  <a:pt x="2196" y="515"/>
                  <a:pt x="2196" y="515"/>
                  <a:pt x="2197" y="515"/>
                </a:cubicBezTo>
                <a:cubicBezTo>
                  <a:pt x="2201" y="498"/>
                  <a:pt x="2201" y="498"/>
                  <a:pt x="2201" y="498"/>
                </a:cubicBezTo>
                <a:cubicBezTo>
                  <a:pt x="2201" y="498"/>
                  <a:pt x="2201" y="498"/>
                  <a:pt x="2201" y="498"/>
                </a:cubicBezTo>
                <a:cubicBezTo>
                  <a:pt x="2201" y="496"/>
                  <a:pt x="2201" y="496"/>
                  <a:pt x="2201" y="496"/>
                </a:cubicBezTo>
                <a:cubicBezTo>
                  <a:pt x="2201" y="496"/>
                  <a:pt x="2201" y="495"/>
                  <a:pt x="2201" y="495"/>
                </a:cubicBezTo>
                <a:cubicBezTo>
                  <a:pt x="2167" y="479"/>
                  <a:pt x="2167" y="479"/>
                  <a:pt x="2167" y="479"/>
                </a:cubicBezTo>
                <a:cubicBezTo>
                  <a:pt x="2181" y="467"/>
                  <a:pt x="2181" y="467"/>
                  <a:pt x="2181" y="467"/>
                </a:cubicBezTo>
                <a:cubicBezTo>
                  <a:pt x="2182" y="467"/>
                  <a:pt x="2182" y="467"/>
                  <a:pt x="2182" y="466"/>
                </a:cubicBezTo>
                <a:cubicBezTo>
                  <a:pt x="2182" y="466"/>
                  <a:pt x="2182" y="466"/>
                  <a:pt x="2181" y="466"/>
                </a:cubicBezTo>
                <a:cubicBezTo>
                  <a:pt x="2122" y="423"/>
                  <a:pt x="2122" y="423"/>
                  <a:pt x="2122" y="423"/>
                </a:cubicBezTo>
                <a:cubicBezTo>
                  <a:pt x="2098" y="406"/>
                  <a:pt x="2098" y="406"/>
                  <a:pt x="2098" y="406"/>
                </a:cubicBezTo>
                <a:cubicBezTo>
                  <a:pt x="2092" y="403"/>
                  <a:pt x="2092" y="403"/>
                  <a:pt x="2092" y="403"/>
                </a:cubicBezTo>
                <a:cubicBezTo>
                  <a:pt x="2098" y="402"/>
                  <a:pt x="2098" y="402"/>
                  <a:pt x="2098" y="402"/>
                </a:cubicBezTo>
                <a:cubicBezTo>
                  <a:pt x="2127" y="400"/>
                  <a:pt x="2127" y="400"/>
                  <a:pt x="2127" y="400"/>
                </a:cubicBezTo>
                <a:cubicBezTo>
                  <a:pt x="2127" y="400"/>
                  <a:pt x="2127" y="400"/>
                  <a:pt x="2127" y="400"/>
                </a:cubicBezTo>
                <a:cubicBezTo>
                  <a:pt x="2144" y="390"/>
                  <a:pt x="2144" y="390"/>
                  <a:pt x="2144" y="390"/>
                </a:cubicBezTo>
                <a:cubicBezTo>
                  <a:pt x="2150" y="386"/>
                  <a:pt x="2150" y="386"/>
                  <a:pt x="2150" y="386"/>
                </a:cubicBezTo>
                <a:cubicBezTo>
                  <a:pt x="2150" y="386"/>
                  <a:pt x="2150" y="386"/>
                  <a:pt x="2150" y="386"/>
                </a:cubicBezTo>
                <a:cubicBezTo>
                  <a:pt x="2150" y="385"/>
                  <a:pt x="2150" y="385"/>
                  <a:pt x="2150" y="385"/>
                </a:cubicBezTo>
                <a:cubicBezTo>
                  <a:pt x="2098" y="370"/>
                  <a:pt x="2098" y="370"/>
                  <a:pt x="2098" y="370"/>
                </a:cubicBezTo>
                <a:cubicBezTo>
                  <a:pt x="2085" y="333"/>
                  <a:pt x="2085" y="333"/>
                  <a:pt x="2085" y="333"/>
                </a:cubicBezTo>
                <a:cubicBezTo>
                  <a:pt x="2076" y="284"/>
                  <a:pt x="2076" y="284"/>
                  <a:pt x="2076" y="284"/>
                </a:cubicBezTo>
                <a:cubicBezTo>
                  <a:pt x="2079" y="282"/>
                  <a:pt x="2079" y="282"/>
                  <a:pt x="2079" y="282"/>
                </a:cubicBezTo>
                <a:cubicBezTo>
                  <a:pt x="2091" y="272"/>
                  <a:pt x="2091" y="272"/>
                  <a:pt x="2091" y="272"/>
                </a:cubicBezTo>
                <a:cubicBezTo>
                  <a:pt x="2091" y="272"/>
                  <a:pt x="2091" y="272"/>
                  <a:pt x="2091" y="271"/>
                </a:cubicBezTo>
                <a:cubicBezTo>
                  <a:pt x="2075" y="242"/>
                  <a:pt x="2075" y="242"/>
                  <a:pt x="2075" y="242"/>
                </a:cubicBezTo>
                <a:cubicBezTo>
                  <a:pt x="2104" y="231"/>
                  <a:pt x="2104" y="231"/>
                  <a:pt x="2104" y="231"/>
                </a:cubicBezTo>
                <a:cubicBezTo>
                  <a:pt x="2112" y="275"/>
                  <a:pt x="2112" y="275"/>
                  <a:pt x="2112" y="275"/>
                </a:cubicBezTo>
                <a:cubicBezTo>
                  <a:pt x="2112" y="275"/>
                  <a:pt x="2112" y="275"/>
                  <a:pt x="2112" y="275"/>
                </a:cubicBezTo>
                <a:cubicBezTo>
                  <a:pt x="2140" y="295"/>
                  <a:pt x="2140" y="295"/>
                  <a:pt x="2140" y="295"/>
                </a:cubicBezTo>
                <a:cubicBezTo>
                  <a:pt x="2140" y="295"/>
                  <a:pt x="2140" y="295"/>
                  <a:pt x="2141" y="295"/>
                </a:cubicBezTo>
                <a:cubicBezTo>
                  <a:pt x="2141" y="295"/>
                  <a:pt x="2141" y="295"/>
                  <a:pt x="2141" y="294"/>
                </a:cubicBezTo>
                <a:cubicBezTo>
                  <a:pt x="2133" y="222"/>
                  <a:pt x="2133" y="222"/>
                  <a:pt x="2133" y="222"/>
                </a:cubicBezTo>
                <a:cubicBezTo>
                  <a:pt x="2133" y="222"/>
                  <a:pt x="2133" y="222"/>
                  <a:pt x="2133" y="222"/>
                </a:cubicBezTo>
                <a:cubicBezTo>
                  <a:pt x="2122" y="201"/>
                  <a:pt x="2122" y="201"/>
                  <a:pt x="2122" y="201"/>
                </a:cubicBezTo>
                <a:cubicBezTo>
                  <a:pt x="2147" y="182"/>
                  <a:pt x="2147" y="182"/>
                  <a:pt x="2147" y="182"/>
                </a:cubicBezTo>
                <a:cubicBezTo>
                  <a:pt x="2147" y="181"/>
                  <a:pt x="2147" y="181"/>
                  <a:pt x="2147" y="181"/>
                </a:cubicBezTo>
                <a:cubicBezTo>
                  <a:pt x="2147" y="180"/>
                  <a:pt x="2147" y="180"/>
                  <a:pt x="2146" y="180"/>
                </a:cubicBezTo>
                <a:cubicBezTo>
                  <a:pt x="2095" y="191"/>
                  <a:pt x="2095" y="191"/>
                  <a:pt x="2095" y="191"/>
                </a:cubicBezTo>
                <a:cubicBezTo>
                  <a:pt x="2052" y="210"/>
                  <a:pt x="2052" y="210"/>
                  <a:pt x="2052" y="210"/>
                </a:cubicBezTo>
                <a:cubicBezTo>
                  <a:pt x="2030" y="179"/>
                  <a:pt x="2030" y="179"/>
                  <a:pt x="2030" y="179"/>
                </a:cubicBezTo>
                <a:cubicBezTo>
                  <a:pt x="2069" y="150"/>
                  <a:pt x="2069" y="150"/>
                  <a:pt x="2069" y="150"/>
                </a:cubicBezTo>
                <a:cubicBezTo>
                  <a:pt x="2111" y="134"/>
                  <a:pt x="2111" y="134"/>
                  <a:pt x="2111" y="134"/>
                </a:cubicBezTo>
                <a:cubicBezTo>
                  <a:pt x="2111" y="134"/>
                  <a:pt x="2111" y="134"/>
                  <a:pt x="2111" y="134"/>
                </a:cubicBezTo>
                <a:cubicBezTo>
                  <a:pt x="2128" y="98"/>
                  <a:pt x="2128" y="98"/>
                  <a:pt x="2128" y="98"/>
                </a:cubicBezTo>
                <a:cubicBezTo>
                  <a:pt x="2129" y="97"/>
                  <a:pt x="2129" y="97"/>
                  <a:pt x="2129" y="97"/>
                </a:cubicBezTo>
                <a:cubicBezTo>
                  <a:pt x="2125" y="71"/>
                  <a:pt x="2125" y="71"/>
                  <a:pt x="2125" y="71"/>
                </a:cubicBezTo>
                <a:cubicBezTo>
                  <a:pt x="2125" y="70"/>
                  <a:pt x="2124" y="70"/>
                  <a:pt x="2124" y="70"/>
                </a:cubicBezTo>
                <a:cubicBezTo>
                  <a:pt x="2124" y="70"/>
                  <a:pt x="2123" y="70"/>
                  <a:pt x="2123" y="70"/>
                </a:cubicBezTo>
                <a:cubicBezTo>
                  <a:pt x="2074" y="128"/>
                  <a:pt x="2074" y="128"/>
                  <a:pt x="2074" y="128"/>
                </a:cubicBezTo>
                <a:cubicBezTo>
                  <a:pt x="2032" y="128"/>
                  <a:pt x="2032" y="128"/>
                  <a:pt x="2032" y="128"/>
                </a:cubicBezTo>
                <a:cubicBezTo>
                  <a:pt x="2031" y="128"/>
                  <a:pt x="2031" y="128"/>
                  <a:pt x="2031" y="128"/>
                </a:cubicBezTo>
                <a:cubicBezTo>
                  <a:pt x="1995" y="174"/>
                  <a:pt x="1995" y="174"/>
                  <a:pt x="1995" y="174"/>
                </a:cubicBezTo>
                <a:cubicBezTo>
                  <a:pt x="1950" y="140"/>
                  <a:pt x="1950" y="140"/>
                  <a:pt x="1950" y="140"/>
                </a:cubicBezTo>
                <a:cubicBezTo>
                  <a:pt x="1936" y="113"/>
                  <a:pt x="1936" y="113"/>
                  <a:pt x="1936" y="113"/>
                </a:cubicBezTo>
                <a:cubicBezTo>
                  <a:pt x="1936" y="112"/>
                  <a:pt x="1936" y="112"/>
                  <a:pt x="1935" y="112"/>
                </a:cubicBezTo>
                <a:cubicBezTo>
                  <a:pt x="1935" y="112"/>
                  <a:pt x="1935" y="112"/>
                  <a:pt x="1935" y="112"/>
                </a:cubicBezTo>
                <a:cubicBezTo>
                  <a:pt x="1921" y="138"/>
                  <a:pt x="1921" y="138"/>
                  <a:pt x="1921" y="138"/>
                </a:cubicBezTo>
                <a:cubicBezTo>
                  <a:pt x="1891" y="126"/>
                  <a:pt x="1891" y="126"/>
                  <a:pt x="1891" y="126"/>
                </a:cubicBezTo>
                <a:cubicBezTo>
                  <a:pt x="1873" y="79"/>
                  <a:pt x="1873" y="79"/>
                  <a:pt x="1873" y="79"/>
                </a:cubicBezTo>
                <a:cubicBezTo>
                  <a:pt x="1895" y="49"/>
                  <a:pt x="1895" y="49"/>
                  <a:pt x="1895" y="49"/>
                </a:cubicBezTo>
                <a:cubicBezTo>
                  <a:pt x="1895" y="49"/>
                  <a:pt x="1895" y="49"/>
                  <a:pt x="1895" y="48"/>
                </a:cubicBezTo>
                <a:cubicBezTo>
                  <a:pt x="1884" y="37"/>
                  <a:pt x="1884" y="37"/>
                  <a:pt x="1884" y="37"/>
                </a:cubicBezTo>
                <a:cubicBezTo>
                  <a:pt x="1884" y="36"/>
                  <a:pt x="1884" y="36"/>
                  <a:pt x="1884" y="36"/>
                </a:cubicBezTo>
                <a:cubicBezTo>
                  <a:pt x="1828" y="58"/>
                  <a:pt x="1828" y="58"/>
                  <a:pt x="1828" y="58"/>
                </a:cubicBezTo>
                <a:cubicBezTo>
                  <a:pt x="1797" y="40"/>
                  <a:pt x="1797" y="40"/>
                  <a:pt x="1797" y="40"/>
                </a:cubicBezTo>
                <a:cubicBezTo>
                  <a:pt x="1787" y="26"/>
                  <a:pt x="1787" y="26"/>
                  <a:pt x="1787" y="26"/>
                </a:cubicBezTo>
                <a:cubicBezTo>
                  <a:pt x="1772" y="7"/>
                  <a:pt x="1772" y="7"/>
                  <a:pt x="1772" y="7"/>
                </a:cubicBezTo>
                <a:cubicBezTo>
                  <a:pt x="1778" y="0"/>
                  <a:pt x="1778" y="0"/>
                  <a:pt x="1778" y="0"/>
                </a:cubicBezTo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2" name="Freeform 50">
            <a:extLst>
              <a:ext uri="{FF2B5EF4-FFF2-40B4-BE49-F238E27FC236}">
                <a16:creationId xmlns:a16="http://schemas.microsoft.com/office/drawing/2014/main" id="{9DA95E8E-76C8-3DB8-8E4E-03EBBEEF6013}"/>
              </a:ext>
            </a:extLst>
          </p:cNvPr>
          <p:cNvSpPr>
            <a:spLocks/>
          </p:cNvSpPr>
          <p:nvPr/>
        </p:nvSpPr>
        <p:spPr bwMode="auto">
          <a:xfrm>
            <a:off x="2309813" y="6267450"/>
            <a:ext cx="528638" cy="581025"/>
          </a:xfrm>
          <a:custGeom>
            <a:avLst/>
            <a:gdLst>
              <a:gd name="T0" fmla="*/ 124 w 333"/>
              <a:gd name="T1" fmla="*/ 31 h 366"/>
              <a:gd name="T2" fmla="*/ 213 w 333"/>
              <a:gd name="T3" fmla="*/ 0 h 366"/>
              <a:gd name="T4" fmla="*/ 288 w 333"/>
              <a:gd name="T5" fmla="*/ 58 h 366"/>
              <a:gd name="T6" fmla="*/ 279 w 333"/>
              <a:gd name="T7" fmla="*/ 103 h 366"/>
              <a:gd name="T8" fmla="*/ 333 w 333"/>
              <a:gd name="T9" fmla="*/ 177 h 366"/>
              <a:gd name="T10" fmla="*/ 261 w 333"/>
              <a:gd name="T11" fmla="*/ 287 h 366"/>
              <a:gd name="T12" fmla="*/ 151 w 333"/>
              <a:gd name="T13" fmla="*/ 287 h 366"/>
              <a:gd name="T14" fmla="*/ 37 w 333"/>
              <a:gd name="T15" fmla="*/ 366 h 366"/>
              <a:gd name="T16" fmla="*/ 0 w 333"/>
              <a:gd name="T17" fmla="*/ 304 h 366"/>
              <a:gd name="T18" fmla="*/ 124 w 333"/>
              <a:gd name="T19" fmla="*/ 31 h 3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333" h="366">
                <a:moveTo>
                  <a:pt x="124" y="31"/>
                </a:moveTo>
                <a:lnTo>
                  <a:pt x="213" y="0"/>
                </a:lnTo>
                <a:lnTo>
                  <a:pt x="288" y="58"/>
                </a:lnTo>
                <a:lnTo>
                  <a:pt x="279" y="103"/>
                </a:lnTo>
                <a:lnTo>
                  <a:pt x="333" y="177"/>
                </a:lnTo>
                <a:lnTo>
                  <a:pt x="261" y="287"/>
                </a:lnTo>
                <a:lnTo>
                  <a:pt x="151" y="287"/>
                </a:lnTo>
                <a:lnTo>
                  <a:pt x="37" y="366"/>
                </a:lnTo>
                <a:lnTo>
                  <a:pt x="0" y="304"/>
                </a:lnTo>
                <a:lnTo>
                  <a:pt x="124" y="31"/>
                </a:lnTo>
                <a:close/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3" name="Freeform 51">
            <a:extLst>
              <a:ext uri="{FF2B5EF4-FFF2-40B4-BE49-F238E27FC236}">
                <a16:creationId xmlns:a16="http://schemas.microsoft.com/office/drawing/2014/main" id="{AB2EBCDC-31B3-6BC0-DE8C-98B4D3552FBA}"/>
              </a:ext>
            </a:extLst>
          </p:cNvPr>
          <p:cNvSpPr>
            <a:spLocks/>
          </p:cNvSpPr>
          <p:nvPr/>
        </p:nvSpPr>
        <p:spPr bwMode="auto">
          <a:xfrm>
            <a:off x="8377238" y="884238"/>
            <a:ext cx="1474788" cy="1608138"/>
          </a:xfrm>
          <a:custGeom>
            <a:avLst/>
            <a:gdLst>
              <a:gd name="T0" fmla="*/ 0 w 480"/>
              <a:gd name="T1" fmla="*/ 2 h 523"/>
              <a:gd name="T2" fmla="*/ 10 w 480"/>
              <a:gd name="T3" fmla="*/ 0 h 523"/>
              <a:gd name="T4" fmla="*/ 11 w 480"/>
              <a:gd name="T5" fmla="*/ 0 h 523"/>
              <a:gd name="T6" fmla="*/ 33 w 480"/>
              <a:gd name="T7" fmla="*/ 4 h 523"/>
              <a:gd name="T8" fmla="*/ 83 w 480"/>
              <a:gd name="T9" fmla="*/ 12 h 523"/>
              <a:gd name="T10" fmla="*/ 83 w 480"/>
              <a:gd name="T11" fmla="*/ 12 h 523"/>
              <a:gd name="T12" fmla="*/ 110 w 480"/>
              <a:gd name="T13" fmla="*/ 61 h 523"/>
              <a:gd name="T14" fmla="*/ 157 w 480"/>
              <a:gd name="T15" fmla="*/ 96 h 523"/>
              <a:gd name="T16" fmla="*/ 157 w 480"/>
              <a:gd name="T17" fmla="*/ 97 h 523"/>
              <a:gd name="T18" fmla="*/ 151 w 480"/>
              <a:gd name="T19" fmla="*/ 147 h 523"/>
              <a:gd name="T20" fmla="*/ 233 w 480"/>
              <a:gd name="T21" fmla="*/ 173 h 523"/>
              <a:gd name="T22" fmla="*/ 233 w 480"/>
              <a:gd name="T23" fmla="*/ 173 h 523"/>
              <a:gd name="T24" fmla="*/ 238 w 480"/>
              <a:gd name="T25" fmla="*/ 207 h 523"/>
              <a:gd name="T26" fmla="*/ 237 w 480"/>
              <a:gd name="T27" fmla="*/ 208 h 523"/>
              <a:gd name="T28" fmla="*/ 221 w 480"/>
              <a:gd name="T29" fmla="*/ 212 h 523"/>
              <a:gd name="T30" fmla="*/ 232 w 480"/>
              <a:gd name="T31" fmla="*/ 272 h 523"/>
              <a:gd name="T32" fmla="*/ 232 w 480"/>
              <a:gd name="T33" fmla="*/ 272 h 523"/>
              <a:gd name="T34" fmla="*/ 216 w 480"/>
              <a:gd name="T35" fmla="*/ 329 h 523"/>
              <a:gd name="T36" fmla="*/ 216 w 480"/>
              <a:gd name="T37" fmla="*/ 330 h 523"/>
              <a:gd name="T38" fmla="*/ 188 w 480"/>
              <a:gd name="T39" fmla="*/ 362 h 523"/>
              <a:gd name="T40" fmla="*/ 213 w 480"/>
              <a:gd name="T41" fmla="*/ 445 h 523"/>
              <a:gd name="T42" fmla="*/ 258 w 480"/>
              <a:gd name="T43" fmla="*/ 481 h 523"/>
              <a:gd name="T44" fmla="*/ 282 w 480"/>
              <a:gd name="T45" fmla="*/ 471 h 523"/>
              <a:gd name="T46" fmla="*/ 283 w 480"/>
              <a:gd name="T47" fmla="*/ 471 h 523"/>
              <a:gd name="T48" fmla="*/ 327 w 480"/>
              <a:gd name="T49" fmla="*/ 488 h 523"/>
              <a:gd name="T50" fmla="*/ 410 w 480"/>
              <a:gd name="T51" fmla="*/ 443 h 523"/>
              <a:gd name="T52" fmla="*/ 410 w 480"/>
              <a:gd name="T53" fmla="*/ 443 h 523"/>
              <a:gd name="T54" fmla="*/ 445 w 480"/>
              <a:gd name="T55" fmla="*/ 449 h 523"/>
              <a:gd name="T56" fmla="*/ 446 w 480"/>
              <a:gd name="T57" fmla="*/ 449 h 523"/>
              <a:gd name="T58" fmla="*/ 457 w 480"/>
              <a:gd name="T59" fmla="*/ 501 h 523"/>
              <a:gd name="T60" fmla="*/ 480 w 480"/>
              <a:gd name="T61" fmla="*/ 523 h 5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480" h="523">
                <a:moveTo>
                  <a:pt x="0" y="2"/>
                </a:moveTo>
                <a:cubicBezTo>
                  <a:pt x="10" y="0"/>
                  <a:pt x="10" y="0"/>
                  <a:pt x="10" y="0"/>
                </a:cubicBezTo>
                <a:cubicBezTo>
                  <a:pt x="10" y="0"/>
                  <a:pt x="11" y="0"/>
                  <a:pt x="11" y="0"/>
                </a:cubicBezTo>
                <a:cubicBezTo>
                  <a:pt x="33" y="4"/>
                  <a:pt x="33" y="4"/>
                  <a:pt x="33" y="4"/>
                </a:cubicBezTo>
                <a:cubicBezTo>
                  <a:pt x="83" y="12"/>
                  <a:pt x="83" y="12"/>
                  <a:pt x="83" y="12"/>
                </a:cubicBezTo>
                <a:cubicBezTo>
                  <a:pt x="83" y="12"/>
                  <a:pt x="83" y="12"/>
                  <a:pt x="83" y="12"/>
                </a:cubicBezTo>
                <a:cubicBezTo>
                  <a:pt x="110" y="61"/>
                  <a:pt x="110" y="61"/>
                  <a:pt x="110" y="61"/>
                </a:cubicBezTo>
                <a:cubicBezTo>
                  <a:pt x="157" y="96"/>
                  <a:pt x="157" y="96"/>
                  <a:pt x="157" y="96"/>
                </a:cubicBezTo>
                <a:cubicBezTo>
                  <a:pt x="157" y="96"/>
                  <a:pt x="158" y="97"/>
                  <a:pt x="157" y="97"/>
                </a:cubicBezTo>
                <a:cubicBezTo>
                  <a:pt x="151" y="147"/>
                  <a:pt x="151" y="147"/>
                  <a:pt x="151" y="147"/>
                </a:cubicBezTo>
                <a:cubicBezTo>
                  <a:pt x="233" y="173"/>
                  <a:pt x="233" y="173"/>
                  <a:pt x="233" y="173"/>
                </a:cubicBezTo>
                <a:cubicBezTo>
                  <a:pt x="233" y="173"/>
                  <a:pt x="233" y="173"/>
                  <a:pt x="233" y="173"/>
                </a:cubicBezTo>
                <a:cubicBezTo>
                  <a:pt x="238" y="207"/>
                  <a:pt x="238" y="207"/>
                  <a:pt x="238" y="207"/>
                </a:cubicBezTo>
                <a:cubicBezTo>
                  <a:pt x="238" y="207"/>
                  <a:pt x="238" y="208"/>
                  <a:pt x="237" y="208"/>
                </a:cubicBezTo>
                <a:cubicBezTo>
                  <a:pt x="221" y="212"/>
                  <a:pt x="221" y="212"/>
                  <a:pt x="221" y="212"/>
                </a:cubicBezTo>
                <a:cubicBezTo>
                  <a:pt x="232" y="272"/>
                  <a:pt x="232" y="272"/>
                  <a:pt x="232" y="272"/>
                </a:cubicBezTo>
                <a:cubicBezTo>
                  <a:pt x="232" y="272"/>
                  <a:pt x="232" y="272"/>
                  <a:pt x="232" y="272"/>
                </a:cubicBezTo>
                <a:cubicBezTo>
                  <a:pt x="216" y="329"/>
                  <a:pt x="216" y="329"/>
                  <a:pt x="216" y="329"/>
                </a:cubicBezTo>
                <a:cubicBezTo>
                  <a:pt x="216" y="329"/>
                  <a:pt x="216" y="329"/>
                  <a:pt x="216" y="330"/>
                </a:cubicBezTo>
                <a:cubicBezTo>
                  <a:pt x="188" y="362"/>
                  <a:pt x="188" y="362"/>
                  <a:pt x="188" y="362"/>
                </a:cubicBezTo>
                <a:cubicBezTo>
                  <a:pt x="213" y="445"/>
                  <a:pt x="213" y="445"/>
                  <a:pt x="213" y="445"/>
                </a:cubicBezTo>
                <a:cubicBezTo>
                  <a:pt x="258" y="481"/>
                  <a:pt x="258" y="481"/>
                  <a:pt x="258" y="481"/>
                </a:cubicBezTo>
                <a:cubicBezTo>
                  <a:pt x="282" y="471"/>
                  <a:pt x="282" y="471"/>
                  <a:pt x="282" y="471"/>
                </a:cubicBezTo>
                <a:cubicBezTo>
                  <a:pt x="282" y="471"/>
                  <a:pt x="283" y="471"/>
                  <a:pt x="283" y="471"/>
                </a:cubicBezTo>
                <a:cubicBezTo>
                  <a:pt x="327" y="488"/>
                  <a:pt x="327" y="488"/>
                  <a:pt x="327" y="488"/>
                </a:cubicBezTo>
                <a:cubicBezTo>
                  <a:pt x="410" y="443"/>
                  <a:pt x="410" y="443"/>
                  <a:pt x="410" y="443"/>
                </a:cubicBezTo>
                <a:cubicBezTo>
                  <a:pt x="410" y="443"/>
                  <a:pt x="410" y="443"/>
                  <a:pt x="410" y="443"/>
                </a:cubicBezTo>
                <a:cubicBezTo>
                  <a:pt x="445" y="449"/>
                  <a:pt x="445" y="449"/>
                  <a:pt x="445" y="449"/>
                </a:cubicBezTo>
                <a:cubicBezTo>
                  <a:pt x="446" y="449"/>
                  <a:pt x="446" y="449"/>
                  <a:pt x="446" y="449"/>
                </a:cubicBezTo>
                <a:cubicBezTo>
                  <a:pt x="457" y="501"/>
                  <a:pt x="457" y="501"/>
                  <a:pt x="457" y="501"/>
                </a:cubicBezTo>
                <a:cubicBezTo>
                  <a:pt x="480" y="523"/>
                  <a:pt x="480" y="523"/>
                  <a:pt x="480" y="523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4" name="Freeform 52">
            <a:extLst>
              <a:ext uri="{FF2B5EF4-FFF2-40B4-BE49-F238E27FC236}">
                <a16:creationId xmlns:a16="http://schemas.microsoft.com/office/drawing/2014/main" id="{B6A2F093-4724-7181-1068-B1E6B42B07C7}"/>
              </a:ext>
            </a:extLst>
          </p:cNvPr>
          <p:cNvSpPr>
            <a:spLocks/>
          </p:cNvSpPr>
          <p:nvPr/>
        </p:nvSpPr>
        <p:spPr bwMode="auto">
          <a:xfrm>
            <a:off x="4700588" y="4421188"/>
            <a:ext cx="2540000" cy="1601788"/>
          </a:xfrm>
          <a:custGeom>
            <a:avLst/>
            <a:gdLst>
              <a:gd name="T0" fmla="*/ 12 w 827"/>
              <a:gd name="T1" fmla="*/ 365 h 521"/>
              <a:gd name="T2" fmla="*/ 0 w 827"/>
              <a:gd name="T3" fmla="*/ 345 h 521"/>
              <a:gd name="T4" fmla="*/ 0 w 827"/>
              <a:gd name="T5" fmla="*/ 344 h 521"/>
              <a:gd name="T6" fmla="*/ 0 w 827"/>
              <a:gd name="T7" fmla="*/ 344 h 521"/>
              <a:gd name="T8" fmla="*/ 44 w 827"/>
              <a:gd name="T9" fmla="*/ 329 h 521"/>
              <a:gd name="T10" fmla="*/ 52 w 827"/>
              <a:gd name="T11" fmla="*/ 292 h 521"/>
              <a:gd name="T12" fmla="*/ 57 w 827"/>
              <a:gd name="T13" fmla="*/ 268 h 521"/>
              <a:gd name="T14" fmla="*/ 33 w 827"/>
              <a:gd name="T15" fmla="*/ 220 h 521"/>
              <a:gd name="T16" fmla="*/ 33 w 827"/>
              <a:gd name="T17" fmla="*/ 219 h 521"/>
              <a:gd name="T18" fmla="*/ 34 w 827"/>
              <a:gd name="T19" fmla="*/ 219 h 521"/>
              <a:gd name="T20" fmla="*/ 39 w 827"/>
              <a:gd name="T21" fmla="*/ 220 h 521"/>
              <a:gd name="T22" fmla="*/ 45 w 827"/>
              <a:gd name="T23" fmla="*/ 217 h 521"/>
              <a:gd name="T24" fmla="*/ 74 w 827"/>
              <a:gd name="T25" fmla="*/ 191 h 521"/>
              <a:gd name="T26" fmla="*/ 65 w 827"/>
              <a:gd name="T27" fmla="*/ 178 h 521"/>
              <a:gd name="T28" fmla="*/ 57 w 827"/>
              <a:gd name="T29" fmla="*/ 165 h 521"/>
              <a:gd name="T30" fmla="*/ 57 w 827"/>
              <a:gd name="T31" fmla="*/ 165 h 521"/>
              <a:gd name="T32" fmla="*/ 86 w 827"/>
              <a:gd name="T33" fmla="*/ 68 h 521"/>
              <a:gd name="T34" fmla="*/ 86 w 827"/>
              <a:gd name="T35" fmla="*/ 67 h 521"/>
              <a:gd name="T36" fmla="*/ 144 w 827"/>
              <a:gd name="T37" fmla="*/ 6 h 521"/>
              <a:gd name="T38" fmla="*/ 145 w 827"/>
              <a:gd name="T39" fmla="*/ 5 h 521"/>
              <a:gd name="T40" fmla="*/ 198 w 827"/>
              <a:gd name="T41" fmla="*/ 28 h 521"/>
              <a:gd name="T42" fmla="*/ 205 w 827"/>
              <a:gd name="T43" fmla="*/ 0 h 521"/>
              <a:gd name="T44" fmla="*/ 206 w 827"/>
              <a:gd name="T45" fmla="*/ 0 h 521"/>
              <a:gd name="T46" fmla="*/ 230 w 827"/>
              <a:gd name="T47" fmla="*/ 5 h 521"/>
              <a:gd name="T48" fmla="*/ 230 w 827"/>
              <a:gd name="T49" fmla="*/ 5 h 521"/>
              <a:gd name="T50" fmla="*/ 230 w 827"/>
              <a:gd name="T51" fmla="*/ 10 h 521"/>
              <a:gd name="T52" fmla="*/ 231 w 827"/>
              <a:gd name="T53" fmla="*/ 32 h 521"/>
              <a:gd name="T54" fmla="*/ 231 w 827"/>
              <a:gd name="T55" fmla="*/ 133 h 521"/>
              <a:gd name="T56" fmla="*/ 245 w 827"/>
              <a:gd name="T57" fmla="*/ 168 h 521"/>
              <a:gd name="T58" fmla="*/ 271 w 827"/>
              <a:gd name="T59" fmla="*/ 172 h 521"/>
              <a:gd name="T60" fmla="*/ 272 w 827"/>
              <a:gd name="T61" fmla="*/ 172 h 521"/>
              <a:gd name="T62" fmla="*/ 309 w 827"/>
              <a:gd name="T63" fmla="*/ 219 h 521"/>
              <a:gd name="T64" fmla="*/ 358 w 827"/>
              <a:gd name="T65" fmla="*/ 235 h 521"/>
              <a:gd name="T66" fmla="*/ 358 w 827"/>
              <a:gd name="T67" fmla="*/ 236 h 521"/>
              <a:gd name="T68" fmla="*/ 355 w 827"/>
              <a:gd name="T69" fmla="*/ 270 h 521"/>
              <a:gd name="T70" fmla="*/ 419 w 827"/>
              <a:gd name="T71" fmla="*/ 271 h 521"/>
              <a:gd name="T72" fmla="*/ 419 w 827"/>
              <a:gd name="T73" fmla="*/ 272 h 521"/>
              <a:gd name="T74" fmla="*/ 446 w 827"/>
              <a:gd name="T75" fmla="*/ 325 h 521"/>
              <a:gd name="T76" fmla="*/ 503 w 827"/>
              <a:gd name="T77" fmla="*/ 296 h 521"/>
              <a:gd name="T78" fmla="*/ 503 w 827"/>
              <a:gd name="T79" fmla="*/ 296 h 521"/>
              <a:gd name="T80" fmla="*/ 504 w 827"/>
              <a:gd name="T81" fmla="*/ 297 h 521"/>
              <a:gd name="T82" fmla="*/ 525 w 827"/>
              <a:gd name="T83" fmla="*/ 348 h 521"/>
              <a:gd name="T84" fmla="*/ 525 w 827"/>
              <a:gd name="T85" fmla="*/ 348 h 521"/>
              <a:gd name="T86" fmla="*/ 525 w 827"/>
              <a:gd name="T87" fmla="*/ 348 h 521"/>
              <a:gd name="T88" fmla="*/ 680 w 827"/>
              <a:gd name="T89" fmla="*/ 488 h 521"/>
              <a:gd name="T90" fmla="*/ 728 w 827"/>
              <a:gd name="T91" fmla="*/ 515 h 521"/>
              <a:gd name="T92" fmla="*/ 739 w 827"/>
              <a:gd name="T93" fmla="*/ 521 h 521"/>
              <a:gd name="T94" fmla="*/ 827 w 827"/>
              <a:gd name="T95" fmla="*/ 519 h 521"/>
              <a:gd name="T96" fmla="*/ 827 w 827"/>
              <a:gd name="T97" fmla="*/ 519 h 5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827" h="521">
                <a:moveTo>
                  <a:pt x="12" y="365"/>
                </a:moveTo>
                <a:cubicBezTo>
                  <a:pt x="0" y="345"/>
                  <a:pt x="0" y="345"/>
                  <a:pt x="0" y="345"/>
                </a:cubicBezTo>
                <a:cubicBezTo>
                  <a:pt x="0" y="345"/>
                  <a:pt x="0" y="345"/>
                  <a:pt x="0" y="344"/>
                </a:cubicBezTo>
                <a:cubicBezTo>
                  <a:pt x="0" y="344"/>
                  <a:pt x="0" y="344"/>
                  <a:pt x="0" y="344"/>
                </a:cubicBezTo>
                <a:cubicBezTo>
                  <a:pt x="44" y="329"/>
                  <a:pt x="44" y="329"/>
                  <a:pt x="44" y="329"/>
                </a:cubicBezTo>
                <a:cubicBezTo>
                  <a:pt x="52" y="292"/>
                  <a:pt x="52" y="292"/>
                  <a:pt x="52" y="292"/>
                </a:cubicBezTo>
                <a:cubicBezTo>
                  <a:pt x="57" y="268"/>
                  <a:pt x="57" y="268"/>
                  <a:pt x="57" y="268"/>
                </a:cubicBezTo>
                <a:cubicBezTo>
                  <a:pt x="33" y="220"/>
                  <a:pt x="33" y="220"/>
                  <a:pt x="33" y="220"/>
                </a:cubicBezTo>
                <a:cubicBezTo>
                  <a:pt x="33" y="220"/>
                  <a:pt x="33" y="219"/>
                  <a:pt x="33" y="219"/>
                </a:cubicBezTo>
                <a:cubicBezTo>
                  <a:pt x="34" y="219"/>
                  <a:pt x="34" y="219"/>
                  <a:pt x="34" y="219"/>
                </a:cubicBezTo>
                <a:cubicBezTo>
                  <a:pt x="39" y="220"/>
                  <a:pt x="39" y="220"/>
                  <a:pt x="39" y="220"/>
                </a:cubicBezTo>
                <a:cubicBezTo>
                  <a:pt x="45" y="217"/>
                  <a:pt x="45" y="217"/>
                  <a:pt x="45" y="217"/>
                </a:cubicBezTo>
                <a:cubicBezTo>
                  <a:pt x="74" y="191"/>
                  <a:pt x="74" y="191"/>
                  <a:pt x="74" y="191"/>
                </a:cubicBezTo>
                <a:cubicBezTo>
                  <a:pt x="65" y="178"/>
                  <a:pt x="65" y="178"/>
                  <a:pt x="65" y="178"/>
                </a:cubicBezTo>
                <a:cubicBezTo>
                  <a:pt x="57" y="165"/>
                  <a:pt x="57" y="165"/>
                  <a:pt x="57" y="165"/>
                </a:cubicBezTo>
                <a:cubicBezTo>
                  <a:pt x="57" y="165"/>
                  <a:pt x="57" y="165"/>
                  <a:pt x="57" y="165"/>
                </a:cubicBezTo>
                <a:cubicBezTo>
                  <a:pt x="86" y="68"/>
                  <a:pt x="86" y="68"/>
                  <a:pt x="86" y="68"/>
                </a:cubicBezTo>
                <a:cubicBezTo>
                  <a:pt x="86" y="68"/>
                  <a:pt x="86" y="67"/>
                  <a:pt x="86" y="67"/>
                </a:cubicBezTo>
                <a:cubicBezTo>
                  <a:pt x="144" y="6"/>
                  <a:pt x="144" y="6"/>
                  <a:pt x="144" y="6"/>
                </a:cubicBezTo>
                <a:cubicBezTo>
                  <a:pt x="145" y="5"/>
                  <a:pt x="145" y="5"/>
                  <a:pt x="145" y="5"/>
                </a:cubicBezTo>
                <a:cubicBezTo>
                  <a:pt x="198" y="28"/>
                  <a:pt x="198" y="28"/>
                  <a:pt x="198" y="28"/>
                </a:cubicBezTo>
                <a:cubicBezTo>
                  <a:pt x="205" y="0"/>
                  <a:pt x="205" y="0"/>
                  <a:pt x="205" y="0"/>
                </a:cubicBezTo>
                <a:cubicBezTo>
                  <a:pt x="205" y="0"/>
                  <a:pt x="206" y="0"/>
                  <a:pt x="206" y="0"/>
                </a:cubicBezTo>
                <a:cubicBezTo>
                  <a:pt x="230" y="5"/>
                  <a:pt x="230" y="5"/>
                  <a:pt x="230" y="5"/>
                </a:cubicBezTo>
                <a:cubicBezTo>
                  <a:pt x="230" y="5"/>
                  <a:pt x="230" y="5"/>
                  <a:pt x="230" y="5"/>
                </a:cubicBezTo>
                <a:cubicBezTo>
                  <a:pt x="230" y="10"/>
                  <a:pt x="230" y="10"/>
                  <a:pt x="230" y="10"/>
                </a:cubicBezTo>
                <a:cubicBezTo>
                  <a:pt x="231" y="32"/>
                  <a:pt x="231" y="32"/>
                  <a:pt x="231" y="32"/>
                </a:cubicBezTo>
                <a:cubicBezTo>
                  <a:pt x="231" y="133"/>
                  <a:pt x="231" y="133"/>
                  <a:pt x="231" y="133"/>
                </a:cubicBezTo>
                <a:cubicBezTo>
                  <a:pt x="245" y="168"/>
                  <a:pt x="245" y="168"/>
                  <a:pt x="245" y="168"/>
                </a:cubicBezTo>
                <a:cubicBezTo>
                  <a:pt x="271" y="172"/>
                  <a:pt x="271" y="172"/>
                  <a:pt x="271" y="172"/>
                </a:cubicBezTo>
                <a:cubicBezTo>
                  <a:pt x="271" y="172"/>
                  <a:pt x="271" y="172"/>
                  <a:pt x="272" y="172"/>
                </a:cubicBezTo>
                <a:cubicBezTo>
                  <a:pt x="309" y="219"/>
                  <a:pt x="309" y="219"/>
                  <a:pt x="309" y="219"/>
                </a:cubicBezTo>
                <a:cubicBezTo>
                  <a:pt x="358" y="235"/>
                  <a:pt x="358" y="235"/>
                  <a:pt x="358" y="235"/>
                </a:cubicBezTo>
                <a:cubicBezTo>
                  <a:pt x="358" y="235"/>
                  <a:pt x="358" y="236"/>
                  <a:pt x="358" y="236"/>
                </a:cubicBezTo>
                <a:cubicBezTo>
                  <a:pt x="355" y="270"/>
                  <a:pt x="355" y="270"/>
                  <a:pt x="355" y="270"/>
                </a:cubicBezTo>
                <a:cubicBezTo>
                  <a:pt x="419" y="271"/>
                  <a:pt x="419" y="271"/>
                  <a:pt x="419" y="271"/>
                </a:cubicBezTo>
                <a:cubicBezTo>
                  <a:pt x="419" y="271"/>
                  <a:pt x="419" y="271"/>
                  <a:pt x="419" y="272"/>
                </a:cubicBezTo>
                <a:cubicBezTo>
                  <a:pt x="446" y="325"/>
                  <a:pt x="446" y="325"/>
                  <a:pt x="446" y="325"/>
                </a:cubicBezTo>
                <a:cubicBezTo>
                  <a:pt x="503" y="296"/>
                  <a:pt x="503" y="296"/>
                  <a:pt x="503" y="296"/>
                </a:cubicBezTo>
                <a:cubicBezTo>
                  <a:pt x="503" y="296"/>
                  <a:pt x="503" y="296"/>
                  <a:pt x="503" y="296"/>
                </a:cubicBezTo>
                <a:cubicBezTo>
                  <a:pt x="504" y="296"/>
                  <a:pt x="504" y="296"/>
                  <a:pt x="504" y="297"/>
                </a:cubicBezTo>
                <a:cubicBezTo>
                  <a:pt x="525" y="348"/>
                  <a:pt x="525" y="348"/>
                  <a:pt x="525" y="348"/>
                </a:cubicBezTo>
                <a:cubicBezTo>
                  <a:pt x="525" y="348"/>
                  <a:pt x="525" y="348"/>
                  <a:pt x="525" y="348"/>
                </a:cubicBezTo>
                <a:cubicBezTo>
                  <a:pt x="525" y="348"/>
                  <a:pt x="525" y="348"/>
                  <a:pt x="525" y="348"/>
                </a:cubicBezTo>
                <a:cubicBezTo>
                  <a:pt x="680" y="488"/>
                  <a:pt x="680" y="488"/>
                  <a:pt x="680" y="488"/>
                </a:cubicBezTo>
                <a:cubicBezTo>
                  <a:pt x="728" y="515"/>
                  <a:pt x="728" y="515"/>
                  <a:pt x="728" y="515"/>
                </a:cubicBezTo>
                <a:cubicBezTo>
                  <a:pt x="739" y="521"/>
                  <a:pt x="739" y="521"/>
                  <a:pt x="739" y="521"/>
                </a:cubicBezTo>
                <a:cubicBezTo>
                  <a:pt x="827" y="519"/>
                  <a:pt x="827" y="519"/>
                  <a:pt x="827" y="519"/>
                </a:cubicBezTo>
                <a:cubicBezTo>
                  <a:pt x="827" y="519"/>
                  <a:pt x="827" y="519"/>
                  <a:pt x="827" y="519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5" name="Freeform 53">
            <a:extLst>
              <a:ext uri="{FF2B5EF4-FFF2-40B4-BE49-F238E27FC236}">
                <a16:creationId xmlns:a16="http://schemas.microsoft.com/office/drawing/2014/main" id="{DD270F13-1627-7431-FA6F-CF4A9A145FAF}"/>
              </a:ext>
            </a:extLst>
          </p:cNvPr>
          <p:cNvSpPr>
            <a:spLocks/>
          </p:cNvSpPr>
          <p:nvPr/>
        </p:nvSpPr>
        <p:spPr bwMode="auto">
          <a:xfrm>
            <a:off x="5532438" y="2827338"/>
            <a:ext cx="1619250" cy="1576388"/>
          </a:xfrm>
          <a:custGeom>
            <a:avLst/>
            <a:gdLst>
              <a:gd name="T0" fmla="*/ 0 w 527"/>
              <a:gd name="T1" fmla="*/ 272 h 513"/>
              <a:gd name="T2" fmla="*/ 6 w 527"/>
              <a:gd name="T3" fmla="*/ 283 h 513"/>
              <a:gd name="T4" fmla="*/ 22 w 527"/>
              <a:gd name="T5" fmla="*/ 312 h 513"/>
              <a:gd name="T6" fmla="*/ 90 w 527"/>
              <a:gd name="T7" fmla="*/ 365 h 513"/>
              <a:gd name="T8" fmla="*/ 136 w 527"/>
              <a:gd name="T9" fmla="*/ 402 h 513"/>
              <a:gd name="T10" fmla="*/ 137 w 527"/>
              <a:gd name="T11" fmla="*/ 402 h 513"/>
              <a:gd name="T12" fmla="*/ 137 w 527"/>
              <a:gd name="T13" fmla="*/ 406 h 513"/>
              <a:gd name="T14" fmla="*/ 137 w 527"/>
              <a:gd name="T15" fmla="*/ 421 h 513"/>
              <a:gd name="T16" fmla="*/ 257 w 527"/>
              <a:gd name="T17" fmla="*/ 513 h 513"/>
              <a:gd name="T18" fmla="*/ 272 w 527"/>
              <a:gd name="T19" fmla="*/ 513 h 513"/>
              <a:gd name="T20" fmla="*/ 266 w 527"/>
              <a:gd name="T21" fmla="*/ 492 h 513"/>
              <a:gd name="T22" fmla="*/ 266 w 527"/>
              <a:gd name="T23" fmla="*/ 491 h 513"/>
              <a:gd name="T24" fmla="*/ 266 w 527"/>
              <a:gd name="T25" fmla="*/ 491 h 513"/>
              <a:gd name="T26" fmla="*/ 280 w 527"/>
              <a:gd name="T27" fmla="*/ 489 h 513"/>
              <a:gd name="T28" fmla="*/ 281 w 527"/>
              <a:gd name="T29" fmla="*/ 490 h 513"/>
              <a:gd name="T30" fmla="*/ 290 w 527"/>
              <a:gd name="T31" fmla="*/ 512 h 513"/>
              <a:gd name="T32" fmla="*/ 342 w 527"/>
              <a:gd name="T33" fmla="*/ 500 h 513"/>
              <a:gd name="T34" fmla="*/ 419 w 527"/>
              <a:gd name="T35" fmla="*/ 481 h 513"/>
              <a:gd name="T36" fmla="*/ 419 w 527"/>
              <a:gd name="T37" fmla="*/ 481 h 513"/>
              <a:gd name="T38" fmla="*/ 450 w 527"/>
              <a:gd name="T39" fmla="*/ 501 h 513"/>
              <a:gd name="T40" fmla="*/ 465 w 527"/>
              <a:gd name="T41" fmla="*/ 477 h 513"/>
              <a:gd name="T42" fmla="*/ 466 w 527"/>
              <a:gd name="T43" fmla="*/ 477 h 513"/>
              <a:gd name="T44" fmla="*/ 519 w 527"/>
              <a:gd name="T45" fmla="*/ 449 h 513"/>
              <a:gd name="T46" fmla="*/ 527 w 527"/>
              <a:gd name="T47" fmla="*/ 429 h 513"/>
              <a:gd name="T48" fmla="*/ 512 w 527"/>
              <a:gd name="T49" fmla="*/ 421 h 513"/>
              <a:gd name="T50" fmla="*/ 512 w 527"/>
              <a:gd name="T51" fmla="*/ 420 h 513"/>
              <a:gd name="T52" fmla="*/ 489 w 527"/>
              <a:gd name="T53" fmla="*/ 302 h 513"/>
              <a:gd name="T54" fmla="*/ 444 w 527"/>
              <a:gd name="T55" fmla="*/ 284 h 513"/>
              <a:gd name="T56" fmla="*/ 423 w 527"/>
              <a:gd name="T57" fmla="*/ 276 h 513"/>
              <a:gd name="T58" fmla="*/ 401 w 527"/>
              <a:gd name="T59" fmla="*/ 267 h 513"/>
              <a:gd name="T60" fmla="*/ 401 w 527"/>
              <a:gd name="T61" fmla="*/ 267 h 513"/>
              <a:gd name="T62" fmla="*/ 369 w 527"/>
              <a:gd name="T63" fmla="*/ 224 h 513"/>
              <a:gd name="T64" fmla="*/ 369 w 527"/>
              <a:gd name="T65" fmla="*/ 223 h 513"/>
              <a:gd name="T66" fmla="*/ 371 w 527"/>
              <a:gd name="T67" fmla="*/ 177 h 513"/>
              <a:gd name="T68" fmla="*/ 350 w 527"/>
              <a:gd name="T69" fmla="*/ 165 h 513"/>
              <a:gd name="T70" fmla="*/ 341 w 527"/>
              <a:gd name="T71" fmla="*/ 161 h 513"/>
              <a:gd name="T72" fmla="*/ 341 w 527"/>
              <a:gd name="T73" fmla="*/ 161 h 513"/>
              <a:gd name="T74" fmla="*/ 336 w 527"/>
              <a:gd name="T75" fmla="*/ 139 h 513"/>
              <a:gd name="T76" fmla="*/ 329 w 527"/>
              <a:gd name="T77" fmla="*/ 142 h 513"/>
              <a:gd name="T78" fmla="*/ 301 w 527"/>
              <a:gd name="T79" fmla="*/ 151 h 513"/>
              <a:gd name="T80" fmla="*/ 300 w 527"/>
              <a:gd name="T81" fmla="*/ 150 h 513"/>
              <a:gd name="T82" fmla="*/ 274 w 527"/>
              <a:gd name="T83" fmla="*/ 125 h 513"/>
              <a:gd name="T84" fmla="*/ 245 w 527"/>
              <a:gd name="T85" fmla="*/ 99 h 513"/>
              <a:gd name="T86" fmla="*/ 233 w 527"/>
              <a:gd name="T87" fmla="*/ 88 h 513"/>
              <a:gd name="T88" fmla="*/ 233 w 527"/>
              <a:gd name="T89" fmla="*/ 87 h 513"/>
              <a:gd name="T90" fmla="*/ 250 w 527"/>
              <a:gd name="T91" fmla="*/ 54 h 513"/>
              <a:gd name="T92" fmla="*/ 243 w 527"/>
              <a:gd name="T93" fmla="*/ 34 h 513"/>
              <a:gd name="T94" fmla="*/ 208 w 527"/>
              <a:gd name="T95" fmla="*/ 50 h 513"/>
              <a:gd name="T96" fmla="*/ 196 w 527"/>
              <a:gd name="T97" fmla="*/ 56 h 513"/>
              <a:gd name="T98" fmla="*/ 189 w 527"/>
              <a:gd name="T99" fmla="*/ 58 h 513"/>
              <a:gd name="T100" fmla="*/ 168 w 527"/>
              <a:gd name="T101" fmla="*/ 68 h 513"/>
              <a:gd name="T102" fmla="*/ 182 w 527"/>
              <a:gd name="T103" fmla="*/ 85 h 513"/>
              <a:gd name="T104" fmla="*/ 182 w 527"/>
              <a:gd name="T105" fmla="*/ 86 h 513"/>
              <a:gd name="T106" fmla="*/ 181 w 527"/>
              <a:gd name="T107" fmla="*/ 86 h 513"/>
              <a:gd name="T108" fmla="*/ 159 w 527"/>
              <a:gd name="T109" fmla="*/ 92 h 513"/>
              <a:gd name="T110" fmla="*/ 158 w 527"/>
              <a:gd name="T111" fmla="*/ 92 h 513"/>
              <a:gd name="T112" fmla="*/ 113 w 527"/>
              <a:gd name="T113" fmla="*/ 27 h 513"/>
              <a:gd name="T114" fmla="*/ 113 w 527"/>
              <a:gd name="T115" fmla="*/ 26 h 513"/>
              <a:gd name="T116" fmla="*/ 100 w 527"/>
              <a:gd name="T117" fmla="*/ 0 h 513"/>
              <a:gd name="T118" fmla="*/ 94 w 527"/>
              <a:gd name="T119" fmla="*/ 0 h 5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527" h="513">
                <a:moveTo>
                  <a:pt x="0" y="272"/>
                </a:moveTo>
                <a:cubicBezTo>
                  <a:pt x="6" y="283"/>
                  <a:pt x="6" y="283"/>
                  <a:pt x="6" y="283"/>
                </a:cubicBezTo>
                <a:cubicBezTo>
                  <a:pt x="22" y="312"/>
                  <a:pt x="22" y="312"/>
                  <a:pt x="22" y="312"/>
                </a:cubicBezTo>
                <a:cubicBezTo>
                  <a:pt x="90" y="365"/>
                  <a:pt x="90" y="365"/>
                  <a:pt x="90" y="365"/>
                </a:cubicBezTo>
                <a:cubicBezTo>
                  <a:pt x="136" y="402"/>
                  <a:pt x="136" y="402"/>
                  <a:pt x="136" y="402"/>
                </a:cubicBezTo>
                <a:cubicBezTo>
                  <a:pt x="137" y="402"/>
                  <a:pt x="137" y="402"/>
                  <a:pt x="137" y="402"/>
                </a:cubicBezTo>
                <a:cubicBezTo>
                  <a:pt x="137" y="406"/>
                  <a:pt x="137" y="406"/>
                  <a:pt x="137" y="406"/>
                </a:cubicBezTo>
                <a:cubicBezTo>
                  <a:pt x="137" y="421"/>
                  <a:pt x="137" y="421"/>
                  <a:pt x="137" y="421"/>
                </a:cubicBezTo>
                <a:cubicBezTo>
                  <a:pt x="257" y="513"/>
                  <a:pt x="257" y="513"/>
                  <a:pt x="257" y="513"/>
                </a:cubicBezTo>
                <a:cubicBezTo>
                  <a:pt x="272" y="513"/>
                  <a:pt x="272" y="513"/>
                  <a:pt x="272" y="513"/>
                </a:cubicBezTo>
                <a:cubicBezTo>
                  <a:pt x="266" y="492"/>
                  <a:pt x="266" y="492"/>
                  <a:pt x="266" y="492"/>
                </a:cubicBezTo>
                <a:cubicBezTo>
                  <a:pt x="266" y="491"/>
                  <a:pt x="266" y="491"/>
                  <a:pt x="266" y="491"/>
                </a:cubicBezTo>
                <a:cubicBezTo>
                  <a:pt x="266" y="491"/>
                  <a:pt x="266" y="491"/>
                  <a:pt x="266" y="491"/>
                </a:cubicBezTo>
                <a:cubicBezTo>
                  <a:pt x="280" y="489"/>
                  <a:pt x="280" y="489"/>
                  <a:pt x="280" y="489"/>
                </a:cubicBezTo>
                <a:cubicBezTo>
                  <a:pt x="281" y="489"/>
                  <a:pt x="281" y="489"/>
                  <a:pt x="281" y="490"/>
                </a:cubicBezTo>
                <a:cubicBezTo>
                  <a:pt x="290" y="512"/>
                  <a:pt x="290" y="512"/>
                  <a:pt x="290" y="512"/>
                </a:cubicBezTo>
                <a:cubicBezTo>
                  <a:pt x="342" y="500"/>
                  <a:pt x="342" y="500"/>
                  <a:pt x="342" y="500"/>
                </a:cubicBezTo>
                <a:cubicBezTo>
                  <a:pt x="419" y="481"/>
                  <a:pt x="419" y="481"/>
                  <a:pt x="419" y="481"/>
                </a:cubicBezTo>
                <a:cubicBezTo>
                  <a:pt x="419" y="481"/>
                  <a:pt x="419" y="481"/>
                  <a:pt x="419" y="481"/>
                </a:cubicBezTo>
                <a:cubicBezTo>
                  <a:pt x="450" y="501"/>
                  <a:pt x="450" y="501"/>
                  <a:pt x="450" y="501"/>
                </a:cubicBezTo>
                <a:cubicBezTo>
                  <a:pt x="465" y="477"/>
                  <a:pt x="465" y="477"/>
                  <a:pt x="465" y="477"/>
                </a:cubicBezTo>
                <a:cubicBezTo>
                  <a:pt x="465" y="477"/>
                  <a:pt x="465" y="477"/>
                  <a:pt x="466" y="477"/>
                </a:cubicBezTo>
                <a:cubicBezTo>
                  <a:pt x="519" y="449"/>
                  <a:pt x="519" y="449"/>
                  <a:pt x="519" y="449"/>
                </a:cubicBezTo>
                <a:cubicBezTo>
                  <a:pt x="527" y="429"/>
                  <a:pt x="527" y="429"/>
                  <a:pt x="527" y="429"/>
                </a:cubicBezTo>
                <a:cubicBezTo>
                  <a:pt x="512" y="421"/>
                  <a:pt x="512" y="421"/>
                  <a:pt x="512" y="421"/>
                </a:cubicBezTo>
                <a:cubicBezTo>
                  <a:pt x="512" y="421"/>
                  <a:pt x="512" y="421"/>
                  <a:pt x="512" y="420"/>
                </a:cubicBezTo>
                <a:cubicBezTo>
                  <a:pt x="489" y="302"/>
                  <a:pt x="489" y="302"/>
                  <a:pt x="489" y="302"/>
                </a:cubicBezTo>
                <a:cubicBezTo>
                  <a:pt x="444" y="284"/>
                  <a:pt x="444" y="284"/>
                  <a:pt x="444" y="284"/>
                </a:cubicBezTo>
                <a:cubicBezTo>
                  <a:pt x="423" y="276"/>
                  <a:pt x="423" y="276"/>
                  <a:pt x="423" y="276"/>
                </a:cubicBezTo>
                <a:cubicBezTo>
                  <a:pt x="401" y="267"/>
                  <a:pt x="401" y="267"/>
                  <a:pt x="401" y="267"/>
                </a:cubicBezTo>
                <a:cubicBezTo>
                  <a:pt x="401" y="267"/>
                  <a:pt x="401" y="267"/>
                  <a:pt x="401" y="267"/>
                </a:cubicBezTo>
                <a:cubicBezTo>
                  <a:pt x="369" y="224"/>
                  <a:pt x="369" y="224"/>
                  <a:pt x="369" y="224"/>
                </a:cubicBezTo>
                <a:cubicBezTo>
                  <a:pt x="369" y="224"/>
                  <a:pt x="369" y="223"/>
                  <a:pt x="369" y="223"/>
                </a:cubicBezTo>
                <a:cubicBezTo>
                  <a:pt x="371" y="177"/>
                  <a:pt x="371" y="177"/>
                  <a:pt x="371" y="177"/>
                </a:cubicBezTo>
                <a:cubicBezTo>
                  <a:pt x="350" y="165"/>
                  <a:pt x="350" y="165"/>
                  <a:pt x="350" y="165"/>
                </a:cubicBezTo>
                <a:cubicBezTo>
                  <a:pt x="341" y="161"/>
                  <a:pt x="341" y="161"/>
                  <a:pt x="341" y="161"/>
                </a:cubicBezTo>
                <a:cubicBezTo>
                  <a:pt x="341" y="161"/>
                  <a:pt x="341" y="161"/>
                  <a:pt x="341" y="161"/>
                </a:cubicBezTo>
                <a:cubicBezTo>
                  <a:pt x="336" y="139"/>
                  <a:pt x="336" y="139"/>
                  <a:pt x="336" y="139"/>
                </a:cubicBezTo>
                <a:cubicBezTo>
                  <a:pt x="329" y="142"/>
                  <a:pt x="329" y="142"/>
                  <a:pt x="329" y="142"/>
                </a:cubicBezTo>
                <a:cubicBezTo>
                  <a:pt x="301" y="151"/>
                  <a:pt x="301" y="151"/>
                  <a:pt x="301" y="151"/>
                </a:cubicBezTo>
                <a:cubicBezTo>
                  <a:pt x="301" y="151"/>
                  <a:pt x="301" y="151"/>
                  <a:pt x="300" y="150"/>
                </a:cubicBezTo>
                <a:cubicBezTo>
                  <a:pt x="274" y="125"/>
                  <a:pt x="274" y="125"/>
                  <a:pt x="274" y="125"/>
                </a:cubicBezTo>
                <a:cubicBezTo>
                  <a:pt x="245" y="99"/>
                  <a:pt x="245" y="99"/>
                  <a:pt x="245" y="99"/>
                </a:cubicBezTo>
                <a:cubicBezTo>
                  <a:pt x="233" y="88"/>
                  <a:pt x="233" y="88"/>
                  <a:pt x="233" y="88"/>
                </a:cubicBezTo>
                <a:cubicBezTo>
                  <a:pt x="233" y="88"/>
                  <a:pt x="233" y="87"/>
                  <a:pt x="233" y="87"/>
                </a:cubicBezTo>
                <a:cubicBezTo>
                  <a:pt x="250" y="54"/>
                  <a:pt x="250" y="54"/>
                  <a:pt x="250" y="54"/>
                </a:cubicBezTo>
                <a:cubicBezTo>
                  <a:pt x="243" y="34"/>
                  <a:pt x="243" y="34"/>
                  <a:pt x="243" y="34"/>
                </a:cubicBezTo>
                <a:cubicBezTo>
                  <a:pt x="208" y="50"/>
                  <a:pt x="208" y="50"/>
                  <a:pt x="208" y="50"/>
                </a:cubicBezTo>
                <a:cubicBezTo>
                  <a:pt x="196" y="56"/>
                  <a:pt x="196" y="56"/>
                  <a:pt x="196" y="56"/>
                </a:cubicBezTo>
                <a:cubicBezTo>
                  <a:pt x="189" y="58"/>
                  <a:pt x="189" y="58"/>
                  <a:pt x="189" y="58"/>
                </a:cubicBezTo>
                <a:cubicBezTo>
                  <a:pt x="168" y="68"/>
                  <a:pt x="168" y="68"/>
                  <a:pt x="168" y="68"/>
                </a:cubicBezTo>
                <a:cubicBezTo>
                  <a:pt x="182" y="85"/>
                  <a:pt x="182" y="85"/>
                  <a:pt x="182" y="85"/>
                </a:cubicBezTo>
                <a:cubicBezTo>
                  <a:pt x="182" y="85"/>
                  <a:pt x="182" y="86"/>
                  <a:pt x="182" y="86"/>
                </a:cubicBezTo>
                <a:cubicBezTo>
                  <a:pt x="182" y="86"/>
                  <a:pt x="182" y="86"/>
                  <a:pt x="181" y="86"/>
                </a:cubicBezTo>
                <a:cubicBezTo>
                  <a:pt x="159" y="92"/>
                  <a:pt x="159" y="92"/>
                  <a:pt x="159" y="92"/>
                </a:cubicBezTo>
                <a:cubicBezTo>
                  <a:pt x="158" y="92"/>
                  <a:pt x="158" y="92"/>
                  <a:pt x="158" y="92"/>
                </a:cubicBezTo>
                <a:cubicBezTo>
                  <a:pt x="113" y="27"/>
                  <a:pt x="113" y="27"/>
                  <a:pt x="113" y="27"/>
                </a:cubicBezTo>
                <a:cubicBezTo>
                  <a:pt x="113" y="26"/>
                  <a:pt x="113" y="26"/>
                  <a:pt x="113" y="26"/>
                </a:cubicBezTo>
                <a:cubicBezTo>
                  <a:pt x="100" y="0"/>
                  <a:pt x="100" y="0"/>
                  <a:pt x="100" y="0"/>
                </a:cubicBezTo>
                <a:cubicBezTo>
                  <a:pt x="94" y="0"/>
                  <a:pt x="94" y="0"/>
                  <a:pt x="94" y="0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6" name="Freeform 54">
            <a:extLst>
              <a:ext uri="{FF2B5EF4-FFF2-40B4-BE49-F238E27FC236}">
                <a16:creationId xmlns:a16="http://schemas.microsoft.com/office/drawing/2014/main" id="{9AB79D7A-C97C-C60F-D989-BFFC29E0BAFC}"/>
              </a:ext>
            </a:extLst>
          </p:cNvPr>
          <p:cNvSpPr>
            <a:spLocks/>
          </p:cNvSpPr>
          <p:nvPr/>
        </p:nvSpPr>
        <p:spPr bwMode="auto">
          <a:xfrm>
            <a:off x="2470151" y="5192713"/>
            <a:ext cx="254000" cy="808038"/>
          </a:xfrm>
          <a:custGeom>
            <a:avLst/>
            <a:gdLst>
              <a:gd name="T0" fmla="*/ 0 w 83"/>
              <a:gd name="T1" fmla="*/ 0 h 263"/>
              <a:gd name="T2" fmla="*/ 1 w 83"/>
              <a:gd name="T3" fmla="*/ 1 h 263"/>
              <a:gd name="T4" fmla="*/ 4 w 83"/>
              <a:gd name="T5" fmla="*/ 35 h 263"/>
              <a:gd name="T6" fmla="*/ 5 w 83"/>
              <a:gd name="T7" fmla="*/ 51 h 263"/>
              <a:gd name="T8" fmla="*/ 45 w 83"/>
              <a:gd name="T9" fmla="*/ 78 h 263"/>
              <a:gd name="T10" fmla="*/ 45 w 83"/>
              <a:gd name="T11" fmla="*/ 78 h 263"/>
              <a:gd name="T12" fmla="*/ 51 w 83"/>
              <a:gd name="T13" fmla="*/ 89 h 263"/>
              <a:gd name="T14" fmla="*/ 55 w 83"/>
              <a:gd name="T15" fmla="*/ 98 h 263"/>
              <a:gd name="T16" fmla="*/ 55 w 83"/>
              <a:gd name="T17" fmla="*/ 99 h 263"/>
              <a:gd name="T18" fmla="*/ 42 w 83"/>
              <a:gd name="T19" fmla="*/ 115 h 263"/>
              <a:gd name="T20" fmla="*/ 55 w 83"/>
              <a:gd name="T21" fmla="*/ 116 h 263"/>
              <a:gd name="T22" fmla="*/ 56 w 83"/>
              <a:gd name="T23" fmla="*/ 117 h 263"/>
              <a:gd name="T24" fmla="*/ 59 w 83"/>
              <a:gd name="T25" fmla="*/ 172 h 263"/>
              <a:gd name="T26" fmla="*/ 72 w 83"/>
              <a:gd name="T27" fmla="*/ 178 h 263"/>
              <a:gd name="T28" fmla="*/ 77 w 83"/>
              <a:gd name="T29" fmla="*/ 181 h 263"/>
              <a:gd name="T30" fmla="*/ 77 w 83"/>
              <a:gd name="T31" fmla="*/ 182 h 263"/>
              <a:gd name="T32" fmla="*/ 77 w 83"/>
              <a:gd name="T33" fmla="*/ 183 h 263"/>
              <a:gd name="T34" fmla="*/ 68 w 83"/>
              <a:gd name="T35" fmla="*/ 193 h 263"/>
              <a:gd name="T36" fmla="*/ 83 w 83"/>
              <a:gd name="T37" fmla="*/ 215 h 263"/>
              <a:gd name="T38" fmla="*/ 83 w 83"/>
              <a:gd name="T39" fmla="*/ 216 h 263"/>
              <a:gd name="T40" fmla="*/ 83 w 83"/>
              <a:gd name="T41" fmla="*/ 216 h 263"/>
              <a:gd name="T42" fmla="*/ 76 w 83"/>
              <a:gd name="T43" fmla="*/ 221 h 263"/>
              <a:gd name="T44" fmla="*/ 19 w 83"/>
              <a:gd name="T45" fmla="*/ 263 h 2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83" h="263">
                <a:moveTo>
                  <a:pt x="0" y="0"/>
                </a:moveTo>
                <a:cubicBezTo>
                  <a:pt x="1" y="0"/>
                  <a:pt x="1" y="0"/>
                  <a:pt x="1" y="1"/>
                </a:cubicBezTo>
                <a:cubicBezTo>
                  <a:pt x="4" y="35"/>
                  <a:pt x="4" y="35"/>
                  <a:pt x="4" y="35"/>
                </a:cubicBezTo>
                <a:cubicBezTo>
                  <a:pt x="5" y="51"/>
                  <a:pt x="5" y="51"/>
                  <a:pt x="5" y="51"/>
                </a:cubicBezTo>
                <a:cubicBezTo>
                  <a:pt x="45" y="78"/>
                  <a:pt x="45" y="78"/>
                  <a:pt x="45" y="78"/>
                </a:cubicBezTo>
                <a:cubicBezTo>
                  <a:pt x="45" y="78"/>
                  <a:pt x="45" y="78"/>
                  <a:pt x="45" y="78"/>
                </a:cubicBezTo>
                <a:cubicBezTo>
                  <a:pt x="51" y="89"/>
                  <a:pt x="51" y="89"/>
                  <a:pt x="51" y="89"/>
                </a:cubicBezTo>
                <a:cubicBezTo>
                  <a:pt x="55" y="98"/>
                  <a:pt x="55" y="98"/>
                  <a:pt x="55" y="98"/>
                </a:cubicBezTo>
                <a:cubicBezTo>
                  <a:pt x="56" y="98"/>
                  <a:pt x="56" y="99"/>
                  <a:pt x="55" y="99"/>
                </a:cubicBezTo>
                <a:cubicBezTo>
                  <a:pt x="42" y="115"/>
                  <a:pt x="42" y="115"/>
                  <a:pt x="42" y="115"/>
                </a:cubicBezTo>
                <a:cubicBezTo>
                  <a:pt x="55" y="116"/>
                  <a:pt x="55" y="116"/>
                  <a:pt x="55" y="116"/>
                </a:cubicBezTo>
                <a:cubicBezTo>
                  <a:pt x="55" y="116"/>
                  <a:pt x="56" y="117"/>
                  <a:pt x="56" y="117"/>
                </a:cubicBezTo>
                <a:cubicBezTo>
                  <a:pt x="59" y="172"/>
                  <a:pt x="59" y="172"/>
                  <a:pt x="59" y="172"/>
                </a:cubicBezTo>
                <a:cubicBezTo>
                  <a:pt x="72" y="178"/>
                  <a:pt x="72" y="178"/>
                  <a:pt x="72" y="178"/>
                </a:cubicBezTo>
                <a:cubicBezTo>
                  <a:pt x="77" y="181"/>
                  <a:pt x="77" y="181"/>
                  <a:pt x="77" y="181"/>
                </a:cubicBezTo>
                <a:cubicBezTo>
                  <a:pt x="77" y="181"/>
                  <a:pt x="77" y="182"/>
                  <a:pt x="77" y="182"/>
                </a:cubicBezTo>
                <a:cubicBezTo>
                  <a:pt x="78" y="182"/>
                  <a:pt x="77" y="182"/>
                  <a:pt x="77" y="183"/>
                </a:cubicBezTo>
                <a:cubicBezTo>
                  <a:pt x="68" y="193"/>
                  <a:pt x="68" y="193"/>
                  <a:pt x="68" y="193"/>
                </a:cubicBezTo>
                <a:cubicBezTo>
                  <a:pt x="83" y="215"/>
                  <a:pt x="83" y="215"/>
                  <a:pt x="83" y="215"/>
                </a:cubicBezTo>
                <a:cubicBezTo>
                  <a:pt x="83" y="215"/>
                  <a:pt x="83" y="216"/>
                  <a:pt x="83" y="216"/>
                </a:cubicBezTo>
                <a:cubicBezTo>
                  <a:pt x="83" y="216"/>
                  <a:pt x="83" y="216"/>
                  <a:pt x="83" y="216"/>
                </a:cubicBezTo>
                <a:cubicBezTo>
                  <a:pt x="76" y="221"/>
                  <a:pt x="76" y="221"/>
                  <a:pt x="76" y="221"/>
                </a:cubicBezTo>
                <a:cubicBezTo>
                  <a:pt x="19" y="263"/>
                  <a:pt x="19" y="263"/>
                  <a:pt x="19" y="263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7" name="Freeform 55">
            <a:extLst>
              <a:ext uri="{FF2B5EF4-FFF2-40B4-BE49-F238E27FC236}">
                <a16:creationId xmlns:a16="http://schemas.microsoft.com/office/drawing/2014/main" id="{6FF61491-8C06-7212-A5ED-BB318DAA33FF}"/>
              </a:ext>
            </a:extLst>
          </p:cNvPr>
          <p:cNvSpPr>
            <a:spLocks/>
          </p:cNvSpPr>
          <p:nvPr/>
        </p:nvSpPr>
        <p:spPr bwMode="auto">
          <a:xfrm>
            <a:off x="4014788" y="4151313"/>
            <a:ext cx="728663" cy="820738"/>
          </a:xfrm>
          <a:custGeom>
            <a:avLst/>
            <a:gdLst>
              <a:gd name="T0" fmla="*/ 0 w 237"/>
              <a:gd name="T1" fmla="*/ 267 h 267"/>
              <a:gd name="T2" fmla="*/ 10 w 237"/>
              <a:gd name="T3" fmla="*/ 261 h 267"/>
              <a:gd name="T4" fmla="*/ 12 w 237"/>
              <a:gd name="T5" fmla="*/ 259 h 267"/>
              <a:gd name="T6" fmla="*/ 24 w 237"/>
              <a:gd name="T7" fmla="*/ 251 h 267"/>
              <a:gd name="T8" fmla="*/ 43 w 237"/>
              <a:gd name="T9" fmla="*/ 237 h 267"/>
              <a:gd name="T10" fmla="*/ 79 w 237"/>
              <a:gd name="T11" fmla="*/ 213 h 267"/>
              <a:gd name="T12" fmla="*/ 69 w 237"/>
              <a:gd name="T13" fmla="*/ 197 h 267"/>
              <a:gd name="T14" fmla="*/ 67 w 237"/>
              <a:gd name="T15" fmla="*/ 191 h 267"/>
              <a:gd name="T16" fmla="*/ 65 w 237"/>
              <a:gd name="T17" fmla="*/ 176 h 267"/>
              <a:gd name="T18" fmla="*/ 66 w 237"/>
              <a:gd name="T19" fmla="*/ 176 h 267"/>
              <a:gd name="T20" fmla="*/ 80 w 237"/>
              <a:gd name="T21" fmla="*/ 157 h 267"/>
              <a:gd name="T22" fmla="*/ 86 w 237"/>
              <a:gd name="T23" fmla="*/ 149 h 267"/>
              <a:gd name="T24" fmla="*/ 87 w 237"/>
              <a:gd name="T25" fmla="*/ 149 h 267"/>
              <a:gd name="T26" fmla="*/ 138 w 237"/>
              <a:gd name="T27" fmla="*/ 149 h 267"/>
              <a:gd name="T28" fmla="*/ 139 w 237"/>
              <a:gd name="T29" fmla="*/ 149 h 267"/>
              <a:gd name="T30" fmla="*/ 157 w 237"/>
              <a:gd name="T31" fmla="*/ 162 h 267"/>
              <a:gd name="T32" fmla="*/ 205 w 237"/>
              <a:gd name="T33" fmla="*/ 198 h 267"/>
              <a:gd name="T34" fmla="*/ 237 w 237"/>
              <a:gd name="T35" fmla="*/ 177 h 267"/>
              <a:gd name="T36" fmla="*/ 206 w 237"/>
              <a:gd name="T37" fmla="*/ 138 h 267"/>
              <a:gd name="T38" fmla="*/ 181 w 237"/>
              <a:gd name="T39" fmla="*/ 108 h 267"/>
              <a:gd name="T40" fmla="*/ 174 w 237"/>
              <a:gd name="T41" fmla="*/ 99 h 267"/>
              <a:gd name="T42" fmla="*/ 173 w 237"/>
              <a:gd name="T43" fmla="*/ 98 h 267"/>
              <a:gd name="T44" fmla="*/ 176 w 237"/>
              <a:gd name="T45" fmla="*/ 85 h 267"/>
              <a:gd name="T46" fmla="*/ 185 w 237"/>
              <a:gd name="T47" fmla="*/ 29 h 267"/>
              <a:gd name="T48" fmla="*/ 173 w 237"/>
              <a:gd name="T49" fmla="*/ 12 h 267"/>
              <a:gd name="T50" fmla="*/ 166 w 237"/>
              <a:gd name="T51" fmla="*/ 0 h 2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237" h="267">
                <a:moveTo>
                  <a:pt x="0" y="267"/>
                </a:moveTo>
                <a:cubicBezTo>
                  <a:pt x="10" y="261"/>
                  <a:pt x="10" y="261"/>
                  <a:pt x="10" y="261"/>
                </a:cubicBezTo>
                <a:cubicBezTo>
                  <a:pt x="12" y="259"/>
                  <a:pt x="12" y="259"/>
                  <a:pt x="12" y="259"/>
                </a:cubicBezTo>
                <a:cubicBezTo>
                  <a:pt x="24" y="251"/>
                  <a:pt x="24" y="251"/>
                  <a:pt x="24" y="251"/>
                </a:cubicBezTo>
                <a:cubicBezTo>
                  <a:pt x="43" y="237"/>
                  <a:pt x="43" y="237"/>
                  <a:pt x="43" y="237"/>
                </a:cubicBezTo>
                <a:cubicBezTo>
                  <a:pt x="79" y="213"/>
                  <a:pt x="79" y="213"/>
                  <a:pt x="79" y="213"/>
                </a:cubicBezTo>
                <a:cubicBezTo>
                  <a:pt x="69" y="197"/>
                  <a:pt x="69" y="197"/>
                  <a:pt x="69" y="197"/>
                </a:cubicBezTo>
                <a:cubicBezTo>
                  <a:pt x="67" y="191"/>
                  <a:pt x="67" y="191"/>
                  <a:pt x="67" y="191"/>
                </a:cubicBezTo>
                <a:cubicBezTo>
                  <a:pt x="65" y="176"/>
                  <a:pt x="65" y="176"/>
                  <a:pt x="65" y="176"/>
                </a:cubicBezTo>
                <a:cubicBezTo>
                  <a:pt x="65" y="176"/>
                  <a:pt x="65" y="176"/>
                  <a:pt x="66" y="176"/>
                </a:cubicBezTo>
                <a:cubicBezTo>
                  <a:pt x="80" y="157"/>
                  <a:pt x="80" y="157"/>
                  <a:pt x="80" y="157"/>
                </a:cubicBezTo>
                <a:cubicBezTo>
                  <a:pt x="86" y="149"/>
                  <a:pt x="86" y="149"/>
                  <a:pt x="86" y="149"/>
                </a:cubicBezTo>
                <a:cubicBezTo>
                  <a:pt x="86" y="149"/>
                  <a:pt x="86" y="149"/>
                  <a:pt x="87" y="149"/>
                </a:cubicBezTo>
                <a:cubicBezTo>
                  <a:pt x="138" y="149"/>
                  <a:pt x="138" y="149"/>
                  <a:pt x="138" y="149"/>
                </a:cubicBezTo>
                <a:cubicBezTo>
                  <a:pt x="138" y="149"/>
                  <a:pt x="139" y="149"/>
                  <a:pt x="139" y="149"/>
                </a:cubicBezTo>
                <a:cubicBezTo>
                  <a:pt x="157" y="162"/>
                  <a:pt x="157" y="162"/>
                  <a:pt x="157" y="162"/>
                </a:cubicBezTo>
                <a:cubicBezTo>
                  <a:pt x="205" y="198"/>
                  <a:pt x="205" y="198"/>
                  <a:pt x="205" y="198"/>
                </a:cubicBezTo>
                <a:cubicBezTo>
                  <a:pt x="237" y="177"/>
                  <a:pt x="237" y="177"/>
                  <a:pt x="237" y="177"/>
                </a:cubicBezTo>
                <a:cubicBezTo>
                  <a:pt x="206" y="138"/>
                  <a:pt x="206" y="138"/>
                  <a:pt x="206" y="138"/>
                </a:cubicBezTo>
                <a:cubicBezTo>
                  <a:pt x="181" y="108"/>
                  <a:pt x="181" y="108"/>
                  <a:pt x="181" y="108"/>
                </a:cubicBezTo>
                <a:cubicBezTo>
                  <a:pt x="174" y="99"/>
                  <a:pt x="174" y="99"/>
                  <a:pt x="174" y="99"/>
                </a:cubicBezTo>
                <a:cubicBezTo>
                  <a:pt x="173" y="98"/>
                  <a:pt x="173" y="98"/>
                  <a:pt x="173" y="98"/>
                </a:cubicBezTo>
                <a:cubicBezTo>
                  <a:pt x="176" y="85"/>
                  <a:pt x="176" y="85"/>
                  <a:pt x="176" y="85"/>
                </a:cubicBezTo>
                <a:cubicBezTo>
                  <a:pt x="185" y="29"/>
                  <a:pt x="185" y="29"/>
                  <a:pt x="185" y="29"/>
                </a:cubicBezTo>
                <a:cubicBezTo>
                  <a:pt x="173" y="12"/>
                  <a:pt x="173" y="12"/>
                  <a:pt x="173" y="12"/>
                </a:cubicBezTo>
                <a:cubicBezTo>
                  <a:pt x="166" y="0"/>
                  <a:pt x="166" y="0"/>
                  <a:pt x="166" y="0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8" name="Freeform 56">
            <a:extLst>
              <a:ext uri="{FF2B5EF4-FFF2-40B4-BE49-F238E27FC236}">
                <a16:creationId xmlns:a16="http://schemas.microsoft.com/office/drawing/2014/main" id="{766B2CF8-82F2-DE55-F8D1-FC6FB7016641}"/>
              </a:ext>
            </a:extLst>
          </p:cNvPr>
          <p:cNvSpPr>
            <a:spLocks noEditPoints="1"/>
          </p:cNvSpPr>
          <p:nvPr/>
        </p:nvSpPr>
        <p:spPr bwMode="auto">
          <a:xfrm>
            <a:off x="4524376" y="3846513"/>
            <a:ext cx="725488" cy="850900"/>
          </a:xfrm>
          <a:custGeom>
            <a:avLst/>
            <a:gdLst>
              <a:gd name="T0" fmla="*/ 144 w 236"/>
              <a:gd name="T1" fmla="*/ 256 h 277"/>
              <a:gd name="T2" fmla="*/ 72 w 236"/>
              <a:gd name="T3" fmla="*/ 277 h 277"/>
              <a:gd name="T4" fmla="*/ 72 w 236"/>
              <a:gd name="T5" fmla="*/ 277 h 277"/>
              <a:gd name="T6" fmla="*/ 72 w 236"/>
              <a:gd name="T7" fmla="*/ 276 h 277"/>
              <a:gd name="T8" fmla="*/ 40 w 236"/>
              <a:gd name="T9" fmla="*/ 237 h 277"/>
              <a:gd name="T10" fmla="*/ 15 w 236"/>
              <a:gd name="T11" fmla="*/ 207 h 277"/>
              <a:gd name="T12" fmla="*/ 8 w 236"/>
              <a:gd name="T13" fmla="*/ 198 h 277"/>
              <a:gd name="T14" fmla="*/ 7 w 236"/>
              <a:gd name="T15" fmla="*/ 197 h 277"/>
              <a:gd name="T16" fmla="*/ 10 w 236"/>
              <a:gd name="T17" fmla="*/ 184 h 277"/>
              <a:gd name="T18" fmla="*/ 19 w 236"/>
              <a:gd name="T19" fmla="*/ 128 h 277"/>
              <a:gd name="T20" fmla="*/ 7 w 236"/>
              <a:gd name="T21" fmla="*/ 111 h 277"/>
              <a:gd name="T22" fmla="*/ 0 w 236"/>
              <a:gd name="T23" fmla="*/ 99 h 277"/>
              <a:gd name="T24" fmla="*/ 144 w 236"/>
              <a:gd name="T25" fmla="*/ 255 h 277"/>
              <a:gd name="T26" fmla="*/ 144 w 236"/>
              <a:gd name="T27" fmla="*/ 256 h 277"/>
              <a:gd name="T28" fmla="*/ 68 w 236"/>
              <a:gd name="T29" fmla="*/ 15 h 277"/>
              <a:gd name="T30" fmla="*/ 69 w 236"/>
              <a:gd name="T31" fmla="*/ 14 h 277"/>
              <a:gd name="T32" fmla="*/ 78 w 236"/>
              <a:gd name="T33" fmla="*/ 12 h 277"/>
              <a:gd name="T34" fmla="*/ 150 w 236"/>
              <a:gd name="T35" fmla="*/ 0 h 277"/>
              <a:gd name="T36" fmla="*/ 151 w 236"/>
              <a:gd name="T37" fmla="*/ 0 h 277"/>
              <a:gd name="T38" fmla="*/ 178 w 236"/>
              <a:gd name="T39" fmla="*/ 10 h 277"/>
              <a:gd name="T40" fmla="*/ 179 w 236"/>
              <a:gd name="T41" fmla="*/ 11 h 277"/>
              <a:gd name="T42" fmla="*/ 178 w 236"/>
              <a:gd name="T43" fmla="*/ 34 h 277"/>
              <a:gd name="T44" fmla="*/ 178 w 236"/>
              <a:gd name="T45" fmla="*/ 35 h 277"/>
              <a:gd name="T46" fmla="*/ 168 w 236"/>
              <a:gd name="T47" fmla="*/ 44 h 277"/>
              <a:gd name="T48" fmla="*/ 168 w 236"/>
              <a:gd name="T49" fmla="*/ 44 h 277"/>
              <a:gd name="T50" fmla="*/ 167 w 236"/>
              <a:gd name="T51" fmla="*/ 43 h 277"/>
              <a:gd name="T52" fmla="*/ 165 w 236"/>
              <a:gd name="T53" fmla="*/ 41 h 277"/>
              <a:gd name="T54" fmla="*/ 121 w 236"/>
              <a:gd name="T55" fmla="*/ 38 h 277"/>
              <a:gd name="T56" fmla="*/ 121 w 236"/>
              <a:gd name="T57" fmla="*/ 52 h 277"/>
              <a:gd name="T58" fmla="*/ 131 w 236"/>
              <a:gd name="T59" fmla="*/ 59 h 277"/>
              <a:gd name="T60" fmla="*/ 180 w 236"/>
              <a:gd name="T61" fmla="*/ 88 h 277"/>
              <a:gd name="T62" fmla="*/ 191 w 236"/>
              <a:gd name="T63" fmla="*/ 94 h 277"/>
              <a:gd name="T64" fmla="*/ 225 w 236"/>
              <a:gd name="T65" fmla="*/ 95 h 277"/>
              <a:gd name="T66" fmla="*/ 225 w 236"/>
              <a:gd name="T67" fmla="*/ 95 h 277"/>
              <a:gd name="T68" fmla="*/ 225 w 236"/>
              <a:gd name="T69" fmla="*/ 99 h 277"/>
              <a:gd name="T70" fmla="*/ 222 w 236"/>
              <a:gd name="T71" fmla="*/ 151 h 277"/>
              <a:gd name="T72" fmla="*/ 225 w 236"/>
              <a:gd name="T73" fmla="*/ 156 h 277"/>
              <a:gd name="T74" fmla="*/ 236 w 236"/>
              <a:gd name="T75" fmla="*/ 177 h 277"/>
              <a:gd name="T76" fmla="*/ 236 w 236"/>
              <a:gd name="T77" fmla="*/ 178 h 277"/>
              <a:gd name="T78" fmla="*/ 234 w 236"/>
              <a:gd name="T79" fmla="*/ 195 h 277"/>
              <a:gd name="T80" fmla="*/ 233 w 236"/>
              <a:gd name="T81" fmla="*/ 195 h 277"/>
              <a:gd name="T82" fmla="*/ 202 w 236"/>
              <a:gd name="T83" fmla="*/ 194 h 2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236" h="277">
                <a:moveTo>
                  <a:pt x="144" y="256"/>
                </a:moveTo>
                <a:cubicBezTo>
                  <a:pt x="72" y="277"/>
                  <a:pt x="72" y="277"/>
                  <a:pt x="72" y="277"/>
                </a:cubicBezTo>
                <a:cubicBezTo>
                  <a:pt x="72" y="277"/>
                  <a:pt x="72" y="277"/>
                  <a:pt x="72" y="277"/>
                </a:cubicBezTo>
                <a:cubicBezTo>
                  <a:pt x="72" y="277"/>
                  <a:pt x="72" y="277"/>
                  <a:pt x="72" y="276"/>
                </a:cubicBezTo>
                <a:cubicBezTo>
                  <a:pt x="40" y="237"/>
                  <a:pt x="40" y="237"/>
                  <a:pt x="40" y="237"/>
                </a:cubicBezTo>
                <a:cubicBezTo>
                  <a:pt x="15" y="207"/>
                  <a:pt x="15" y="207"/>
                  <a:pt x="15" y="207"/>
                </a:cubicBezTo>
                <a:cubicBezTo>
                  <a:pt x="8" y="198"/>
                  <a:pt x="8" y="198"/>
                  <a:pt x="8" y="198"/>
                </a:cubicBezTo>
                <a:cubicBezTo>
                  <a:pt x="7" y="197"/>
                  <a:pt x="7" y="197"/>
                  <a:pt x="7" y="197"/>
                </a:cubicBezTo>
                <a:cubicBezTo>
                  <a:pt x="10" y="184"/>
                  <a:pt x="10" y="184"/>
                  <a:pt x="10" y="184"/>
                </a:cubicBezTo>
                <a:cubicBezTo>
                  <a:pt x="19" y="128"/>
                  <a:pt x="19" y="128"/>
                  <a:pt x="19" y="128"/>
                </a:cubicBezTo>
                <a:cubicBezTo>
                  <a:pt x="7" y="111"/>
                  <a:pt x="7" y="111"/>
                  <a:pt x="7" y="111"/>
                </a:cubicBezTo>
                <a:cubicBezTo>
                  <a:pt x="0" y="99"/>
                  <a:pt x="0" y="99"/>
                  <a:pt x="0" y="99"/>
                </a:cubicBezTo>
                <a:moveTo>
                  <a:pt x="144" y="255"/>
                </a:moveTo>
                <a:cubicBezTo>
                  <a:pt x="144" y="256"/>
                  <a:pt x="144" y="256"/>
                  <a:pt x="144" y="256"/>
                </a:cubicBezTo>
                <a:moveTo>
                  <a:pt x="68" y="15"/>
                </a:moveTo>
                <a:cubicBezTo>
                  <a:pt x="68" y="14"/>
                  <a:pt x="69" y="14"/>
                  <a:pt x="69" y="14"/>
                </a:cubicBezTo>
                <a:cubicBezTo>
                  <a:pt x="78" y="12"/>
                  <a:pt x="78" y="12"/>
                  <a:pt x="78" y="12"/>
                </a:cubicBezTo>
                <a:cubicBezTo>
                  <a:pt x="150" y="0"/>
                  <a:pt x="150" y="0"/>
                  <a:pt x="150" y="0"/>
                </a:cubicBezTo>
                <a:cubicBezTo>
                  <a:pt x="150" y="0"/>
                  <a:pt x="151" y="0"/>
                  <a:pt x="151" y="0"/>
                </a:cubicBezTo>
                <a:cubicBezTo>
                  <a:pt x="178" y="10"/>
                  <a:pt x="178" y="10"/>
                  <a:pt x="178" y="10"/>
                </a:cubicBezTo>
                <a:cubicBezTo>
                  <a:pt x="178" y="10"/>
                  <a:pt x="179" y="11"/>
                  <a:pt x="179" y="11"/>
                </a:cubicBezTo>
                <a:cubicBezTo>
                  <a:pt x="178" y="34"/>
                  <a:pt x="178" y="34"/>
                  <a:pt x="178" y="34"/>
                </a:cubicBezTo>
                <a:cubicBezTo>
                  <a:pt x="178" y="35"/>
                  <a:pt x="178" y="35"/>
                  <a:pt x="178" y="35"/>
                </a:cubicBezTo>
                <a:cubicBezTo>
                  <a:pt x="168" y="44"/>
                  <a:pt x="168" y="44"/>
                  <a:pt x="168" y="44"/>
                </a:cubicBezTo>
                <a:cubicBezTo>
                  <a:pt x="168" y="44"/>
                  <a:pt x="168" y="44"/>
                  <a:pt x="168" y="44"/>
                </a:cubicBezTo>
                <a:cubicBezTo>
                  <a:pt x="167" y="44"/>
                  <a:pt x="167" y="44"/>
                  <a:pt x="167" y="43"/>
                </a:cubicBezTo>
                <a:cubicBezTo>
                  <a:pt x="165" y="41"/>
                  <a:pt x="165" y="41"/>
                  <a:pt x="165" y="41"/>
                </a:cubicBezTo>
                <a:cubicBezTo>
                  <a:pt x="121" y="38"/>
                  <a:pt x="121" y="38"/>
                  <a:pt x="121" y="38"/>
                </a:cubicBezTo>
                <a:cubicBezTo>
                  <a:pt x="121" y="52"/>
                  <a:pt x="121" y="52"/>
                  <a:pt x="121" y="52"/>
                </a:cubicBezTo>
                <a:cubicBezTo>
                  <a:pt x="131" y="59"/>
                  <a:pt x="131" y="59"/>
                  <a:pt x="131" y="59"/>
                </a:cubicBezTo>
                <a:cubicBezTo>
                  <a:pt x="180" y="88"/>
                  <a:pt x="180" y="88"/>
                  <a:pt x="180" y="88"/>
                </a:cubicBezTo>
                <a:cubicBezTo>
                  <a:pt x="191" y="94"/>
                  <a:pt x="191" y="94"/>
                  <a:pt x="191" y="94"/>
                </a:cubicBezTo>
                <a:cubicBezTo>
                  <a:pt x="225" y="95"/>
                  <a:pt x="225" y="95"/>
                  <a:pt x="225" y="95"/>
                </a:cubicBezTo>
                <a:cubicBezTo>
                  <a:pt x="225" y="95"/>
                  <a:pt x="225" y="95"/>
                  <a:pt x="225" y="95"/>
                </a:cubicBezTo>
                <a:cubicBezTo>
                  <a:pt x="225" y="99"/>
                  <a:pt x="225" y="99"/>
                  <a:pt x="225" y="99"/>
                </a:cubicBezTo>
                <a:cubicBezTo>
                  <a:pt x="222" y="151"/>
                  <a:pt x="222" y="151"/>
                  <a:pt x="222" y="151"/>
                </a:cubicBezTo>
                <a:cubicBezTo>
                  <a:pt x="225" y="156"/>
                  <a:pt x="225" y="156"/>
                  <a:pt x="225" y="156"/>
                </a:cubicBezTo>
                <a:cubicBezTo>
                  <a:pt x="236" y="177"/>
                  <a:pt x="236" y="177"/>
                  <a:pt x="236" y="177"/>
                </a:cubicBezTo>
                <a:cubicBezTo>
                  <a:pt x="236" y="177"/>
                  <a:pt x="236" y="177"/>
                  <a:pt x="236" y="178"/>
                </a:cubicBezTo>
                <a:cubicBezTo>
                  <a:pt x="234" y="195"/>
                  <a:pt x="234" y="195"/>
                  <a:pt x="234" y="195"/>
                </a:cubicBezTo>
                <a:cubicBezTo>
                  <a:pt x="234" y="195"/>
                  <a:pt x="234" y="195"/>
                  <a:pt x="233" y="195"/>
                </a:cubicBezTo>
                <a:cubicBezTo>
                  <a:pt x="202" y="194"/>
                  <a:pt x="202" y="194"/>
                  <a:pt x="202" y="194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9" name="Freeform 57">
            <a:extLst>
              <a:ext uri="{FF2B5EF4-FFF2-40B4-BE49-F238E27FC236}">
                <a16:creationId xmlns:a16="http://schemas.microsoft.com/office/drawing/2014/main" id="{54BFA056-5AC6-2541-BE1B-BEFE7212897A}"/>
              </a:ext>
            </a:extLst>
          </p:cNvPr>
          <p:cNvSpPr>
            <a:spLocks noEditPoints="1"/>
          </p:cNvSpPr>
          <p:nvPr/>
        </p:nvSpPr>
        <p:spPr bwMode="auto">
          <a:xfrm>
            <a:off x="5299076" y="817563"/>
            <a:ext cx="835025" cy="765175"/>
          </a:xfrm>
          <a:custGeom>
            <a:avLst/>
            <a:gdLst>
              <a:gd name="T0" fmla="*/ 272 w 272"/>
              <a:gd name="T1" fmla="*/ 248 h 249"/>
              <a:gd name="T2" fmla="*/ 271 w 272"/>
              <a:gd name="T3" fmla="*/ 248 h 249"/>
              <a:gd name="T4" fmla="*/ 271 w 272"/>
              <a:gd name="T5" fmla="*/ 249 h 249"/>
              <a:gd name="T6" fmla="*/ 270 w 272"/>
              <a:gd name="T7" fmla="*/ 249 h 249"/>
              <a:gd name="T8" fmla="*/ 270 w 272"/>
              <a:gd name="T9" fmla="*/ 248 h 249"/>
              <a:gd name="T10" fmla="*/ 259 w 272"/>
              <a:gd name="T11" fmla="*/ 218 h 249"/>
              <a:gd name="T12" fmla="*/ 221 w 272"/>
              <a:gd name="T13" fmla="*/ 240 h 249"/>
              <a:gd name="T14" fmla="*/ 220 w 272"/>
              <a:gd name="T15" fmla="*/ 240 h 249"/>
              <a:gd name="T16" fmla="*/ 191 w 272"/>
              <a:gd name="T17" fmla="*/ 229 h 249"/>
              <a:gd name="T18" fmla="*/ 190 w 272"/>
              <a:gd name="T19" fmla="*/ 228 h 249"/>
              <a:gd name="T20" fmla="*/ 180 w 272"/>
              <a:gd name="T21" fmla="*/ 176 h 249"/>
              <a:gd name="T22" fmla="*/ 146 w 272"/>
              <a:gd name="T23" fmla="*/ 181 h 249"/>
              <a:gd name="T24" fmla="*/ 145 w 272"/>
              <a:gd name="T25" fmla="*/ 180 h 249"/>
              <a:gd name="T26" fmla="*/ 145 w 272"/>
              <a:gd name="T27" fmla="*/ 180 h 249"/>
              <a:gd name="T28" fmla="*/ 154 w 272"/>
              <a:gd name="T29" fmla="*/ 117 h 249"/>
              <a:gd name="T30" fmla="*/ 120 w 272"/>
              <a:gd name="T31" fmla="*/ 92 h 249"/>
              <a:gd name="T32" fmla="*/ 103 w 272"/>
              <a:gd name="T33" fmla="*/ 107 h 249"/>
              <a:gd name="T34" fmla="*/ 102 w 272"/>
              <a:gd name="T35" fmla="*/ 107 h 249"/>
              <a:gd name="T36" fmla="*/ 102 w 272"/>
              <a:gd name="T37" fmla="*/ 107 h 249"/>
              <a:gd name="T38" fmla="*/ 86 w 272"/>
              <a:gd name="T39" fmla="*/ 83 h 249"/>
              <a:gd name="T40" fmla="*/ 63 w 272"/>
              <a:gd name="T41" fmla="*/ 89 h 249"/>
              <a:gd name="T42" fmla="*/ 62 w 272"/>
              <a:gd name="T43" fmla="*/ 89 h 249"/>
              <a:gd name="T44" fmla="*/ 62 w 272"/>
              <a:gd name="T45" fmla="*/ 88 h 249"/>
              <a:gd name="T46" fmla="*/ 54 w 272"/>
              <a:gd name="T47" fmla="*/ 46 h 249"/>
              <a:gd name="T48" fmla="*/ 45 w 272"/>
              <a:gd name="T49" fmla="*/ 23 h 249"/>
              <a:gd name="T50" fmla="*/ 0 w 272"/>
              <a:gd name="T51" fmla="*/ 1 h 249"/>
              <a:gd name="T52" fmla="*/ 0 w 272"/>
              <a:gd name="T53" fmla="*/ 0 h 2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272" h="249">
                <a:moveTo>
                  <a:pt x="272" y="248"/>
                </a:moveTo>
                <a:cubicBezTo>
                  <a:pt x="271" y="248"/>
                  <a:pt x="271" y="248"/>
                  <a:pt x="271" y="248"/>
                </a:cubicBezTo>
                <a:cubicBezTo>
                  <a:pt x="271" y="248"/>
                  <a:pt x="271" y="249"/>
                  <a:pt x="271" y="249"/>
                </a:cubicBezTo>
                <a:cubicBezTo>
                  <a:pt x="271" y="249"/>
                  <a:pt x="270" y="249"/>
                  <a:pt x="270" y="249"/>
                </a:cubicBezTo>
                <a:cubicBezTo>
                  <a:pt x="270" y="249"/>
                  <a:pt x="270" y="248"/>
                  <a:pt x="270" y="248"/>
                </a:cubicBezTo>
                <a:cubicBezTo>
                  <a:pt x="259" y="218"/>
                  <a:pt x="259" y="218"/>
                  <a:pt x="259" y="218"/>
                </a:cubicBezTo>
                <a:cubicBezTo>
                  <a:pt x="221" y="240"/>
                  <a:pt x="221" y="240"/>
                  <a:pt x="221" y="240"/>
                </a:cubicBezTo>
                <a:cubicBezTo>
                  <a:pt x="221" y="240"/>
                  <a:pt x="220" y="240"/>
                  <a:pt x="220" y="240"/>
                </a:cubicBezTo>
                <a:cubicBezTo>
                  <a:pt x="191" y="229"/>
                  <a:pt x="191" y="229"/>
                  <a:pt x="191" y="229"/>
                </a:cubicBezTo>
                <a:cubicBezTo>
                  <a:pt x="190" y="229"/>
                  <a:pt x="190" y="229"/>
                  <a:pt x="190" y="228"/>
                </a:cubicBezTo>
                <a:cubicBezTo>
                  <a:pt x="180" y="176"/>
                  <a:pt x="180" y="176"/>
                  <a:pt x="180" y="176"/>
                </a:cubicBezTo>
                <a:cubicBezTo>
                  <a:pt x="146" y="181"/>
                  <a:pt x="146" y="181"/>
                  <a:pt x="146" y="181"/>
                </a:cubicBezTo>
                <a:cubicBezTo>
                  <a:pt x="145" y="181"/>
                  <a:pt x="145" y="180"/>
                  <a:pt x="145" y="180"/>
                </a:cubicBezTo>
                <a:cubicBezTo>
                  <a:pt x="145" y="180"/>
                  <a:pt x="145" y="180"/>
                  <a:pt x="145" y="180"/>
                </a:cubicBezTo>
                <a:cubicBezTo>
                  <a:pt x="154" y="117"/>
                  <a:pt x="154" y="117"/>
                  <a:pt x="154" y="117"/>
                </a:cubicBezTo>
                <a:cubicBezTo>
                  <a:pt x="120" y="92"/>
                  <a:pt x="120" y="92"/>
                  <a:pt x="120" y="92"/>
                </a:cubicBezTo>
                <a:cubicBezTo>
                  <a:pt x="103" y="107"/>
                  <a:pt x="103" y="107"/>
                  <a:pt x="103" y="107"/>
                </a:cubicBezTo>
                <a:cubicBezTo>
                  <a:pt x="103" y="107"/>
                  <a:pt x="103" y="107"/>
                  <a:pt x="102" y="107"/>
                </a:cubicBezTo>
                <a:cubicBezTo>
                  <a:pt x="102" y="107"/>
                  <a:pt x="102" y="107"/>
                  <a:pt x="102" y="107"/>
                </a:cubicBezTo>
                <a:cubicBezTo>
                  <a:pt x="86" y="83"/>
                  <a:pt x="86" y="83"/>
                  <a:pt x="86" y="83"/>
                </a:cubicBezTo>
                <a:cubicBezTo>
                  <a:pt x="63" y="89"/>
                  <a:pt x="63" y="89"/>
                  <a:pt x="63" y="89"/>
                </a:cubicBezTo>
                <a:cubicBezTo>
                  <a:pt x="62" y="89"/>
                  <a:pt x="62" y="89"/>
                  <a:pt x="62" y="89"/>
                </a:cubicBezTo>
                <a:cubicBezTo>
                  <a:pt x="62" y="88"/>
                  <a:pt x="62" y="88"/>
                  <a:pt x="62" y="88"/>
                </a:cubicBezTo>
                <a:moveTo>
                  <a:pt x="54" y="46"/>
                </a:moveTo>
                <a:cubicBezTo>
                  <a:pt x="45" y="23"/>
                  <a:pt x="45" y="23"/>
                  <a:pt x="45" y="23"/>
                </a:cubicBezTo>
                <a:cubicBezTo>
                  <a:pt x="0" y="1"/>
                  <a:pt x="0" y="1"/>
                  <a:pt x="0" y="1"/>
                </a:cubicBezTo>
                <a:cubicBezTo>
                  <a:pt x="0" y="0"/>
                  <a:pt x="0" y="0"/>
                  <a:pt x="0" y="0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0" name="Freeform 58">
            <a:extLst>
              <a:ext uri="{FF2B5EF4-FFF2-40B4-BE49-F238E27FC236}">
                <a16:creationId xmlns:a16="http://schemas.microsoft.com/office/drawing/2014/main" id="{E59C63F4-A105-3DDC-A87C-A335D06E07B1}"/>
              </a:ext>
            </a:extLst>
          </p:cNvPr>
          <p:cNvSpPr>
            <a:spLocks/>
          </p:cNvSpPr>
          <p:nvPr/>
        </p:nvSpPr>
        <p:spPr bwMode="auto">
          <a:xfrm>
            <a:off x="5203826" y="2789238"/>
            <a:ext cx="496888" cy="222250"/>
          </a:xfrm>
          <a:custGeom>
            <a:avLst/>
            <a:gdLst>
              <a:gd name="T0" fmla="*/ 0 w 162"/>
              <a:gd name="T1" fmla="*/ 0 h 72"/>
              <a:gd name="T2" fmla="*/ 10 w 162"/>
              <a:gd name="T3" fmla="*/ 16 h 72"/>
              <a:gd name="T4" fmla="*/ 13 w 162"/>
              <a:gd name="T5" fmla="*/ 17 h 72"/>
              <a:gd name="T6" fmla="*/ 77 w 162"/>
              <a:gd name="T7" fmla="*/ 43 h 72"/>
              <a:gd name="T8" fmla="*/ 77 w 162"/>
              <a:gd name="T9" fmla="*/ 44 h 72"/>
              <a:gd name="T10" fmla="*/ 82 w 162"/>
              <a:gd name="T11" fmla="*/ 72 h 72"/>
              <a:gd name="T12" fmla="*/ 107 w 162"/>
              <a:gd name="T13" fmla="*/ 63 h 72"/>
              <a:gd name="T14" fmla="*/ 157 w 162"/>
              <a:gd name="T15" fmla="*/ 48 h 72"/>
              <a:gd name="T16" fmla="*/ 162 w 162"/>
              <a:gd name="T17" fmla="*/ 47 h 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62" h="72">
                <a:moveTo>
                  <a:pt x="0" y="0"/>
                </a:moveTo>
                <a:cubicBezTo>
                  <a:pt x="10" y="16"/>
                  <a:pt x="10" y="16"/>
                  <a:pt x="10" y="16"/>
                </a:cubicBezTo>
                <a:cubicBezTo>
                  <a:pt x="13" y="17"/>
                  <a:pt x="13" y="17"/>
                  <a:pt x="13" y="17"/>
                </a:cubicBezTo>
                <a:cubicBezTo>
                  <a:pt x="77" y="43"/>
                  <a:pt x="77" y="43"/>
                  <a:pt x="77" y="43"/>
                </a:cubicBezTo>
                <a:cubicBezTo>
                  <a:pt x="77" y="43"/>
                  <a:pt x="77" y="43"/>
                  <a:pt x="77" y="44"/>
                </a:cubicBezTo>
                <a:cubicBezTo>
                  <a:pt x="82" y="72"/>
                  <a:pt x="82" y="72"/>
                  <a:pt x="82" y="72"/>
                </a:cubicBezTo>
                <a:cubicBezTo>
                  <a:pt x="107" y="63"/>
                  <a:pt x="107" y="63"/>
                  <a:pt x="107" y="63"/>
                </a:cubicBezTo>
                <a:cubicBezTo>
                  <a:pt x="157" y="48"/>
                  <a:pt x="157" y="48"/>
                  <a:pt x="157" y="48"/>
                </a:cubicBezTo>
                <a:cubicBezTo>
                  <a:pt x="162" y="47"/>
                  <a:pt x="162" y="47"/>
                  <a:pt x="162" y="47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1" name="Freeform 59">
            <a:extLst>
              <a:ext uri="{FF2B5EF4-FFF2-40B4-BE49-F238E27FC236}">
                <a16:creationId xmlns:a16="http://schemas.microsoft.com/office/drawing/2014/main" id="{24B35405-17EC-B5AD-5D4D-11A0CD5A59CE}"/>
              </a:ext>
            </a:extLst>
          </p:cNvPr>
          <p:cNvSpPr>
            <a:spLocks noEditPoints="1"/>
          </p:cNvSpPr>
          <p:nvPr/>
        </p:nvSpPr>
        <p:spPr bwMode="auto">
          <a:xfrm>
            <a:off x="7546976" y="1757363"/>
            <a:ext cx="1136650" cy="1471613"/>
          </a:xfrm>
          <a:custGeom>
            <a:avLst/>
            <a:gdLst>
              <a:gd name="T0" fmla="*/ 370 w 370"/>
              <a:gd name="T1" fmla="*/ 479 h 479"/>
              <a:gd name="T2" fmla="*/ 370 w 370"/>
              <a:gd name="T3" fmla="*/ 479 h 479"/>
              <a:gd name="T4" fmla="*/ 299 w 370"/>
              <a:gd name="T5" fmla="*/ 376 h 479"/>
              <a:gd name="T6" fmla="*/ 255 w 370"/>
              <a:gd name="T7" fmla="*/ 360 h 479"/>
              <a:gd name="T8" fmla="*/ 255 w 370"/>
              <a:gd name="T9" fmla="*/ 360 h 479"/>
              <a:gd name="T10" fmla="*/ 255 w 370"/>
              <a:gd name="T11" fmla="*/ 359 h 479"/>
              <a:gd name="T12" fmla="*/ 308 w 370"/>
              <a:gd name="T13" fmla="*/ 297 h 479"/>
              <a:gd name="T14" fmla="*/ 293 w 370"/>
              <a:gd name="T15" fmla="*/ 254 h 479"/>
              <a:gd name="T16" fmla="*/ 206 w 370"/>
              <a:gd name="T17" fmla="*/ 273 h 479"/>
              <a:gd name="T18" fmla="*/ 206 w 370"/>
              <a:gd name="T19" fmla="*/ 273 h 479"/>
              <a:gd name="T20" fmla="*/ 206 w 370"/>
              <a:gd name="T21" fmla="*/ 272 h 479"/>
              <a:gd name="T22" fmla="*/ 225 w 370"/>
              <a:gd name="T23" fmla="*/ 247 h 479"/>
              <a:gd name="T24" fmla="*/ 171 w 370"/>
              <a:gd name="T25" fmla="*/ 201 h 479"/>
              <a:gd name="T26" fmla="*/ 170 w 370"/>
              <a:gd name="T27" fmla="*/ 200 h 479"/>
              <a:gd name="T28" fmla="*/ 180 w 370"/>
              <a:gd name="T29" fmla="*/ 171 h 479"/>
              <a:gd name="T30" fmla="*/ 156 w 370"/>
              <a:gd name="T31" fmla="*/ 131 h 479"/>
              <a:gd name="T32" fmla="*/ 76 w 370"/>
              <a:gd name="T33" fmla="*/ 74 h 479"/>
              <a:gd name="T34" fmla="*/ 76 w 370"/>
              <a:gd name="T35" fmla="*/ 73 h 479"/>
              <a:gd name="T36" fmla="*/ 58 w 370"/>
              <a:gd name="T37" fmla="*/ 21 h 479"/>
              <a:gd name="T38" fmla="*/ 30 w 370"/>
              <a:gd name="T39" fmla="*/ 8 h 479"/>
              <a:gd name="T40" fmla="*/ 22 w 370"/>
              <a:gd name="T41" fmla="*/ 5 h 479"/>
              <a:gd name="T42" fmla="*/ 11 w 370"/>
              <a:gd name="T43" fmla="*/ 0 h 479"/>
              <a:gd name="T44" fmla="*/ 1 w 370"/>
              <a:gd name="T45" fmla="*/ 2 h 479"/>
              <a:gd name="T46" fmla="*/ 1 w 370"/>
              <a:gd name="T47" fmla="*/ 2 h 479"/>
              <a:gd name="T48" fmla="*/ 0 w 370"/>
              <a:gd name="T49" fmla="*/ 2 h 4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370" h="479">
                <a:moveTo>
                  <a:pt x="370" y="479"/>
                </a:moveTo>
                <a:cubicBezTo>
                  <a:pt x="370" y="479"/>
                  <a:pt x="370" y="479"/>
                  <a:pt x="370" y="479"/>
                </a:cubicBezTo>
                <a:cubicBezTo>
                  <a:pt x="299" y="376"/>
                  <a:pt x="299" y="376"/>
                  <a:pt x="299" y="376"/>
                </a:cubicBezTo>
                <a:cubicBezTo>
                  <a:pt x="255" y="360"/>
                  <a:pt x="255" y="360"/>
                  <a:pt x="255" y="360"/>
                </a:cubicBezTo>
                <a:cubicBezTo>
                  <a:pt x="255" y="360"/>
                  <a:pt x="255" y="360"/>
                  <a:pt x="255" y="360"/>
                </a:cubicBezTo>
                <a:cubicBezTo>
                  <a:pt x="255" y="359"/>
                  <a:pt x="255" y="359"/>
                  <a:pt x="255" y="359"/>
                </a:cubicBezTo>
                <a:cubicBezTo>
                  <a:pt x="308" y="297"/>
                  <a:pt x="308" y="297"/>
                  <a:pt x="308" y="297"/>
                </a:cubicBezTo>
                <a:cubicBezTo>
                  <a:pt x="293" y="254"/>
                  <a:pt x="293" y="254"/>
                  <a:pt x="293" y="254"/>
                </a:cubicBezTo>
                <a:cubicBezTo>
                  <a:pt x="206" y="273"/>
                  <a:pt x="206" y="273"/>
                  <a:pt x="206" y="273"/>
                </a:cubicBezTo>
                <a:cubicBezTo>
                  <a:pt x="206" y="273"/>
                  <a:pt x="206" y="273"/>
                  <a:pt x="206" y="273"/>
                </a:cubicBezTo>
                <a:cubicBezTo>
                  <a:pt x="205" y="273"/>
                  <a:pt x="205" y="272"/>
                  <a:pt x="206" y="272"/>
                </a:cubicBezTo>
                <a:cubicBezTo>
                  <a:pt x="225" y="247"/>
                  <a:pt x="225" y="247"/>
                  <a:pt x="225" y="247"/>
                </a:cubicBezTo>
                <a:cubicBezTo>
                  <a:pt x="171" y="201"/>
                  <a:pt x="171" y="201"/>
                  <a:pt x="171" y="201"/>
                </a:cubicBezTo>
                <a:cubicBezTo>
                  <a:pt x="170" y="201"/>
                  <a:pt x="170" y="201"/>
                  <a:pt x="170" y="200"/>
                </a:cubicBezTo>
                <a:cubicBezTo>
                  <a:pt x="180" y="171"/>
                  <a:pt x="180" y="171"/>
                  <a:pt x="180" y="171"/>
                </a:cubicBezTo>
                <a:cubicBezTo>
                  <a:pt x="156" y="131"/>
                  <a:pt x="156" y="131"/>
                  <a:pt x="156" y="131"/>
                </a:cubicBezTo>
                <a:cubicBezTo>
                  <a:pt x="76" y="74"/>
                  <a:pt x="76" y="74"/>
                  <a:pt x="76" y="74"/>
                </a:cubicBezTo>
                <a:cubicBezTo>
                  <a:pt x="76" y="74"/>
                  <a:pt x="76" y="74"/>
                  <a:pt x="76" y="73"/>
                </a:cubicBezTo>
                <a:cubicBezTo>
                  <a:pt x="58" y="21"/>
                  <a:pt x="58" y="21"/>
                  <a:pt x="58" y="21"/>
                </a:cubicBezTo>
                <a:cubicBezTo>
                  <a:pt x="30" y="8"/>
                  <a:pt x="30" y="8"/>
                  <a:pt x="30" y="8"/>
                </a:cubicBezTo>
                <a:cubicBezTo>
                  <a:pt x="22" y="5"/>
                  <a:pt x="22" y="5"/>
                  <a:pt x="22" y="5"/>
                </a:cubicBezTo>
                <a:cubicBezTo>
                  <a:pt x="11" y="0"/>
                  <a:pt x="11" y="0"/>
                  <a:pt x="11" y="0"/>
                </a:cubicBezTo>
                <a:cubicBezTo>
                  <a:pt x="1" y="2"/>
                  <a:pt x="1" y="2"/>
                  <a:pt x="1" y="2"/>
                </a:cubicBezTo>
                <a:moveTo>
                  <a:pt x="1" y="2"/>
                </a:moveTo>
                <a:cubicBezTo>
                  <a:pt x="0" y="2"/>
                  <a:pt x="0" y="2"/>
                  <a:pt x="0" y="2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2" name="Freeform 60">
            <a:extLst>
              <a:ext uri="{FF2B5EF4-FFF2-40B4-BE49-F238E27FC236}">
                <a16:creationId xmlns:a16="http://schemas.microsoft.com/office/drawing/2014/main" id="{D3DCEDD5-4850-7B08-B1AE-602DDE0CA555}"/>
              </a:ext>
            </a:extLst>
          </p:cNvPr>
          <p:cNvSpPr>
            <a:spLocks noEditPoints="1"/>
          </p:cNvSpPr>
          <p:nvPr/>
        </p:nvSpPr>
        <p:spPr bwMode="auto">
          <a:xfrm>
            <a:off x="3990976" y="5229225"/>
            <a:ext cx="804863" cy="814388"/>
          </a:xfrm>
          <a:custGeom>
            <a:avLst/>
            <a:gdLst>
              <a:gd name="T0" fmla="*/ 7 w 262"/>
              <a:gd name="T1" fmla="*/ 31 h 265"/>
              <a:gd name="T2" fmla="*/ 1 w 262"/>
              <a:gd name="T3" fmla="*/ 48 h 265"/>
              <a:gd name="T4" fmla="*/ 0 w 262"/>
              <a:gd name="T5" fmla="*/ 49 h 265"/>
              <a:gd name="T6" fmla="*/ 21 w 262"/>
              <a:gd name="T7" fmla="*/ 61 h 265"/>
              <a:gd name="T8" fmla="*/ 60 w 262"/>
              <a:gd name="T9" fmla="*/ 82 h 265"/>
              <a:gd name="T10" fmla="*/ 76 w 262"/>
              <a:gd name="T11" fmla="*/ 91 h 265"/>
              <a:gd name="T12" fmla="*/ 77 w 262"/>
              <a:gd name="T13" fmla="*/ 92 h 265"/>
              <a:gd name="T14" fmla="*/ 76 w 262"/>
              <a:gd name="T15" fmla="*/ 107 h 265"/>
              <a:gd name="T16" fmla="*/ 76 w 262"/>
              <a:gd name="T17" fmla="*/ 143 h 265"/>
              <a:gd name="T18" fmla="*/ 117 w 262"/>
              <a:gd name="T19" fmla="*/ 143 h 265"/>
              <a:gd name="T20" fmla="*/ 117 w 262"/>
              <a:gd name="T21" fmla="*/ 143 h 265"/>
              <a:gd name="T22" fmla="*/ 120 w 262"/>
              <a:gd name="T23" fmla="*/ 144 h 265"/>
              <a:gd name="T24" fmla="*/ 143 w 262"/>
              <a:gd name="T25" fmla="*/ 150 h 265"/>
              <a:gd name="T26" fmla="*/ 177 w 262"/>
              <a:gd name="T27" fmla="*/ 158 h 265"/>
              <a:gd name="T28" fmla="*/ 177 w 262"/>
              <a:gd name="T29" fmla="*/ 159 h 265"/>
              <a:gd name="T30" fmla="*/ 175 w 262"/>
              <a:gd name="T31" fmla="*/ 176 h 265"/>
              <a:gd name="T32" fmla="*/ 174 w 262"/>
              <a:gd name="T33" fmla="*/ 190 h 265"/>
              <a:gd name="T34" fmla="*/ 172 w 262"/>
              <a:gd name="T35" fmla="*/ 198 h 265"/>
              <a:gd name="T36" fmla="*/ 163 w 262"/>
              <a:gd name="T37" fmla="*/ 265 h 265"/>
              <a:gd name="T38" fmla="*/ 255 w 262"/>
              <a:gd name="T39" fmla="*/ 250 h 265"/>
              <a:gd name="T40" fmla="*/ 243 w 262"/>
              <a:gd name="T41" fmla="*/ 204 h 265"/>
              <a:gd name="T42" fmla="*/ 244 w 262"/>
              <a:gd name="T43" fmla="*/ 203 h 265"/>
              <a:gd name="T44" fmla="*/ 262 w 262"/>
              <a:gd name="T45" fmla="*/ 197 h 265"/>
              <a:gd name="T46" fmla="*/ 262 w 262"/>
              <a:gd name="T47" fmla="*/ 159 h 265"/>
              <a:gd name="T48" fmla="*/ 261 w 262"/>
              <a:gd name="T49" fmla="*/ 148 h 265"/>
              <a:gd name="T50" fmla="*/ 252 w 262"/>
              <a:gd name="T51" fmla="*/ 136 h 265"/>
              <a:gd name="T52" fmla="*/ 237 w 262"/>
              <a:gd name="T53" fmla="*/ 118 h 265"/>
              <a:gd name="T54" fmla="*/ 237 w 262"/>
              <a:gd name="T55" fmla="*/ 117 h 265"/>
              <a:gd name="T56" fmla="*/ 243 w 262"/>
              <a:gd name="T57" fmla="*/ 102 h 265"/>
              <a:gd name="T58" fmla="*/ 214 w 262"/>
              <a:gd name="T59" fmla="*/ 90 h 265"/>
              <a:gd name="T60" fmla="*/ 213 w 262"/>
              <a:gd name="T61" fmla="*/ 89 h 265"/>
              <a:gd name="T62" fmla="*/ 223 w 262"/>
              <a:gd name="T63" fmla="*/ 50 h 265"/>
              <a:gd name="T64" fmla="*/ 173 w 262"/>
              <a:gd name="T65" fmla="*/ 15 h 265"/>
              <a:gd name="T66" fmla="*/ 173 w 262"/>
              <a:gd name="T67" fmla="*/ 15 h 265"/>
              <a:gd name="T68" fmla="*/ 170 w 262"/>
              <a:gd name="T69" fmla="*/ 10 h 265"/>
              <a:gd name="T70" fmla="*/ 156 w 262"/>
              <a:gd name="T71" fmla="*/ 1 h 265"/>
              <a:gd name="T72" fmla="*/ 154 w 262"/>
              <a:gd name="T73" fmla="*/ 7 h 265"/>
              <a:gd name="T74" fmla="*/ 150 w 262"/>
              <a:gd name="T75" fmla="*/ 16 h 265"/>
              <a:gd name="T76" fmla="*/ 149 w 262"/>
              <a:gd name="T77" fmla="*/ 16 h 265"/>
              <a:gd name="T78" fmla="*/ 149 w 262"/>
              <a:gd name="T79" fmla="*/ 16 h 265"/>
              <a:gd name="T80" fmla="*/ 130 w 262"/>
              <a:gd name="T81" fmla="*/ 0 h 265"/>
              <a:gd name="T82" fmla="*/ 83 w 262"/>
              <a:gd name="T83" fmla="*/ 15 h 265"/>
              <a:gd name="T84" fmla="*/ 74 w 262"/>
              <a:gd name="T85" fmla="*/ 30 h 2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262" h="265">
                <a:moveTo>
                  <a:pt x="7" y="31"/>
                </a:moveTo>
                <a:cubicBezTo>
                  <a:pt x="1" y="48"/>
                  <a:pt x="1" y="48"/>
                  <a:pt x="1" y="48"/>
                </a:cubicBezTo>
                <a:cubicBezTo>
                  <a:pt x="0" y="49"/>
                  <a:pt x="0" y="49"/>
                  <a:pt x="0" y="49"/>
                </a:cubicBezTo>
                <a:cubicBezTo>
                  <a:pt x="21" y="61"/>
                  <a:pt x="21" y="61"/>
                  <a:pt x="21" y="61"/>
                </a:cubicBezTo>
                <a:cubicBezTo>
                  <a:pt x="60" y="82"/>
                  <a:pt x="60" y="82"/>
                  <a:pt x="60" y="82"/>
                </a:cubicBezTo>
                <a:cubicBezTo>
                  <a:pt x="76" y="91"/>
                  <a:pt x="76" y="91"/>
                  <a:pt x="76" y="91"/>
                </a:cubicBezTo>
                <a:cubicBezTo>
                  <a:pt x="76" y="91"/>
                  <a:pt x="77" y="92"/>
                  <a:pt x="77" y="92"/>
                </a:cubicBezTo>
                <a:cubicBezTo>
                  <a:pt x="76" y="107"/>
                  <a:pt x="76" y="107"/>
                  <a:pt x="76" y="107"/>
                </a:cubicBezTo>
                <a:cubicBezTo>
                  <a:pt x="76" y="143"/>
                  <a:pt x="76" y="143"/>
                  <a:pt x="76" y="143"/>
                </a:cubicBezTo>
                <a:cubicBezTo>
                  <a:pt x="117" y="143"/>
                  <a:pt x="117" y="143"/>
                  <a:pt x="117" y="143"/>
                </a:cubicBezTo>
                <a:cubicBezTo>
                  <a:pt x="117" y="143"/>
                  <a:pt x="117" y="143"/>
                  <a:pt x="117" y="143"/>
                </a:cubicBezTo>
                <a:cubicBezTo>
                  <a:pt x="120" y="144"/>
                  <a:pt x="120" y="144"/>
                  <a:pt x="120" y="144"/>
                </a:cubicBezTo>
                <a:cubicBezTo>
                  <a:pt x="143" y="150"/>
                  <a:pt x="143" y="150"/>
                  <a:pt x="143" y="150"/>
                </a:cubicBezTo>
                <a:cubicBezTo>
                  <a:pt x="177" y="158"/>
                  <a:pt x="177" y="158"/>
                  <a:pt x="177" y="158"/>
                </a:cubicBezTo>
                <a:cubicBezTo>
                  <a:pt x="177" y="158"/>
                  <a:pt x="177" y="159"/>
                  <a:pt x="177" y="159"/>
                </a:cubicBezTo>
                <a:cubicBezTo>
                  <a:pt x="175" y="176"/>
                  <a:pt x="175" y="176"/>
                  <a:pt x="175" y="176"/>
                </a:cubicBezTo>
                <a:cubicBezTo>
                  <a:pt x="174" y="190"/>
                  <a:pt x="174" y="190"/>
                  <a:pt x="174" y="190"/>
                </a:cubicBezTo>
                <a:cubicBezTo>
                  <a:pt x="172" y="198"/>
                  <a:pt x="172" y="198"/>
                  <a:pt x="172" y="198"/>
                </a:cubicBezTo>
                <a:cubicBezTo>
                  <a:pt x="163" y="265"/>
                  <a:pt x="163" y="265"/>
                  <a:pt x="163" y="265"/>
                </a:cubicBezTo>
                <a:moveTo>
                  <a:pt x="255" y="250"/>
                </a:moveTo>
                <a:cubicBezTo>
                  <a:pt x="243" y="204"/>
                  <a:pt x="243" y="204"/>
                  <a:pt x="243" y="204"/>
                </a:cubicBezTo>
                <a:cubicBezTo>
                  <a:pt x="243" y="203"/>
                  <a:pt x="243" y="203"/>
                  <a:pt x="244" y="203"/>
                </a:cubicBezTo>
                <a:cubicBezTo>
                  <a:pt x="262" y="197"/>
                  <a:pt x="262" y="197"/>
                  <a:pt x="262" y="197"/>
                </a:cubicBezTo>
                <a:cubicBezTo>
                  <a:pt x="262" y="159"/>
                  <a:pt x="262" y="159"/>
                  <a:pt x="262" y="159"/>
                </a:cubicBezTo>
                <a:cubicBezTo>
                  <a:pt x="261" y="148"/>
                  <a:pt x="261" y="148"/>
                  <a:pt x="261" y="148"/>
                </a:cubicBezTo>
                <a:cubicBezTo>
                  <a:pt x="252" y="136"/>
                  <a:pt x="252" y="136"/>
                  <a:pt x="252" y="136"/>
                </a:cubicBezTo>
                <a:cubicBezTo>
                  <a:pt x="237" y="118"/>
                  <a:pt x="237" y="118"/>
                  <a:pt x="237" y="118"/>
                </a:cubicBezTo>
                <a:cubicBezTo>
                  <a:pt x="237" y="118"/>
                  <a:pt x="237" y="118"/>
                  <a:pt x="237" y="117"/>
                </a:cubicBezTo>
                <a:cubicBezTo>
                  <a:pt x="243" y="102"/>
                  <a:pt x="243" y="102"/>
                  <a:pt x="243" y="102"/>
                </a:cubicBezTo>
                <a:cubicBezTo>
                  <a:pt x="214" y="90"/>
                  <a:pt x="214" y="90"/>
                  <a:pt x="214" y="90"/>
                </a:cubicBezTo>
                <a:cubicBezTo>
                  <a:pt x="214" y="90"/>
                  <a:pt x="213" y="90"/>
                  <a:pt x="213" y="89"/>
                </a:cubicBezTo>
                <a:cubicBezTo>
                  <a:pt x="223" y="50"/>
                  <a:pt x="223" y="50"/>
                  <a:pt x="223" y="50"/>
                </a:cubicBezTo>
                <a:cubicBezTo>
                  <a:pt x="173" y="15"/>
                  <a:pt x="173" y="15"/>
                  <a:pt x="173" y="15"/>
                </a:cubicBezTo>
                <a:cubicBezTo>
                  <a:pt x="173" y="15"/>
                  <a:pt x="173" y="15"/>
                  <a:pt x="173" y="15"/>
                </a:cubicBezTo>
                <a:cubicBezTo>
                  <a:pt x="170" y="10"/>
                  <a:pt x="170" y="10"/>
                  <a:pt x="170" y="10"/>
                </a:cubicBezTo>
                <a:cubicBezTo>
                  <a:pt x="156" y="1"/>
                  <a:pt x="156" y="1"/>
                  <a:pt x="156" y="1"/>
                </a:cubicBezTo>
                <a:cubicBezTo>
                  <a:pt x="154" y="7"/>
                  <a:pt x="154" y="7"/>
                  <a:pt x="154" y="7"/>
                </a:cubicBezTo>
                <a:cubicBezTo>
                  <a:pt x="150" y="16"/>
                  <a:pt x="150" y="16"/>
                  <a:pt x="150" y="16"/>
                </a:cubicBezTo>
                <a:cubicBezTo>
                  <a:pt x="150" y="16"/>
                  <a:pt x="150" y="16"/>
                  <a:pt x="149" y="16"/>
                </a:cubicBezTo>
                <a:cubicBezTo>
                  <a:pt x="149" y="16"/>
                  <a:pt x="149" y="16"/>
                  <a:pt x="149" y="16"/>
                </a:cubicBezTo>
                <a:cubicBezTo>
                  <a:pt x="130" y="0"/>
                  <a:pt x="130" y="0"/>
                  <a:pt x="130" y="0"/>
                </a:cubicBezTo>
                <a:cubicBezTo>
                  <a:pt x="83" y="15"/>
                  <a:pt x="83" y="15"/>
                  <a:pt x="83" y="15"/>
                </a:cubicBezTo>
                <a:cubicBezTo>
                  <a:pt x="74" y="30"/>
                  <a:pt x="74" y="30"/>
                  <a:pt x="74" y="30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3" name="Freeform 61">
            <a:extLst>
              <a:ext uri="{FF2B5EF4-FFF2-40B4-BE49-F238E27FC236}">
                <a16:creationId xmlns:a16="http://schemas.microsoft.com/office/drawing/2014/main" id="{B5A82649-8D3E-B261-69A2-3095BACFC44F}"/>
              </a:ext>
            </a:extLst>
          </p:cNvPr>
          <p:cNvSpPr>
            <a:spLocks/>
          </p:cNvSpPr>
          <p:nvPr/>
        </p:nvSpPr>
        <p:spPr bwMode="auto">
          <a:xfrm>
            <a:off x="3689351" y="5653088"/>
            <a:ext cx="482600" cy="412750"/>
          </a:xfrm>
          <a:custGeom>
            <a:avLst/>
            <a:gdLst>
              <a:gd name="T0" fmla="*/ 0 w 157"/>
              <a:gd name="T1" fmla="*/ 0 h 134"/>
              <a:gd name="T2" fmla="*/ 25 w 157"/>
              <a:gd name="T3" fmla="*/ 53 h 134"/>
              <a:gd name="T4" fmla="*/ 68 w 157"/>
              <a:gd name="T5" fmla="*/ 56 h 134"/>
              <a:gd name="T6" fmla="*/ 69 w 157"/>
              <a:gd name="T7" fmla="*/ 56 h 134"/>
              <a:gd name="T8" fmla="*/ 69 w 157"/>
              <a:gd name="T9" fmla="*/ 57 h 134"/>
              <a:gd name="T10" fmla="*/ 56 w 157"/>
              <a:gd name="T11" fmla="*/ 73 h 134"/>
              <a:gd name="T12" fmla="*/ 68 w 157"/>
              <a:gd name="T13" fmla="*/ 84 h 134"/>
              <a:gd name="T14" fmla="*/ 114 w 157"/>
              <a:gd name="T15" fmla="*/ 90 h 134"/>
              <a:gd name="T16" fmla="*/ 114 w 157"/>
              <a:gd name="T17" fmla="*/ 90 h 134"/>
              <a:gd name="T18" fmla="*/ 119 w 157"/>
              <a:gd name="T19" fmla="*/ 95 h 134"/>
              <a:gd name="T20" fmla="*/ 157 w 157"/>
              <a:gd name="T21" fmla="*/ 134 h 1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57" h="134">
                <a:moveTo>
                  <a:pt x="0" y="0"/>
                </a:moveTo>
                <a:cubicBezTo>
                  <a:pt x="25" y="53"/>
                  <a:pt x="25" y="53"/>
                  <a:pt x="25" y="53"/>
                </a:cubicBezTo>
                <a:cubicBezTo>
                  <a:pt x="68" y="56"/>
                  <a:pt x="68" y="56"/>
                  <a:pt x="68" y="56"/>
                </a:cubicBezTo>
                <a:cubicBezTo>
                  <a:pt x="69" y="56"/>
                  <a:pt x="69" y="56"/>
                  <a:pt x="69" y="56"/>
                </a:cubicBezTo>
                <a:cubicBezTo>
                  <a:pt x="69" y="56"/>
                  <a:pt x="69" y="57"/>
                  <a:pt x="69" y="57"/>
                </a:cubicBezTo>
                <a:cubicBezTo>
                  <a:pt x="56" y="73"/>
                  <a:pt x="56" y="73"/>
                  <a:pt x="56" y="73"/>
                </a:cubicBezTo>
                <a:cubicBezTo>
                  <a:pt x="68" y="84"/>
                  <a:pt x="68" y="84"/>
                  <a:pt x="68" y="84"/>
                </a:cubicBezTo>
                <a:cubicBezTo>
                  <a:pt x="114" y="90"/>
                  <a:pt x="114" y="90"/>
                  <a:pt x="114" y="90"/>
                </a:cubicBezTo>
                <a:cubicBezTo>
                  <a:pt x="114" y="90"/>
                  <a:pt x="114" y="90"/>
                  <a:pt x="114" y="90"/>
                </a:cubicBezTo>
                <a:cubicBezTo>
                  <a:pt x="119" y="95"/>
                  <a:pt x="119" y="95"/>
                  <a:pt x="119" y="95"/>
                </a:cubicBezTo>
                <a:cubicBezTo>
                  <a:pt x="157" y="134"/>
                  <a:pt x="157" y="134"/>
                  <a:pt x="157" y="134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4" name="Freeform 62">
            <a:extLst>
              <a:ext uri="{FF2B5EF4-FFF2-40B4-BE49-F238E27FC236}">
                <a16:creationId xmlns:a16="http://schemas.microsoft.com/office/drawing/2014/main" id="{299E49F8-ED0B-EA20-FD30-9EB1BE18F14F}"/>
              </a:ext>
            </a:extLst>
          </p:cNvPr>
          <p:cNvSpPr>
            <a:spLocks/>
          </p:cNvSpPr>
          <p:nvPr/>
        </p:nvSpPr>
        <p:spPr bwMode="auto">
          <a:xfrm>
            <a:off x="4740276" y="3546475"/>
            <a:ext cx="473075" cy="342900"/>
          </a:xfrm>
          <a:custGeom>
            <a:avLst/>
            <a:gdLst>
              <a:gd name="T0" fmla="*/ 0 w 154"/>
              <a:gd name="T1" fmla="*/ 112 h 112"/>
              <a:gd name="T2" fmla="*/ 8 w 154"/>
              <a:gd name="T3" fmla="*/ 110 h 112"/>
              <a:gd name="T4" fmla="*/ 79 w 154"/>
              <a:gd name="T5" fmla="*/ 98 h 112"/>
              <a:gd name="T6" fmla="*/ 75 w 154"/>
              <a:gd name="T7" fmla="*/ 78 h 112"/>
              <a:gd name="T8" fmla="*/ 72 w 154"/>
              <a:gd name="T9" fmla="*/ 66 h 112"/>
              <a:gd name="T10" fmla="*/ 72 w 154"/>
              <a:gd name="T11" fmla="*/ 65 h 112"/>
              <a:gd name="T12" fmla="*/ 96 w 154"/>
              <a:gd name="T13" fmla="*/ 43 h 112"/>
              <a:gd name="T14" fmla="*/ 128 w 154"/>
              <a:gd name="T15" fmla="*/ 17 h 112"/>
              <a:gd name="T16" fmla="*/ 146 w 154"/>
              <a:gd name="T17" fmla="*/ 0 h 112"/>
              <a:gd name="T18" fmla="*/ 147 w 154"/>
              <a:gd name="T19" fmla="*/ 0 h 112"/>
              <a:gd name="T20" fmla="*/ 154 w 154"/>
              <a:gd name="T21" fmla="*/ 2 h 1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54" h="112">
                <a:moveTo>
                  <a:pt x="0" y="112"/>
                </a:moveTo>
                <a:cubicBezTo>
                  <a:pt x="8" y="110"/>
                  <a:pt x="8" y="110"/>
                  <a:pt x="8" y="110"/>
                </a:cubicBezTo>
                <a:cubicBezTo>
                  <a:pt x="79" y="98"/>
                  <a:pt x="79" y="98"/>
                  <a:pt x="79" y="98"/>
                </a:cubicBezTo>
                <a:cubicBezTo>
                  <a:pt x="75" y="78"/>
                  <a:pt x="75" y="78"/>
                  <a:pt x="75" y="78"/>
                </a:cubicBezTo>
                <a:cubicBezTo>
                  <a:pt x="72" y="66"/>
                  <a:pt x="72" y="66"/>
                  <a:pt x="72" y="66"/>
                </a:cubicBezTo>
                <a:cubicBezTo>
                  <a:pt x="72" y="66"/>
                  <a:pt x="72" y="66"/>
                  <a:pt x="72" y="65"/>
                </a:cubicBezTo>
                <a:cubicBezTo>
                  <a:pt x="96" y="43"/>
                  <a:pt x="96" y="43"/>
                  <a:pt x="96" y="43"/>
                </a:cubicBezTo>
                <a:cubicBezTo>
                  <a:pt x="128" y="17"/>
                  <a:pt x="128" y="17"/>
                  <a:pt x="128" y="17"/>
                </a:cubicBezTo>
                <a:cubicBezTo>
                  <a:pt x="146" y="0"/>
                  <a:pt x="146" y="0"/>
                  <a:pt x="146" y="0"/>
                </a:cubicBezTo>
                <a:cubicBezTo>
                  <a:pt x="147" y="0"/>
                  <a:pt x="147" y="0"/>
                  <a:pt x="147" y="0"/>
                </a:cubicBezTo>
                <a:cubicBezTo>
                  <a:pt x="154" y="2"/>
                  <a:pt x="154" y="2"/>
                  <a:pt x="154" y="2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5" name="Freeform 63">
            <a:extLst>
              <a:ext uri="{FF2B5EF4-FFF2-40B4-BE49-F238E27FC236}">
                <a16:creationId xmlns:a16="http://schemas.microsoft.com/office/drawing/2014/main" id="{E2528464-B3C0-1BD4-DAAE-61EECD37FC1C}"/>
              </a:ext>
            </a:extLst>
          </p:cNvPr>
          <p:cNvSpPr>
            <a:spLocks/>
          </p:cNvSpPr>
          <p:nvPr/>
        </p:nvSpPr>
        <p:spPr bwMode="auto">
          <a:xfrm>
            <a:off x="7585076" y="1379538"/>
            <a:ext cx="198438" cy="160338"/>
          </a:xfrm>
          <a:custGeom>
            <a:avLst/>
            <a:gdLst>
              <a:gd name="T0" fmla="*/ 65 w 65"/>
              <a:gd name="T1" fmla="*/ 36 h 52"/>
              <a:gd name="T2" fmla="*/ 65 w 65"/>
              <a:gd name="T3" fmla="*/ 37 h 52"/>
              <a:gd name="T4" fmla="*/ 45 w 65"/>
              <a:gd name="T5" fmla="*/ 51 h 52"/>
              <a:gd name="T6" fmla="*/ 44 w 65"/>
              <a:gd name="T7" fmla="*/ 52 h 52"/>
              <a:gd name="T8" fmla="*/ 44 w 65"/>
              <a:gd name="T9" fmla="*/ 51 h 52"/>
              <a:gd name="T10" fmla="*/ 43 w 65"/>
              <a:gd name="T11" fmla="*/ 51 h 52"/>
              <a:gd name="T12" fmla="*/ 24 w 65"/>
              <a:gd name="T13" fmla="*/ 6 h 52"/>
              <a:gd name="T14" fmla="*/ 0 w 65"/>
              <a:gd name="T15" fmla="*/ 0 h 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65" h="52">
                <a:moveTo>
                  <a:pt x="65" y="36"/>
                </a:moveTo>
                <a:cubicBezTo>
                  <a:pt x="65" y="37"/>
                  <a:pt x="65" y="37"/>
                  <a:pt x="65" y="37"/>
                </a:cubicBezTo>
                <a:cubicBezTo>
                  <a:pt x="45" y="51"/>
                  <a:pt x="45" y="51"/>
                  <a:pt x="45" y="51"/>
                </a:cubicBezTo>
                <a:cubicBezTo>
                  <a:pt x="44" y="51"/>
                  <a:pt x="44" y="52"/>
                  <a:pt x="44" y="52"/>
                </a:cubicBezTo>
                <a:cubicBezTo>
                  <a:pt x="44" y="52"/>
                  <a:pt x="44" y="51"/>
                  <a:pt x="44" y="51"/>
                </a:cubicBezTo>
                <a:cubicBezTo>
                  <a:pt x="44" y="51"/>
                  <a:pt x="44" y="51"/>
                  <a:pt x="43" y="51"/>
                </a:cubicBezTo>
                <a:cubicBezTo>
                  <a:pt x="24" y="6"/>
                  <a:pt x="24" y="6"/>
                  <a:pt x="24" y="6"/>
                </a:cubicBezTo>
                <a:cubicBezTo>
                  <a:pt x="0" y="0"/>
                  <a:pt x="0" y="0"/>
                  <a:pt x="0" y="0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6" name="Freeform 64">
            <a:extLst>
              <a:ext uri="{FF2B5EF4-FFF2-40B4-BE49-F238E27FC236}">
                <a16:creationId xmlns:a16="http://schemas.microsoft.com/office/drawing/2014/main" id="{E263624F-21E8-6CD0-EF86-70DCBEF45DDA}"/>
              </a:ext>
            </a:extLst>
          </p:cNvPr>
          <p:cNvSpPr>
            <a:spLocks/>
          </p:cNvSpPr>
          <p:nvPr/>
        </p:nvSpPr>
        <p:spPr bwMode="auto">
          <a:xfrm>
            <a:off x="6908801" y="2430463"/>
            <a:ext cx="334963" cy="641350"/>
          </a:xfrm>
          <a:custGeom>
            <a:avLst/>
            <a:gdLst>
              <a:gd name="T0" fmla="*/ 109 w 109"/>
              <a:gd name="T1" fmla="*/ 188 h 209"/>
              <a:gd name="T2" fmla="*/ 109 w 109"/>
              <a:gd name="T3" fmla="*/ 189 h 209"/>
              <a:gd name="T4" fmla="*/ 87 w 109"/>
              <a:gd name="T5" fmla="*/ 194 h 209"/>
              <a:gd name="T6" fmla="*/ 11 w 109"/>
              <a:gd name="T7" fmla="*/ 209 h 209"/>
              <a:gd name="T8" fmla="*/ 11 w 109"/>
              <a:gd name="T9" fmla="*/ 209 h 209"/>
              <a:gd name="T10" fmla="*/ 10 w 109"/>
              <a:gd name="T11" fmla="*/ 209 h 209"/>
              <a:gd name="T12" fmla="*/ 10 w 109"/>
              <a:gd name="T13" fmla="*/ 208 h 209"/>
              <a:gd name="T14" fmla="*/ 5 w 109"/>
              <a:gd name="T15" fmla="*/ 171 h 209"/>
              <a:gd name="T16" fmla="*/ 1 w 109"/>
              <a:gd name="T17" fmla="*/ 138 h 209"/>
              <a:gd name="T18" fmla="*/ 0 w 109"/>
              <a:gd name="T19" fmla="*/ 131 h 209"/>
              <a:gd name="T20" fmla="*/ 0 w 109"/>
              <a:gd name="T21" fmla="*/ 131 h 209"/>
              <a:gd name="T22" fmla="*/ 56 w 109"/>
              <a:gd name="T23" fmla="*/ 35 h 209"/>
              <a:gd name="T24" fmla="*/ 55 w 109"/>
              <a:gd name="T25" fmla="*/ 20 h 209"/>
              <a:gd name="T26" fmla="*/ 55 w 109"/>
              <a:gd name="T27" fmla="*/ 1 h 209"/>
              <a:gd name="T28" fmla="*/ 55 w 109"/>
              <a:gd name="T29" fmla="*/ 0 h 2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09" h="209">
                <a:moveTo>
                  <a:pt x="109" y="188"/>
                </a:moveTo>
                <a:cubicBezTo>
                  <a:pt x="109" y="189"/>
                  <a:pt x="109" y="189"/>
                  <a:pt x="109" y="189"/>
                </a:cubicBezTo>
                <a:cubicBezTo>
                  <a:pt x="87" y="194"/>
                  <a:pt x="87" y="194"/>
                  <a:pt x="87" y="194"/>
                </a:cubicBezTo>
                <a:cubicBezTo>
                  <a:pt x="11" y="209"/>
                  <a:pt x="11" y="209"/>
                  <a:pt x="11" y="209"/>
                </a:cubicBezTo>
                <a:cubicBezTo>
                  <a:pt x="11" y="209"/>
                  <a:pt x="11" y="209"/>
                  <a:pt x="11" y="209"/>
                </a:cubicBezTo>
                <a:cubicBezTo>
                  <a:pt x="11" y="209"/>
                  <a:pt x="11" y="209"/>
                  <a:pt x="10" y="209"/>
                </a:cubicBezTo>
                <a:cubicBezTo>
                  <a:pt x="10" y="209"/>
                  <a:pt x="10" y="209"/>
                  <a:pt x="10" y="208"/>
                </a:cubicBezTo>
                <a:cubicBezTo>
                  <a:pt x="5" y="171"/>
                  <a:pt x="5" y="171"/>
                  <a:pt x="5" y="171"/>
                </a:cubicBezTo>
                <a:cubicBezTo>
                  <a:pt x="1" y="138"/>
                  <a:pt x="1" y="138"/>
                  <a:pt x="1" y="138"/>
                </a:cubicBezTo>
                <a:cubicBezTo>
                  <a:pt x="0" y="131"/>
                  <a:pt x="0" y="131"/>
                  <a:pt x="0" y="131"/>
                </a:cubicBezTo>
                <a:cubicBezTo>
                  <a:pt x="0" y="131"/>
                  <a:pt x="0" y="131"/>
                  <a:pt x="0" y="131"/>
                </a:cubicBezTo>
                <a:cubicBezTo>
                  <a:pt x="56" y="35"/>
                  <a:pt x="56" y="35"/>
                  <a:pt x="56" y="35"/>
                </a:cubicBezTo>
                <a:cubicBezTo>
                  <a:pt x="55" y="20"/>
                  <a:pt x="55" y="20"/>
                  <a:pt x="55" y="20"/>
                </a:cubicBezTo>
                <a:cubicBezTo>
                  <a:pt x="55" y="1"/>
                  <a:pt x="55" y="1"/>
                  <a:pt x="55" y="1"/>
                </a:cubicBezTo>
                <a:cubicBezTo>
                  <a:pt x="55" y="1"/>
                  <a:pt x="55" y="0"/>
                  <a:pt x="55" y="0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7" name="Freeform 65">
            <a:extLst>
              <a:ext uri="{FF2B5EF4-FFF2-40B4-BE49-F238E27FC236}">
                <a16:creationId xmlns:a16="http://schemas.microsoft.com/office/drawing/2014/main" id="{7DC4B6A9-7369-4929-A9DF-FC0B37B61F58}"/>
              </a:ext>
            </a:extLst>
          </p:cNvPr>
          <p:cNvSpPr>
            <a:spLocks noEditPoints="1"/>
          </p:cNvSpPr>
          <p:nvPr/>
        </p:nvSpPr>
        <p:spPr bwMode="auto">
          <a:xfrm>
            <a:off x="6665913" y="2817813"/>
            <a:ext cx="1738313" cy="1484313"/>
          </a:xfrm>
          <a:custGeom>
            <a:avLst/>
            <a:gdLst>
              <a:gd name="T0" fmla="*/ 192 w 566"/>
              <a:gd name="T1" fmla="*/ 483 h 483"/>
              <a:gd name="T2" fmla="*/ 192 w 566"/>
              <a:gd name="T3" fmla="*/ 483 h 483"/>
              <a:gd name="T4" fmla="*/ 192 w 566"/>
              <a:gd name="T5" fmla="*/ 483 h 483"/>
              <a:gd name="T6" fmla="*/ 150 w 566"/>
              <a:gd name="T7" fmla="*/ 454 h 483"/>
              <a:gd name="T8" fmla="*/ 150 w 566"/>
              <a:gd name="T9" fmla="*/ 453 h 483"/>
              <a:gd name="T10" fmla="*/ 158 w 566"/>
              <a:gd name="T11" fmla="*/ 432 h 483"/>
              <a:gd name="T12" fmla="*/ 143 w 566"/>
              <a:gd name="T13" fmla="*/ 424 h 483"/>
              <a:gd name="T14" fmla="*/ 143 w 566"/>
              <a:gd name="T15" fmla="*/ 423 h 483"/>
              <a:gd name="T16" fmla="*/ 120 w 566"/>
              <a:gd name="T17" fmla="*/ 305 h 483"/>
              <a:gd name="T18" fmla="*/ 75 w 566"/>
              <a:gd name="T19" fmla="*/ 287 h 483"/>
              <a:gd name="T20" fmla="*/ 54 w 566"/>
              <a:gd name="T21" fmla="*/ 279 h 483"/>
              <a:gd name="T22" fmla="*/ 32 w 566"/>
              <a:gd name="T23" fmla="*/ 270 h 483"/>
              <a:gd name="T24" fmla="*/ 32 w 566"/>
              <a:gd name="T25" fmla="*/ 270 h 483"/>
              <a:gd name="T26" fmla="*/ 0 w 566"/>
              <a:gd name="T27" fmla="*/ 227 h 483"/>
              <a:gd name="T28" fmla="*/ 0 w 566"/>
              <a:gd name="T29" fmla="*/ 226 h 483"/>
              <a:gd name="T30" fmla="*/ 0 w 566"/>
              <a:gd name="T31" fmla="*/ 226 h 483"/>
              <a:gd name="T32" fmla="*/ 40 w 566"/>
              <a:gd name="T33" fmla="*/ 200 h 483"/>
              <a:gd name="T34" fmla="*/ 31 w 566"/>
              <a:gd name="T35" fmla="*/ 159 h 483"/>
              <a:gd name="T36" fmla="*/ 31 w 566"/>
              <a:gd name="T37" fmla="*/ 159 h 483"/>
              <a:gd name="T38" fmla="*/ 89 w 566"/>
              <a:gd name="T39" fmla="*/ 82 h 483"/>
              <a:gd name="T40" fmla="*/ 566 w 566"/>
              <a:gd name="T41" fmla="*/ 231 h 483"/>
              <a:gd name="T42" fmla="*/ 538 w 566"/>
              <a:gd name="T43" fmla="*/ 205 h 483"/>
              <a:gd name="T44" fmla="*/ 528 w 566"/>
              <a:gd name="T45" fmla="*/ 220 h 483"/>
              <a:gd name="T46" fmla="*/ 528 w 566"/>
              <a:gd name="T47" fmla="*/ 221 h 483"/>
              <a:gd name="T48" fmla="*/ 527 w 566"/>
              <a:gd name="T49" fmla="*/ 221 h 483"/>
              <a:gd name="T50" fmla="*/ 486 w 566"/>
              <a:gd name="T51" fmla="*/ 195 h 483"/>
              <a:gd name="T52" fmla="*/ 485 w 566"/>
              <a:gd name="T53" fmla="*/ 194 h 483"/>
              <a:gd name="T54" fmla="*/ 483 w 566"/>
              <a:gd name="T55" fmla="*/ 155 h 483"/>
              <a:gd name="T56" fmla="*/ 424 w 566"/>
              <a:gd name="T57" fmla="*/ 156 h 483"/>
              <a:gd name="T58" fmla="*/ 423 w 566"/>
              <a:gd name="T59" fmla="*/ 156 h 483"/>
              <a:gd name="T60" fmla="*/ 362 w 566"/>
              <a:gd name="T61" fmla="*/ 131 h 483"/>
              <a:gd name="T62" fmla="*/ 361 w 566"/>
              <a:gd name="T63" fmla="*/ 131 h 483"/>
              <a:gd name="T64" fmla="*/ 330 w 566"/>
              <a:gd name="T65" fmla="*/ 91 h 483"/>
              <a:gd name="T66" fmla="*/ 330 w 566"/>
              <a:gd name="T67" fmla="*/ 91 h 483"/>
              <a:gd name="T68" fmla="*/ 319 w 566"/>
              <a:gd name="T69" fmla="*/ 13 h 483"/>
              <a:gd name="T70" fmla="*/ 266 w 566"/>
              <a:gd name="T71" fmla="*/ 2 h 483"/>
              <a:gd name="T72" fmla="*/ 256 w 566"/>
              <a:gd name="T73" fmla="*/ 0 h 4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566" h="483">
                <a:moveTo>
                  <a:pt x="192" y="483"/>
                </a:moveTo>
                <a:cubicBezTo>
                  <a:pt x="192" y="483"/>
                  <a:pt x="192" y="483"/>
                  <a:pt x="192" y="483"/>
                </a:cubicBezTo>
                <a:cubicBezTo>
                  <a:pt x="192" y="483"/>
                  <a:pt x="192" y="483"/>
                  <a:pt x="192" y="483"/>
                </a:cubicBezTo>
                <a:cubicBezTo>
                  <a:pt x="150" y="454"/>
                  <a:pt x="150" y="454"/>
                  <a:pt x="150" y="454"/>
                </a:cubicBezTo>
                <a:cubicBezTo>
                  <a:pt x="150" y="453"/>
                  <a:pt x="150" y="453"/>
                  <a:pt x="150" y="453"/>
                </a:cubicBezTo>
                <a:cubicBezTo>
                  <a:pt x="158" y="432"/>
                  <a:pt x="158" y="432"/>
                  <a:pt x="158" y="432"/>
                </a:cubicBezTo>
                <a:cubicBezTo>
                  <a:pt x="143" y="424"/>
                  <a:pt x="143" y="424"/>
                  <a:pt x="143" y="424"/>
                </a:cubicBezTo>
                <a:cubicBezTo>
                  <a:pt x="143" y="424"/>
                  <a:pt x="143" y="424"/>
                  <a:pt x="143" y="423"/>
                </a:cubicBezTo>
                <a:cubicBezTo>
                  <a:pt x="120" y="305"/>
                  <a:pt x="120" y="305"/>
                  <a:pt x="120" y="305"/>
                </a:cubicBezTo>
                <a:cubicBezTo>
                  <a:pt x="75" y="287"/>
                  <a:pt x="75" y="287"/>
                  <a:pt x="75" y="287"/>
                </a:cubicBezTo>
                <a:cubicBezTo>
                  <a:pt x="54" y="279"/>
                  <a:pt x="54" y="279"/>
                  <a:pt x="54" y="279"/>
                </a:cubicBezTo>
                <a:cubicBezTo>
                  <a:pt x="32" y="270"/>
                  <a:pt x="32" y="270"/>
                  <a:pt x="32" y="270"/>
                </a:cubicBezTo>
                <a:cubicBezTo>
                  <a:pt x="32" y="270"/>
                  <a:pt x="32" y="270"/>
                  <a:pt x="32" y="270"/>
                </a:cubicBezTo>
                <a:cubicBezTo>
                  <a:pt x="0" y="227"/>
                  <a:pt x="0" y="227"/>
                  <a:pt x="0" y="227"/>
                </a:cubicBezTo>
                <a:cubicBezTo>
                  <a:pt x="0" y="227"/>
                  <a:pt x="0" y="226"/>
                  <a:pt x="0" y="226"/>
                </a:cubicBezTo>
                <a:cubicBezTo>
                  <a:pt x="0" y="226"/>
                  <a:pt x="0" y="226"/>
                  <a:pt x="0" y="226"/>
                </a:cubicBezTo>
                <a:cubicBezTo>
                  <a:pt x="40" y="200"/>
                  <a:pt x="40" y="200"/>
                  <a:pt x="40" y="200"/>
                </a:cubicBezTo>
                <a:cubicBezTo>
                  <a:pt x="31" y="159"/>
                  <a:pt x="31" y="159"/>
                  <a:pt x="31" y="159"/>
                </a:cubicBezTo>
                <a:cubicBezTo>
                  <a:pt x="31" y="159"/>
                  <a:pt x="31" y="159"/>
                  <a:pt x="31" y="159"/>
                </a:cubicBezTo>
                <a:cubicBezTo>
                  <a:pt x="89" y="82"/>
                  <a:pt x="89" y="82"/>
                  <a:pt x="89" y="82"/>
                </a:cubicBezTo>
                <a:moveTo>
                  <a:pt x="566" y="231"/>
                </a:moveTo>
                <a:cubicBezTo>
                  <a:pt x="538" y="205"/>
                  <a:pt x="538" y="205"/>
                  <a:pt x="538" y="205"/>
                </a:cubicBezTo>
                <a:cubicBezTo>
                  <a:pt x="528" y="220"/>
                  <a:pt x="528" y="220"/>
                  <a:pt x="528" y="220"/>
                </a:cubicBezTo>
                <a:cubicBezTo>
                  <a:pt x="528" y="221"/>
                  <a:pt x="528" y="221"/>
                  <a:pt x="528" y="221"/>
                </a:cubicBezTo>
                <a:cubicBezTo>
                  <a:pt x="528" y="221"/>
                  <a:pt x="527" y="221"/>
                  <a:pt x="527" y="221"/>
                </a:cubicBezTo>
                <a:cubicBezTo>
                  <a:pt x="486" y="195"/>
                  <a:pt x="486" y="195"/>
                  <a:pt x="486" y="195"/>
                </a:cubicBezTo>
                <a:cubicBezTo>
                  <a:pt x="486" y="195"/>
                  <a:pt x="485" y="195"/>
                  <a:pt x="485" y="194"/>
                </a:cubicBezTo>
                <a:cubicBezTo>
                  <a:pt x="483" y="155"/>
                  <a:pt x="483" y="155"/>
                  <a:pt x="483" y="155"/>
                </a:cubicBezTo>
                <a:cubicBezTo>
                  <a:pt x="424" y="156"/>
                  <a:pt x="424" y="156"/>
                  <a:pt x="424" y="156"/>
                </a:cubicBezTo>
                <a:cubicBezTo>
                  <a:pt x="424" y="156"/>
                  <a:pt x="423" y="156"/>
                  <a:pt x="423" y="156"/>
                </a:cubicBezTo>
                <a:cubicBezTo>
                  <a:pt x="362" y="131"/>
                  <a:pt x="362" y="131"/>
                  <a:pt x="362" y="131"/>
                </a:cubicBezTo>
                <a:cubicBezTo>
                  <a:pt x="361" y="131"/>
                  <a:pt x="361" y="131"/>
                  <a:pt x="361" y="131"/>
                </a:cubicBezTo>
                <a:cubicBezTo>
                  <a:pt x="330" y="91"/>
                  <a:pt x="330" y="91"/>
                  <a:pt x="330" y="91"/>
                </a:cubicBezTo>
                <a:cubicBezTo>
                  <a:pt x="330" y="91"/>
                  <a:pt x="330" y="91"/>
                  <a:pt x="330" y="91"/>
                </a:cubicBezTo>
                <a:cubicBezTo>
                  <a:pt x="319" y="13"/>
                  <a:pt x="319" y="13"/>
                  <a:pt x="319" y="13"/>
                </a:cubicBezTo>
                <a:cubicBezTo>
                  <a:pt x="266" y="2"/>
                  <a:pt x="266" y="2"/>
                  <a:pt x="266" y="2"/>
                </a:cubicBezTo>
                <a:cubicBezTo>
                  <a:pt x="256" y="0"/>
                  <a:pt x="256" y="0"/>
                  <a:pt x="256" y="0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8" name="Freeform 66">
            <a:extLst>
              <a:ext uri="{FF2B5EF4-FFF2-40B4-BE49-F238E27FC236}">
                <a16:creationId xmlns:a16="http://schemas.microsoft.com/office/drawing/2014/main" id="{0BEB722D-7672-5DC2-78F1-687E8B7EA974}"/>
              </a:ext>
            </a:extLst>
          </p:cNvPr>
          <p:cNvSpPr>
            <a:spLocks/>
          </p:cNvSpPr>
          <p:nvPr/>
        </p:nvSpPr>
        <p:spPr bwMode="auto">
          <a:xfrm>
            <a:off x="1668463" y="5597525"/>
            <a:ext cx="862013" cy="1069975"/>
          </a:xfrm>
          <a:custGeom>
            <a:avLst/>
            <a:gdLst>
              <a:gd name="T0" fmla="*/ 281 w 281"/>
              <a:gd name="T1" fmla="*/ 131 h 348"/>
              <a:gd name="T2" fmla="*/ 280 w 281"/>
              <a:gd name="T3" fmla="*/ 130 h 348"/>
              <a:gd name="T4" fmla="*/ 199 w 281"/>
              <a:gd name="T5" fmla="*/ 164 h 348"/>
              <a:gd name="T6" fmla="*/ 199 w 281"/>
              <a:gd name="T7" fmla="*/ 165 h 348"/>
              <a:gd name="T8" fmla="*/ 179 w 281"/>
              <a:gd name="T9" fmla="*/ 193 h 348"/>
              <a:gd name="T10" fmla="*/ 153 w 281"/>
              <a:gd name="T11" fmla="*/ 152 h 348"/>
              <a:gd name="T12" fmla="*/ 152 w 281"/>
              <a:gd name="T13" fmla="*/ 152 h 348"/>
              <a:gd name="T14" fmla="*/ 152 w 281"/>
              <a:gd name="T15" fmla="*/ 152 h 348"/>
              <a:gd name="T16" fmla="*/ 139 w 281"/>
              <a:gd name="T17" fmla="*/ 194 h 348"/>
              <a:gd name="T18" fmla="*/ 124 w 281"/>
              <a:gd name="T19" fmla="*/ 243 h 348"/>
              <a:gd name="T20" fmla="*/ 98 w 281"/>
              <a:gd name="T21" fmla="*/ 243 h 348"/>
              <a:gd name="T22" fmla="*/ 98 w 281"/>
              <a:gd name="T23" fmla="*/ 244 h 348"/>
              <a:gd name="T24" fmla="*/ 92 w 281"/>
              <a:gd name="T25" fmla="*/ 252 h 348"/>
              <a:gd name="T26" fmla="*/ 77 w 281"/>
              <a:gd name="T27" fmla="*/ 271 h 348"/>
              <a:gd name="T28" fmla="*/ 58 w 281"/>
              <a:gd name="T29" fmla="*/ 296 h 348"/>
              <a:gd name="T30" fmla="*/ 51 w 281"/>
              <a:gd name="T31" fmla="*/ 306 h 348"/>
              <a:gd name="T32" fmla="*/ 24 w 281"/>
              <a:gd name="T33" fmla="*/ 348 h 348"/>
              <a:gd name="T34" fmla="*/ 12 w 281"/>
              <a:gd name="T35" fmla="*/ 338 h 348"/>
              <a:gd name="T36" fmla="*/ 35 w 281"/>
              <a:gd name="T37" fmla="*/ 301 h 348"/>
              <a:gd name="T38" fmla="*/ 35 w 281"/>
              <a:gd name="T39" fmla="*/ 301 h 348"/>
              <a:gd name="T40" fmla="*/ 35 w 281"/>
              <a:gd name="T41" fmla="*/ 300 h 348"/>
              <a:gd name="T42" fmla="*/ 35 w 281"/>
              <a:gd name="T43" fmla="*/ 300 h 348"/>
              <a:gd name="T44" fmla="*/ 30 w 281"/>
              <a:gd name="T45" fmla="*/ 285 h 348"/>
              <a:gd name="T46" fmla="*/ 24 w 281"/>
              <a:gd name="T47" fmla="*/ 271 h 348"/>
              <a:gd name="T48" fmla="*/ 12 w 281"/>
              <a:gd name="T49" fmla="*/ 240 h 348"/>
              <a:gd name="T50" fmla="*/ 0 w 281"/>
              <a:gd name="T51" fmla="*/ 204 h 348"/>
              <a:gd name="T52" fmla="*/ 31 w 281"/>
              <a:gd name="T53" fmla="*/ 176 h 348"/>
              <a:gd name="T54" fmla="*/ 33 w 281"/>
              <a:gd name="T55" fmla="*/ 174 h 348"/>
              <a:gd name="T56" fmla="*/ 34 w 281"/>
              <a:gd name="T57" fmla="*/ 173 h 348"/>
              <a:gd name="T58" fmla="*/ 24 w 281"/>
              <a:gd name="T59" fmla="*/ 143 h 348"/>
              <a:gd name="T60" fmla="*/ 24 w 281"/>
              <a:gd name="T61" fmla="*/ 142 h 348"/>
              <a:gd name="T62" fmla="*/ 24 w 281"/>
              <a:gd name="T63" fmla="*/ 141 h 348"/>
              <a:gd name="T64" fmla="*/ 21 w 281"/>
              <a:gd name="T65" fmla="*/ 133 h 348"/>
              <a:gd name="T66" fmla="*/ 65 w 281"/>
              <a:gd name="T67" fmla="*/ 118 h 348"/>
              <a:gd name="T68" fmla="*/ 70 w 281"/>
              <a:gd name="T69" fmla="*/ 116 h 348"/>
              <a:gd name="T70" fmla="*/ 70 w 281"/>
              <a:gd name="T71" fmla="*/ 115 h 348"/>
              <a:gd name="T72" fmla="*/ 73 w 281"/>
              <a:gd name="T73" fmla="*/ 110 h 348"/>
              <a:gd name="T74" fmla="*/ 82 w 281"/>
              <a:gd name="T75" fmla="*/ 93 h 348"/>
              <a:gd name="T76" fmla="*/ 87 w 281"/>
              <a:gd name="T77" fmla="*/ 82 h 348"/>
              <a:gd name="T78" fmla="*/ 87 w 281"/>
              <a:gd name="T79" fmla="*/ 82 h 348"/>
              <a:gd name="T80" fmla="*/ 78 w 281"/>
              <a:gd name="T81" fmla="*/ 45 h 348"/>
              <a:gd name="T82" fmla="*/ 91 w 281"/>
              <a:gd name="T83" fmla="*/ 44 h 348"/>
              <a:gd name="T84" fmla="*/ 117 w 281"/>
              <a:gd name="T85" fmla="*/ 45 h 348"/>
              <a:gd name="T86" fmla="*/ 118 w 281"/>
              <a:gd name="T87" fmla="*/ 45 h 348"/>
              <a:gd name="T88" fmla="*/ 122 w 281"/>
              <a:gd name="T89" fmla="*/ 24 h 348"/>
              <a:gd name="T90" fmla="*/ 165 w 281"/>
              <a:gd name="T91" fmla="*/ 0 h 3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281" h="348">
                <a:moveTo>
                  <a:pt x="281" y="131"/>
                </a:moveTo>
                <a:cubicBezTo>
                  <a:pt x="280" y="130"/>
                  <a:pt x="280" y="130"/>
                  <a:pt x="280" y="130"/>
                </a:cubicBezTo>
                <a:cubicBezTo>
                  <a:pt x="199" y="164"/>
                  <a:pt x="199" y="164"/>
                  <a:pt x="199" y="164"/>
                </a:cubicBezTo>
                <a:cubicBezTo>
                  <a:pt x="199" y="164"/>
                  <a:pt x="199" y="164"/>
                  <a:pt x="199" y="165"/>
                </a:cubicBezTo>
                <a:cubicBezTo>
                  <a:pt x="179" y="193"/>
                  <a:pt x="179" y="193"/>
                  <a:pt x="179" y="193"/>
                </a:cubicBezTo>
                <a:cubicBezTo>
                  <a:pt x="153" y="152"/>
                  <a:pt x="153" y="152"/>
                  <a:pt x="153" y="152"/>
                </a:cubicBezTo>
                <a:cubicBezTo>
                  <a:pt x="153" y="152"/>
                  <a:pt x="153" y="152"/>
                  <a:pt x="152" y="152"/>
                </a:cubicBezTo>
                <a:cubicBezTo>
                  <a:pt x="152" y="152"/>
                  <a:pt x="152" y="152"/>
                  <a:pt x="152" y="152"/>
                </a:cubicBezTo>
                <a:cubicBezTo>
                  <a:pt x="139" y="194"/>
                  <a:pt x="139" y="194"/>
                  <a:pt x="139" y="194"/>
                </a:cubicBezTo>
                <a:cubicBezTo>
                  <a:pt x="124" y="243"/>
                  <a:pt x="124" y="243"/>
                  <a:pt x="124" y="243"/>
                </a:cubicBezTo>
                <a:cubicBezTo>
                  <a:pt x="98" y="243"/>
                  <a:pt x="98" y="243"/>
                  <a:pt x="98" y="243"/>
                </a:cubicBezTo>
                <a:cubicBezTo>
                  <a:pt x="98" y="243"/>
                  <a:pt x="98" y="243"/>
                  <a:pt x="98" y="244"/>
                </a:cubicBezTo>
                <a:cubicBezTo>
                  <a:pt x="92" y="252"/>
                  <a:pt x="92" y="252"/>
                  <a:pt x="92" y="252"/>
                </a:cubicBezTo>
                <a:cubicBezTo>
                  <a:pt x="77" y="271"/>
                  <a:pt x="77" y="271"/>
                  <a:pt x="77" y="271"/>
                </a:cubicBezTo>
                <a:cubicBezTo>
                  <a:pt x="58" y="296"/>
                  <a:pt x="58" y="296"/>
                  <a:pt x="58" y="296"/>
                </a:cubicBezTo>
                <a:cubicBezTo>
                  <a:pt x="51" y="306"/>
                  <a:pt x="51" y="306"/>
                  <a:pt x="51" y="306"/>
                </a:cubicBezTo>
                <a:cubicBezTo>
                  <a:pt x="24" y="348"/>
                  <a:pt x="24" y="348"/>
                  <a:pt x="24" y="348"/>
                </a:cubicBezTo>
                <a:cubicBezTo>
                  <a:pt x="12" y="338"/>
                  <a:pt x="12" y="338"/>
                  <a:pt x="12" y="338"/>
                </a:cubicBezTo>
                <a:cubicBezTo>
                  <a:pt x="35" y="301"/>
                  <a:pt x="35" y="301"/>
                  <a:pt x="35" y="301"/>
                </a:cubicBezTo>
                <a:cubicBezTo>
                  <a:pt x="35" y="301"/>
                  <a:pt x="35" y="301"/>
                  <a:pt x="35" y="301"/>
                </a:cubicBezTo>
                <a:cubicBezTo>
                  <a:pt x="35" y="300"/>
                  <a:pt x="35" y="300"/>
                  <a:pt x="35" y="300"/>
                </a:cubicBezTo>
                <a:cubicBezTo>
                  <a:pt x="35" y="300"/>
                  <a:pt x="35" y="300"/>
                  <a:pt x="35" y="300"/>
                </a:cubicBezTo>
                <a:cubicBezTo>
                  <a:pt x="30" y="285"/>
                  <a:pt x="30" y="285"/>
                  <a:pt x="30" y="285"/>
                </a:cubicBezTo>
                <a:cubicBezTo>
                  <a:pt x="24" y="271"/>
                  <a:pt x="24" y="271"/>
                  <a:pt x="24" y="271"/>
                </a:cubicBezTo>
                <a:cubicBezTo>
                  <a:pt x="12" y="240"/>
                  <a:pt x="12" y="240"/>
                  <a:pt x="12" y="240"/>
                </a:cubicBezTo>
                <a:cubicBezTo>
                  <a:pt x="0" y="204"/>
                  <a:pt x="0" y="204"/>
                  <a:pt x="0" y="204"/>
                </a:cubicBezTo>
                <a:cubicBezTo>
                  <a:pt x="31" y="176"/>
                  <a:pt x="31" y="176"/>
                  <a:pt x="31" y="176"/>
                </a:cubicBezTo>
                <a:cubicBezTo>
                  <a:pt x="33" y="174"/>
                  <a:pt x="33" y="174"/>
                  <a:pt x="33" y="174"/>
                </a:cubicBezTo>
                <a:cubicBezTo>
                  <a:pt x="34" y="174"/>
                  <a:pt x="34" y="174"/>
                  <a:pt x="34" y="173"/>
                </a:cubicBezTo>
                <a:cubicBezTo>
                  <a:pt x="24" y="143"/>
                  <a:pt x="24" y="143"/>
                  <a:pt x="24" y="143"/>
                </a:cubicBezTo>
                <a:cubicBezTo>
                  <a:pt x="24" y="142"/>
                  <a:pt x="24" y="142"/>
                  <a:pt x="24" y="142"/>
                </a:cubicBezTo>
                <a:cubicBezTo>
                  <a:pt x="24" y="141"/>
                  <a:pt x="24" y="141"/>
                  <a:pt x="24" y="141"/>
                </a:cubicBezTo>
                <a:cubicBezTo>
                  <a:pt x="21" y="133"/>
                  <a:pt x="21" y="133"/>
                  <a:pt x="21" y="133"/>
                </a:cubicBezTo>
                <a:cubicBezTo>
                  <a:pt x="65" y="118"/>
                  <a:pt x="65" y="118"/>
                  <a:pt x="65" y="118"/>
                </a:cubicBezTo>
                <a:cubicBezTo>
                  <a:pt x="70" y="116"/>
                  <a:pt x="70" y="116"/>
                  <a:pt x="70" y="116"/>
                </a:cubicBezTo>
                <a:cubicBezTo>
                  <a:pt x="70" y="116"/>
                  <a:pt x="70" y="115"/>
                  <a:pt x="70" y="115"/>
                </a:cubicBezTo>
                <a:cubicBezTo>
                  <a:pt x="73" y="110"/>
                  <a:pt x="73" y="110"/>
                  <a:pt x="73" y="110"/>
                </a:cubicBezTo>
                <a:cubicBezTo>
                  <a:pt x="82" y="93"/>
                  <a:pt x="82" y="93"/>
                  <a:pt x="82" y="93"/>
                </a:cubicBezTo>
                <a:cubicBezTo>
                  <a:pt x="87" y="82"/>
                  <a:pt x="87" y="82"/>
                  <a:pt x="87" y="82"/>
                </a:cubicBezTo>
                <a:cubicBezTo>
                  <a:pt x="87" y="82"/>
                  <a:pt x="87" y="82"/>
                  <a:pt x="87" y="82"/>
                </a:cubicBezTo>
                <a:cubicBezTo>
                  <a:pt x="78" y="45"/>
                  <a:pt x="78" y="45"/>
                  <a:pt x="78" y="45"/>
                </a:cubicBezTo>
                <a:cubicBezTo>
                  <a:pt x="91" y="44"/>
                  <a:pt x="91" y="44"/>
                  <a:pt x="91" y="44"/>
                </a:cubicBezTo>
                <a:cubicBezTo>
                  <a:pt x="117" y="45"/>
                  <a:pt x="117" y="45"/>
                  <a:pt x="117" y="45"/>
                </a:cubicBezTo>
                <a:cubicBezTo>
                  <a:pt x="118" y="45"/>
                  <a:pt x="118" y="45"/>
                  <a:pt x="118" y="45"/>
                </a:cubicBezTo>
                <a:cubicBezTo>
                  <a:pt x="122" y="24"/>
                  <a:pt x="122" y="24"/>
                  <a:pt x="122" y="24"/>
                </a:cubicBezTo>
                <a:cubicBezTo>
                  <a:pt x="165" y="0"/>
                  <a:pt x="165" y="0"/>
                  <a:pt x="165" y="0"/>
                </a:cubicBezTo>
              </a:path>
            </a:pathLst>
          </a:custGeom>
          <a:noFill/>
          <a:ln w="23813" cap="flat">
            <a:solidFill>
              <a:srgbClr val="B1B3B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9" name="Freeform 67">
            <a:extLst>
              <a:ext uri="{FF2B5EF4-FFF2-40B4-BE49-F238E27FC236}">
                <a16:creationId xmlns:a16="http://schemas.microsoft.com/office/drawing/2014/main" id="{1984888E-7936-FC8F-83F6-08E6EAE113F9}"/>
              </a:ext>
            </a:extLst>
          </p:cNvPr>
          <p:cNvSpPr>
            <a:spLocks/>
          </p:cNvSpPr>
          <p:nvPr/>
        </p:nvSpPr>
        <p:spPr bwMode="auto">
          <a:xfrm>
            <a:off x="2530476" y="6000750"/>
            <a:ext cx="234950" cy="242888"/>
          </a:xfrm>
          <a:custGeom>
            <a:avLst/>
            <a:gdLst>
              <a:gd name="T0" fmla="*/ 76 w 76"/>
              <a:gd name="T1" fmla="*/ 79 h 79"/>
              <a:gd name="T2" fmla="*/ 68 w 76"/>
              <a:gd name="T3" fmla="*/ 56 h 79"/>
              <a:gd name="T4" fmla="*/ 68 w 76"/>
              <a:gd name="T5" fmla="*/ 55 h 79"/>
              <a:gd name="T6" fmla="*/ 17 w 76"/>
              <a:gd name="T7" fmla="*/ 32 h 79"/>
              <a:gd name="T8" fmla="*/ 13 w 76"/>
              <a:gd name="T9" fmla="*/ 26 h 79"/>
              <a:gd name="T10" fmla="*/ 0 w 76"/>
              <a:gd name="T11" fmla="*/ 0 h 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76" h="79">
                <a:moveTo>
                  <a:pt x="76" y="79"/>
                </a:moveTo>
                <a:cubicBezTo>
                  <a:pt x="68" y="56"/>
                  <a:pt x="68" y="56"/>
                  <a:pt x="68" y="56"/>
                </a:cubicBezTo>
                <a:cubicBezTo>
                  <a:pt x="68" y="55"/>
                  <a:pt x="68" y="55"/>
                  <a:pt x="68" y="55"/>
                </a:cubicBezTo>
                <a:cubicBezTo>
                  <a:pt x="17" y="32"/>
                  <a:pt x="17" y="32"/>
                  <a:pt x="17" y="32"/>
                </a:cubicBezTo>
                <a:cubicBezTo>
                  <a:pt x="13" y="26"/>
                  <a:pt x="13" y="26"/>
                  <a:pt x="13" y="26"/>
                </a:cubicBezTo>
                <a:cubicBezTo>
                  <a:pt x="0" y="0"/>
                  <a:pt x="0" y="0"/>
                  <a:pt x="0" y="0"/>
                </a:cubicBezTo>
              </a:path>
            </a:pathLst>
          </a:custGeom>
          <a:noFill/>
          <a:ln w="23813" cap="flat">
            <a:solidFill>
              <a:srgbClr val="B1B3B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0" name="Freeform 68">
            <a:extLst>
              <a:ext uri="{FF2B5EF4-FFF2-40B4-BE49-F238E27FC236}">
                <a16:creationId xmlns:a16="http://schemas.microsoft.com/office/drawing/2014/main" id="{FDB7093F-BB5B-C8ED-11CD-1B05E9223763}"/>
              </a:ext>
            </a:extLst>
          </p:cNvPr>
          <p:cNvSpPr>
            <a:spLocks/>
          </p:cNvSpPr>
          <p:nvPr/>
        </p:nvSpPr>
        <p:spPr bwMode="auto">
          <a:xfrm>
            <a:off x="2933701" y="5997575"/>
            <a:ext cx="1990725" cy="614363"/>
          </a:xfrm>
          <a:custGeom>
            <a:avLst/>
            <a:gdLst>
              <a:gd name="T0" fmla="*/ 648 w 648"/>
              <a:gd name="T1" fmla="*/ 80 h 200"/>
              <a:gd name="T2" fmla="*/ 635 w 648"/>
              <a:gd name="T3" fmla="*/ 59 h 200"/>
              <a:gd name="T4" fmla="*/ 626 w 648"/>
              <a:gd name="T5" fmla="*/ 43 h 200"/>
              <a:gd name="T6" fmla="*/ 601 w 648"/>
              <a:gd name="T7" fmla="*/ 0 h 200"/>
              <a:gd name="T8" fmla="*/ 599 w 648"/>
              <a:gd name="T9" fmla="*/ 0 h 200"/>
              <a:gd name="T10" fmla="*/ 507 w 648"/>
              <a:gd name="T11" fmla="*/ 15 h 200"/>
              <a:gd name="T12" fmla="*/ 506 w 648"/>
              <a:gd name="T13" fmla="*/ 15 h 200"/>
              <a:gd name="T14" fmla="*/ 458 w 648"/>
              <a:gd name="T15" fmla="*/ 18 h 200"/>
              <a:gd name="T16" fmla="*/ 431 w 648"/>
              <a:gd name="T17" fmla="*/ 20 h 200"/>
              <a:gd name="T18" fmla="*/ 411 w 648"/>
              <a:gd name="T19" fmla="*/ 22 h 200"/>
              <a:gd name="T20" fmla="*/ 403 w 648"/>
              <a:gd name="T21" fmla="*/ 22 h 200"/>
              <a:gd name="T22" fmla="*/ 401 w 648"/>
              <a:gd name="T23" fmla="*/ 23 h 200"/>
              <a:gd name="T24" fmla="*/ 364 w 648"/>
              <a:gd name="T25" fmla="*/ 41 h 200"/>
              <a:gd name="T26" fmla="*/ 357 w 648"/>
              <a:gd name="T27" fmla="*/ 45 h 200"/>
              <a:gd name="T28" fmla="*/ 316 w 648"/>
              <a:gd name="T29" fmla="*/ 66 h 200"/>
              <a:gd name="T30" fmla="*/ 265 w 648"/>
              <a:gd name="T31" fmla="*/ 72 h 200"/>
              <a:gd name="T32" fmla="*/ 120 w 648"/>
              <a:gd name="T33" fmla="*/ 60 h 200"/>
              <a:gd name="T34" fmla="*/ 119 w 648"/>
              <a:gd name="T35" fmla="*/ 60 h 200"/>
              <a:gd name="T36" fmla="*/ 57 w 648"/>
              <a:gd name="T37" fmla="*/ 133 h 200"/>
              <a:gd name="T38" fmla="*/ 50 w 648"/>
              <a:gd name="T39" fmla="*/ 134 h 200"/>
              <a:gd name="T40" fmla="*/ 12 w 648"/>
              <a:gd name="T41" fmla="*/ 141 h 200"/>
              <a:gd name="T42" fmla="*/ 0 w 648"/>
              <a:gd name="T43" fmla="*/ 143 h 200"/>
              <a:gd name="T44" fmla="*/ 2 w 648"/>
              <a:gd name="T45" fmla="*/ 200 h 2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648" h="200">
                <a:moveTo>
                  <a:pt x="648" y="80"/>
                </a:moveTo>
                <a:cubicBezTo>
                  <a:pt x="635" y="59"/>
                  <a:pt x="635" y="59"/>
                  <a:pt x="635" y="59"/>
                </a:cubicBezTo>
                <a:cubicBezTo>
                  <a:pt x="626" y="43"/>
                  <a:pt x="626" y="43"/>
                  <a:pt x="626" y="43"/>
                </a:cubicBezTo>
                <a:cubicBezTo>
                  <a:pt x="601" y="0"/>
                  <a:pt x="601" y="0"/>
                  <a:pt x="601" y="0"/>
                </a:cubicBezTo>
                <a:cubicBezTo>
                  <a:pt x="599" y="0"/>
                  <a:pt x="599" y="0"/>
                  <a:pt x="599" y="0"/>
                </a:cubicBezTo>
                <a:cubicBezTo>
                  <a:pt x="507" y="15"/>
                  <a:pt x="507" y="15"/>
                  <a:pt x="507" y="15"/>
                </a:cubicBezTo>
                <a:cubicBezTo>
                  <a:pt x="506" y="15"/>
                  <a:pt x="506" y="15"/>
                  <a:pt x="506" y="15"/>
                </a:cubicBezTo>
                <a:cubicBezTo>
                  <a:pt x="458" y="18"/>
                  <a:pt x="458" y="18"/>
                  <a:pt x="458" y="18"/>
                </a:cubicBezTo>
                <a:cubicBezTo>
                  <a:pt x="431" y="20"/>
                  <a:pt x="431" y="20"/>
                  <a:pt x="431" y="20"/>
                </a:cubicBezTo>
                <a:cubicBezTo>
                  <a:pt x="411" y="22"/>
                  <a:pt x="411" y="22"/>
                  <a:pt x="411" y="22"/>
                </a:cubicBezTo>
                <a:cubicBezTo>
                  <a:pt x="403" y="22"/>
                  <a:pt x="403" y="22"/>
                  <a:pt x="403" y="22"/>
                </a:cubicBezTo>
                <a:cubicBezTo>
                  <a:pt x="401" y="23"/>
                  <a:pt x="401" y="23"/>
                  <a:pt x="401" y="23"/>
                </a:cubicBezTo>
                <a:cubicBezTo>
                  <a:pt x="364" y="41"/>
                  <a:pt x="364" y="41"/>
                  <a:pt x="364" y="41"/>
                </a:cubicBezTo>
                <a:cubicBezTo>
                  <a:pt x="357" y="45"/>
                  <a:pt x="357" y="45"/>
                  <a:pt x="357" y="45"/>
                </a:cubicBezTo>
                <a:cubicBezTo>
                  <a:pt x="316" y="66"/>
                  <a:pt x="316" y="66"/>
                  <a:pt x="316" y="66"/>
                </a:cubicBezTo>
                <a:cubicBezTo>
                  <a:pt x="265" y="72"/>
                  <a:pt x="265" y="72"/>
                  <a:pt x="265" y="72"/>
                </a:cubicBezTo>
                <a:cubicBezTo>
                  <a:pt x="120" y="60"/>
                  <a:pt x="120" y="60"/>
                  <a:pt x="120" y="60"/>
                </a:cubicBezTo>
                <a:cubicBezTo>
                  <a:pt x="119" y="60"/>
                  <a:pt x="119" y="60"/>
                  <a:pt x="119" y="60"/>
                </a:cubicBezTo>
                <a:cubicBezTo>
                  <a:pt x="57" y="133"/>
                  <a:pt x="57" y="133"/>
                  <a:pt x="57" y="133"/>
                </a:cubicBezTo>
                <a:cubicBezTo>
                  <a:pt x="50" y="134"/>
                  <a:pt x="50" y="134"/>
                  <a:pt x="50" y="134"/>
                </a:cubicBezTo>
                <a:cubicBezTo>
                  <a:pt x="12" y="141"/>
                  <a:pt x="12" y="141"/>
                  <a:pt x="12" y="141"/>
                </a:cubicBezTo>
                <a:cubicBezTo>
                  <a:pt x="0" y="143"/>
                  <a:pt x="0" y="143"/>
                  <a:pt x="0" y="143"/>
                </a:cubicBezTo>
                <a:cubicBezTo>
                  <a:pt x="2" y="200"/>
                  <a:pt x="2" y="200"/>
                  <a:pt x="2" y="200"/>
                </a:cubicBezTo>
              </a:path>
            </a:pathLst>
          </a:custGeom>
          <a:noFill/>
          <a:ln w="23813" cap="flat">
            <a:solidFill>
              <a:srgbClr val="B1B3B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1" name="Freeform 69">
            <a:extLst>
              <a:ext uri="{FF2B5EF4-FFF2-40B4-BE49-F238E27FC236}">
                <a16:creationId xmlns:a16="http://schemas.microsoft.com/office/drawing/2014/main" id="{3BA33E2A-832D-52FB-D26D-C1FD91F53695}"/>
              </a:ext>
            </a:extLst>
          </p:cNvPr>
          <p:cNvSpPr>
            <a:spLocks/>
          </p:cNvSpPr>
          <p:nvPr/>
        </p:nvSpPr>
        <p:spPr bwMode="auto">
          <a:xfrm>
            <a:off x="8256588" y="52388"/>
            <a:ext cx="2266950" cy="3911600"/>
          </a:xfrm>
          <a:custGeom>
            <a:avLst/>
            <a:gdLst>
              <a:gd name="T0" fmla="*/ 589 w 738"/>
              <a:gd name="T1" fmla="*/ 1250 h 1273"/>
              <a:gd name="T2" fmla="*/ 660 w 738"/>
              <a:gd name="T3" fmla="*/ 1155 h 1273"/>
              <a:gd name="T4" fmla="*/ 659 w 738"/>
              <a:gd name="T5" fmla="*/ 1118 h 1273"/>
              <a:gd name="T6" fmla="*/ 569 w 738"/>
              <a:gd name="T7" fmla="*/ 927 h 1273"/>
              <a:gd name="T8" fmla="*/ 552 w 738"/>
              <a:gd name="T9" fmla="*/ 922 h 1273"/>
              <a:gd name="T10" fmla="*/ 519 w 738"/>
              <a:gd name="T11" fmla="*/ 794 h 1273"/>
              <a:gd name="T12" fmla="*/ 606 w 738"/>
              <a:gd name="T13" fmla="*/ 747 h 1273"/>
              <a:gd name="T14" fmla="*/ 690 w 738"/>
              <a:gd name="T15" fmla="*/ 742 h 1273"/>
              <a:gd name="T16" fmla="*/ 678 w 738"/>
              <a:gd name="T17" fmla="*/ 706 h 1273"/>
              <a:gd name="T18" fmla="*/ 680 w 738"/>
              <a:gd name="T19" fmla="*/ 704 h 1273"/>
              <a:gd name="T20" fmla="*/ 698 w 738"/>
              <a:gd name="T21" fmla="*/ 629 h 1273"/>
              <a:gd name="T22" fmla="*/ 738 w 738"/>
              <a:gd name="T23" fmla="*/ 577 h 1273"/>
              <a:gd name="T24" fmla="*/ 685 w 738"/>
              <a:gd name="T25" fmla="*/ 586 h 1273"/>
              <a:gd name="T26" fmla="*/ 680 w 738"/>
              <a:gd name="T27" fmla="*/ 584 h 1273"/>
              <a:gd name="T28" fmla="*/ 603 w 738"/>
              <a:gd name="T29" fmla="*/ 537 h 1273"/>
              <a:gd name="T30" fmla="*/ 544 w 738"/>
              <a:gd name="T31" fmla="*/ 436 h 1273"/>
              <a:gd name="T32" fmla="*/ 572 w 738"/>
              <a:gd name="T33" fmla="*/ 369 h 1273"/>
              <a:gd name="T34" fmla="*/ 530 w 738"/>
              <a:gd name="T35" fmla="*/ 343 h 1273"/>
              <a:gd name="T36" fmla="*/ 557 w 738"/>
              <a:gd name="T37" fmla="*/ 308 h 1273"/>
              <a:gd name="T38" fmla="*/ 506 w 738"/>
              <a:gd name="T39" fmla="*/ 287 h 1273"/>
              <a:gd name="T40" fmla="*/ 439 w 738"/>
              <a:gd name="T41" fmla="*/ 254 h 1273"/>
              <a:gd name="T42" fmla="*/ 409 w 738"/>
              <a:gd name="T43" fmla="*/ 198 h 1273"/>
              <a:gd name="T44" fmla="*/ 412 w 738"/>
              <a:gd name="T45" fmla="*/ 189 h 1273"/>
              <a:gd name="T46" fmla="*/ 418 w 738"/>
              <a:gd name="T47" fmla="*/ 165 h 1273"/>
              <a:gd name="T48" fmla="*/ 363 w 738"/>
              <a:gd name="T49" fmla="*/ 72 h 1273"/>
              <a:gd name="T50" fmla="*/ 362 w 738"/>
              <a:gd name="T51" fmla="*/ 55 h 1273"/>
              <a:gd name="T52" fmla="*/ 309 w 738"/>
              <a:gd name="T53" fmla="*/ 50 h 1273"/>
              <a:gd name="T54" fmla="*/ 306 w 738"/>
              <a:gd name="T55" fmla="*/ 52 h 1273"/>
              <a:gd name="T56" fmla="*/ 285 w 738"/>
              <a:gd name="T57" fmla="*/ 44 h 1273"/>
              <a:gd name="T58" fmla="*/ 278 w 738"/>
              <a:gd name="T59" fmla="*/ 99 h 1273"/>
              <a:gd name="T60" fmla="*/ 260 w 738"/>
              <a:gd name="T61" fmla="*/ 113 h 1273"/>
              <a:gd name="T62" fmla="*/ 215 w 738"/>
              <a:gd name="T63" fmla="*/ 92 h 1273"/>
              <a:gd name="T64" fmla="*/ 212 w 738"/>
              <a:gd name="T65" fmla="*/ 72 h 1273"/>
              <a:gd name="T66" fmla="*/ 173 w 738"/>
              <a:gd name="T67" fmla="*/ 47 h 1273"/>
              <a:gd name="T68" fmla="*/ 171 w 738"/>
              <a:gd name="T69" fmla="*/ 27 h 1273"/>
              <a:gd name="T70" fmla="*/ 136 w 738"/>
              <a:gd name="T71" fmla="*/ 28 h 1273"/>
              <a:gd name="T72" fmla="*/ 93 w 738"/>
              <a:gd name="T73" fmla="*/ 37 h 1273"/>
              <a:gd name="T74" fmla="*/ 24 w 738"/>
              <a:gd name="T75" fmla="*/ 3 h 12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738" h="1273">
                <a:moveTo>
                  <a:pt x="454" y="1273"/>
                </a:moveTo>
                <a:cubicBezTo>
                  <a:pt x="589" y="1250"/>
                  <a:pt x="589" y="1250"/>
                  <a:pt x="589" y="1250"/>
                </a:cubicBezTo>
                <a:cubicBezTo>
                  <a:pt x="649" y="1207"/>
                  <a:pt x="649" y="1207"/>
                  <a:pt x="649" y="1207"/>
                </a:cubicBezTo>
                <a:cubicBezTo>
                  <a:pt x="660" y="1155"/>
                  <a:pt x="660" y="1155"/>
                  <a:pt x="660" y="1155"/>
                </a:cubicBezTo>
                <a:cubicBezTo>
                  <a:pt x="662" y="1147"/>
                  <a:pt x="662" y="1147"/>
                  <a:pt x="662" y="1147"/>
                </a:cubicBezTo>
                <a:cubicBezTo>
                  <a:pt x="659" y="1118"/>
                  <a:pt x="659" y="1118"/>
                  <a:pt x="659" y="1118"/>
                </a:cubicBezTo>
                <a:cubicBezTo>
                  <a:pt x="652" y="1060"/>
                  <a:pt x="652" y="1060"/>
                  <a:pt x="652" y="1060"/>
                </a:cubicBezTo>
                <a:cubicBezTo>
                  <a:pt x="569" y="927"/>
                  <a:pt x="569" y="927"/>
                  <a:pt x="569" y="927"/>
                </a:cubicBezTo>
                <a:cubicBezTo>
                  <a:pt x="553" y="923"/>
                  <a:pt x="553" y="923"/>
                  <a:pt x="553" y="923"/>
                </a:cubicBezTo>
                <a:cubicBezTo>
                  <a:pt x="553" y="923"/>
                  <a:pt x="552" y="923"/>
                  <a:pt x="552" y="922"/>
                </a:cubicBezTo>
                <a:cubicBezTo>
                  <a:pt x="518" y="795"/>
                  <a:pt x="518" y="795"/>
                  <a:pt x="518" y="795"/>
                </a:cubicBezTo>
                <a:cubicBezTo>
                  <a:pt x="519" y="794"/>
                  <a:pt x="519" y="794"/>
                  <a:pt x="519" y="794"/>
                </a:cubicBezTo>
                <a:cubicBezTo>
                  <a:pt x="606" y="747"/>
                  <a:pt x="606" y="747"/>
                  <a:pt x="606" y="747"/>
                </a:cubicBezTo>
                <a:cubicBezTo>
                  <a:pt x="606" y="747"/>
                  <a:pt x="606" y="747"/>
                  <a:pt x="606" y="747"/>
                </a:cubicBezTo>
                <a:cubicBezTo>
                  <a:pt x="680" y="743"/>
                  <a:pt x="680" y="743"/>
                  <a:pt x="680" y="743"/>
                </a:cubicBezTo>
                <a:cubicBezTo>
                  <a:pt x="690" y="742"/>
                  <a:pt x="690" y="742"/>
                  <a:pt x="690" y="742"/>
                </a:cubicBezTo>
                <a:cubicBezTo>
                  <a:pt x="680" y="712"/>
                  <a:pt x="680" y="712"/>
                  <a:pt x="680" y="712"/>
                </a:cubicBezTo>
                <a:cubicBezTo>
                  <a:pt x="678" y="706"/>
                  <a:pt x="678" y="706"/>
                  <a:pt x="678" y="706"/>
                </a:cubicBezTo>
                <a:cubicBezTo>
                  <a:pt x="678" y="705"/>
                  <a:pt x="678" y="705"/>
                  <a:pt x="679" y="705"/>
                </a:cubicBezTo>
                <a:cubicBezTo>
                  <a:pt x="680" y="704"/>
                  <a:pt x="680" y="704"/>
                  <a:pt x="680" y="704"/>
                </a:cubicBezTo>
                <a:cubicBezTo>
                  <a:pt x="693" y="695"/>
                  <a:pt x="693" y="695"/>
                  <a:pt x="693" y="695"/>
                </a:cubicBezTo>
                <a:cubicBezTo>
                  <a:pt x="698" y="629"/>
                  <a:pt x="698" y="629"/>
                  <a:pt x="698" y="629"/>
                </a:cubicBezTo>
                <a:cubicBezTo>
                  <a:pt x="698" y="629"/>
                  <a:pt x="698" y="629"/>
                  <a:pt x="698" y="628"/>
                </a:cubicBezTo>
                <a:cubicBezTo>
                  <a:pt x="738" y="577"/>
                  <a:pt x="738" y="577"/>
                  <a:pt x="738" y="577"/>
                </a:cubicBezTo>
                <a:cubicBezTo>
                  <a:pt x="713" y="558"/>
                  <a:pt x="713" y="558"/>
                  <a:pt x="713" y="558"/>
                </a:cubicBezTo>
                <a:cubicBezTo>
                  <a:pt x="685" y="586"/>
                  <a:pt x="685" y="586"/>
                  <a:pt x="685" y="586"/>
                </a:cubicBezTo>
                <a:cubicBezTo>
                  <a:pt x="685" y="587"/>
                  <a:pt x="684" y="587"/>
                  <a:pt x="684" y="587"/>
                </a:cubicBezTo>
                <a:cubicBezTo>
                  <a:pt x="680" y="584"/>
                  <a:pt x="680" y="584"/>
                  <a:pt x="680" y="584"/>
                </a:cubicBezTo>
                <a:cubicBezTo>
                  <a:pt x="603" y="537"/>
                  <a:pt x="603" y="537"/>
                  <a:pt x="603" y="537"/>
                </a:cubicBezTo>
                <a:cubicBezTo>
                  <a:pt x="603" y="537"/>
                  <a:pt x="603" y="537"/>
                  <a:pt x="603" y="537"/>
                </a:cubicBezTo>
                <a:cubicBezTo>
                  <a:pt x="580" y="457"/>
                  <a:pt x="580" y="457"/>
                  <a:pt x="580" y="457"/>
                </a:cubicBezTo>
                <a:cubicBezTo>
                  <a:pt x="544" y="436"/>
                  <a:pt x="544" y="436"/>
                  <a:pt x="544" y="436"/>
                </a:cubicBezTo>
                <a:cubicBezTo>
                  <a:pt x="544" y="436"/>
                  <a:pt x="544" y="436"/>
                  <a:pt x="544" y="435"/>
                </a:cubicBezTo>
                <a:cubicBezTo>
                  <a:pt x="572" y="369"/>
                  <a:pt x="572" y="369"/>
                  <a:pt x="572" y="369"/>
                </a:cubicBezTo>
                <a:cubicBezTo>
                  <a:pt x="531" y="343"/>
                  <a:pt x="531" y="343"/>
                  <a:pt x="531" y="343"/>
                </a:cubicBezTo>
                <a:cubicBezTo>
                  <a:pt x="531" y="343"/>
                  <a:pt x="530" y="343"/>
                  <a:pt x="530" y="343"/>
                </a:cubicBezTo>
                <a:cubicBezTo>
                  <a:pt x="530" y="343"/>
                  <a:pt x="530" y="342"/>
                  <a:pt x="530" y="342"/>
                </a:cubicBezTo>
                <a:cubicBezTo>
                  <a:pt x="557" y="308"/>
                  <a:pt x="557" y="308"/>
                  <a:pt x="557" y="308"/>
                </a:cubicBezTo>
                <a:cubicBezTo>
                  <a:pt x="543" y="290"/>
                  <a:pt x="543" y="290"/>
                  <a:pt x="543" y="290"/>
                </a:cubicBezTo>
                <a:cubicBezTo>
                  <a:pt x="506" y="287"/>
                  <a:pt x="506" y="287"/>
                  <a:pt x="506" y="287"/>
                </a:cubicBezTo>
                <a:cubicBezTo>
                  <a:pt x="506" y="287"/>
                  <a:pt x="506" y="287"/>
                  <a:pt x="506" y="287"/>
                </a:cubicBezTo>
                <a:cubicBezTo>
                  <a:pt x="439" y="254"/>
                  <a:pt x="439" y="254"/>
                  <a:pt x="439" y="254"/>
                </a:cubicBezTo>
                <a:cubicBezTo>
                  <a:pt x="438" y="253"/>
                  <a:pt x="438" y="253"/>
                  <a:pt x="438" y="253"/>
                </a:cubicBezTo>
                <a:cubicBezTo>
                  <a:pt x="409" y="198"/>
                  <a:pt x="409" y="198"/>
                  <a:pt x="409" y="198"/>
                </a:cubicBezTo>
                <a:cubicBezTo>
                  <a:pt x="409" y="198"/>
                  <a:pt x="409" y="198"/>
                  <a:pt x="409" y="198"/>
                </a:cubicBezTo>
                <a:cubicBezTo>
                  <a:pt x="412" y="189"/>
                  <a:pt x="412" y="189"/>
                  <a:pt x="412" y="189"/>
                </a:cubicBezTo>
                <a:cubicBezTo>
                  <a:pt x="417" y="167"/>
                  <a:pt x="417" y="167"/>
                  <a:pt x="417" y="167"/>
                </a:cubicBezTo>
                <a:cubicBezTo>
                  <a:pt x="418" y="165"/>
                  <a:pt x="418" y="165"/>
                  <a:pt x="418" y="165"/>
                </a:cubicBezTo>
                <a:cubicBezTo>
                  <a:pt x="408" y="148"/>
                  <a:pt x="408" y="148"/>
                  <a:pt x="408" y="148"/>
                </a:cubicBezTo>
                <a:cubicBezTo>
                  <a:pt x="363" y="72"/>
                  <a:pt x="363" y="72"/>
                  <a:pt x="363" y="72"/>
                </a:cubicBezTo>
                <a:cubicBezTo>
                  <a:pt x="363" y="72"/>
                  <a:pt x="363" y="72"/>
                  <a:pt x="363" y="71"/>
                </a:cubicBezTo>
                <a:cubicBezTo>
                  <a:pt x="362" y="55"/>
                  <a:pt x="362" y="55"/>
                  <a:pt x="362" y="55"/>
                </a:cubicBezTo>
                <a:cubicBezTo>
                  <a:pt x="362" y="22"/>
                  <a:pt x="362" y="22"/>
                  <a:pt x="362" y="22"/>
                </a:cubicBezTo>
                <a:cubicBezTo>
                  <a:pt x="309" y="50"/>
                  <a:pt x="309" y="50"/>
                  <a:pt x="309" y="50"/>
                </a:cubicBezTo>
                <a:cubicBezTo>
                  <a:pt x="306" y="52"/>
                  <a:pt x="306" y="52"/>
                  <a:pt x="306" y="52"/>
                </a:cubicBezTo>
                <a:cubicBezTo>
                  <a:pt x="306" y="52"/>
                  <a:pt x="306" y="52"/>
                  <a:pt x="306" y="52"/>
                </a:cubicBezTo>
                <a:cubicBezTo>
                  <a:pt x="303" y="51"/>
                  <a:pt x="303" y="51"/>
                  <a:pt x="303" y="51"/>
                </a:cubicBezTo>
                <a:cubicBezTo>
                  <a:pt x="285" y="44"/>
                  <a:pt x="285" y="44"/>
                  <a:pt x="285" y="44"/>
                </a:cubicBezTo>
                <a:cubicBezTo>
                  <a:pt x="278" y="98"/>
                  <a:pt x="278" y="98"/>
                  <a:pt x="278" y="98"/>
                </a:cubicBezTo>
                <a:cubicBezTo>
                  <a:pt x="278" y="98"/>
                  <a:pt x="278" y="98"/>
                  <a:pt x="278" y="99"/>
                </a:cubicBezTo>
                <a:cubicBezTo>
                  <a:pt x="260" y="113"/>
                  <a:pt x="260" y="113"/>
                  <a:pt x="260" y="113"/>
                </a:cubicBezTo>
                <a:cubicBezTo>
                  <a:pt x="260" y="113"/>
                  <a:pt x="260" y="113"/>
                  <a:pt x="260" y="113"/>
                </a:cubicBezTo>
                <a:cubicBezTo>
                  <a:pt x="231" y="100"/>
                  <a:pt x="231" y="100"/>
                  <a:pt x="231" y="100"/>
                </a:cubicBezTo>
                <a:cubicBezTo>
                  <a:pt x="215" y="92"/>
                  <a:pt x="215" y="92"/>
                  <a:pt x="215" y="92"/>
                </a:cubicBezTo>
                <a:cubicBezTo>
                  <a:pt x="215" y="92"/>
                  <a:pt x="215" y="92"/>
                  <a:pt x="214" y="92"/>
                </a:cubicBezTo>
                <a:cubicBezTo>
                  <a:pt x="212" y="72"/>
                  <a:pt x="212" y="72"/>
                  <a:pt x="212" y="72"/>
                </a:cubicBezTo>
                <a:cubicBezTo>
                  <a:pt x="198" y="63"/>
                  <a:pt x="198" y="63"/>
                  <a:pt x="198" y="63"/>
                </a:cubicBezTo>
                <a:cubicBezTo>
                  <a:pt x="173" y="47"/>
                  <a:pt x="173" y="47"/>
                  <a:pt x="173" y="47"/>
                </a:cubicBezTo>
                <a:cubicBezTo>
                  <a:pt x="173" y="47"/>
                  <a:pt x="173" y="47"/>
                  <a:pt x="173" y="46"/>
                </a:cubicBezTo>
                <a:cubicBezTo>
                  <a:pt x="171" y="27"/>
                  <a:pt x="171" y="27"/>
                  <a:pt x="171" y="27"/>
                </a:cubicBezTo>
                <a:cubicBezTo>
                  <a:pt x="171" y="22"/>
                  <a:pt x="171" y="22"/>
                  <a:pt x="171" y="22"/>
                </a:cubicBezTo>
                <a:cubicBezTo>
                  <a:pt x="136" y="28"/>
                  <a:pt x="136" y="28"/>
                  <a:pt x="136" y="28"/>
                </a:cubicBezTo>
                <a:cubicBezTo>
                  <a:pt x="119" y="31"/>
                  <a:pt x="119" y="31"/>
                  <a:pt x="119" y="31"/>
                </a:cubicBezTo>
                <a:cubicBezTo>
                  <a:pt x="93" y="37"/>
                  <a:pt x="93" y="37"/>
                  <a:pt x="93" y="37"/>
                </a:cubicBezTo>
                <a:cubicBezTo>
                  <a:pt x="93" y="37"/>
                  <a:pt x="93" y="37"/>
                  <a:pt x="93" y="37"/>
                </a:cubicBezTo>
                <a:cubicBezTo>
                  <a:pt x="24" y="3"/>
                  <a:pt x="24" y="3"/>
                  <a:pt x="24" y="3"/>
                </a:cubicBezTo>
                <a:cubicBezTo>
                  <a:pt x="0" y="0"/>
                  <a:pt x="0" y="0"/>
                  <a:pt x="0" y="0"/>
                </a:cubicBezTo>
              </a:path>
            </a:pathLst>
          </a:custGeom>
          <a:noFill/>
          <a:ln w="23813" cap="flat">
            <a:solidFill>
              <a:srgbClr val="B1B3B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2" name="Freeform 70">
            <a:extLst>
              <a:ext uri="{FF2B5EF4-FFF2-40B4-BE49-F238E27FC236}">
                <a16:creationId xmlns:a16="http://schemas.microsoft.com/office/drawing/2014/main" id="{CC458666-5870-6720-4895-82CFC1E60F12}"/>
              </a:ext>
            </a:extLst>
          </p:cNvPr>
          <p:cNvSpPr>
            <a:spLocks/>
          </p:cNvSpPr>
          <p:nvPr/>
        </p:nvSpPr>
        <p:spPr bwMode="auto">
          <a:xfrm>
            <a:off x="2205038" y="6191250"/>
            <a:ext cx="163513" cy="168275"/>
          </a:xfrm>
          <a:custGeom>
            <a:avLst/>
            <a:gdLst>
              <a:gd name="T0" fmla="*/ 103 w 103"/>
              <a:gd name="T1" fmla="*/ 93 h 106"/>
              <a:gd name="T2" fmla="*/ 97 w 103"/>
              <a:gd name="T3" fmla="*/ 85 h 106"/>
              <a:gd name="T4" fmla="*/ 37 w 103"/>
              <a:gd name="T5" fmla="*/ 106 h 106"/>
              <a:gd name="T6" fmla="*/ 0 w 103"/>
              <a:gd name="T7" fmla="*/ 83 h 106"/>
              <a:gd name="T8" fmla="*/ 8 w 103"/>
              <a:gd name="T9" fmla="*/ 0 h 10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03" h="106">
                <a:moveTo>
                  <a:pt x="103" y="93"/>
                </a:moveTo>
                <a:lnTo>
                  <a:pt x="97" y="85"/>
                </a:lnTo>
                <a:lnTo>
                  <a:pt x="37" y="106"/>
                </a:lnTo>
                <a:lnTo>
                  <a:pt x="0" y="83"/>
                </a:lnTo>
                <a:lnTo>
                  <a:pt x="8" y="0"/>
                </a:lnTo>
              </a:path>
            </a:pathLst>
          </a:custGeom>
          <a:noFill/>
          <a:ln w="23813" cap="flat">
            <a:solidFill>
              <a:srgbClr val="B1B3B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3" name="Freeform 71">
            <a:extLst>
              <a:ext uri="{FF2B5EF4-FFF2-40B4-BE49-F238E27FC236}">
                <a16:creationId xmlns:a16="http://schemas.microsoft.com/office/drawing/2014/main" id="{6B55AA6B-EE53-2A38-B618-A7F7FEB8B3C7}"/>
              </a:ext>
            </a:extLst>
          </p:cNvPr>
          <p:cNvSpPr>
            <a:spLocks/>
          </p:cNvSpPr>
          <p:nvPr/>
        </p:nvSpPr>
        <p:spPr bwMode="auto">
          <a:xfrm>
            <a:off x="4924426" y="3225800"/>
            <a:ext cx="4727575" cy="3500438"/>
          </a:xfrm>
          <a:custGeom>
            <a:avLst/>
            <a:gdLst>
              <a:gd name="T0" fmla="*/ 1518 w 1539"/>
              <a:gd name="T1" fmla="*/ 216 h 1139"/>
              <a:gd name="T2" fmla="*/ 1456 w 1539"/>
              <a:gd name="T3" fmla="*/ 142 h 1139"/>
              <a:gd name="T4" fmla="*/ 1416 w 1539"/>
              <a:gd name="T5" fmla="*/ 91 h 1139"/>
              <a:gd name="T6" fmla="*/ 1385 w 1539"/>
              <a:gd name="T7" fmla="*/ 47 h 1139"/>
              <a:gd name="T8" fmla="*/ 1352 w 1539"/>
              <a:gd name="T9" fmla="*/ 22 h 1139"/>
              <a:gd name="T10" fmla="*/ 1261 w 1539"/>
              <a:gd name="T11" fmla="*/ 6 h 1139"/>
              <a:gd name="T12" fmla="*/ 1218 w 1539"/>
              <a:gd name="T13" fmla="*/ 4 h 1139"/>
              <a:gd name="T14" fmla="*/ 1134 w 1539"/>
              <a:gd name="T15" fmla="*/ 97 h 1139"/>
              <a:gd name="T16" fmla="*/ 1123 w 1539"/>
              <a:gd name="T17" fmla="*/ 112 h 1139"/>
              <a:gd name="T18" fmla="*/ 1121 w 1539"/>
              <a:gd name="T19" fmla="*/ 130 h 1139"/>
              <a:gd name="T20" fmla="*/ 1131 w 1539"/>
              <a:gd name="T21" fmla="*/ 169 h 1139"/>
              <a:gd name="T22" fmla="*/ 1156 w 1539"/>
              <a:gd name="T23" fmla="*/ 226 h 1139"/>
              <a:gd name="T24" fmla="*/ 1171 w 1539"/>
              <a:gd name="T25" fmla="*/ 287 h 1139"/>
              <a:gd name="T26" fmla="*/ 1094 w 1539"/>
              <a:gd name="T27" fmla="*/ 283 h 1139"/>
              <a:gd name="T28" fmla="*/ 1039 w 1539"/>
              <a:gd name="T29" fmla="*/ 251 h 1139"/>
              <a:gd name="T30" fmla="*/ 1019 w 1539"/>
              <a:gd name="T31" fmla="*/ 240 h 1139"/>
              <a:gd name="T32" fmla="*/ 1014 w 1539"/>
              <a:gd name="T33" fmla="*/ 246 h 1139"/>
              <a:gd name="T34" fmla="*/ 1000 w 1539"/>
              <a:gd name="T35" fmla="*/ 262 h 1139"/>
              <a:gd name="T36" fmla="*/ 982 w 1539"/>
              <a:gd name="T37" fmla="*/ 284 h 1139"/>
              <a:gd name="T38" fmla="*/ 957 w 1539"/>
              <a:gd name="T39" fmla="*/ 315 h 1139"/>
              <a:gd name="T40" fmla="*/ 912 w 1539"/>
              <a:gd name="T41" fmla="*/ 322 h 1139"/>
              <a:gd name="T42" fmla="*/ 813 w 1539"/>
              <a:gd name="T43" fmla="*/ 339 h 1139"/>
              <a:gd name="T44" fmla="*/ 759 w 1539"/>
              <a:gd name="T45" fmla="*/ 349 h 1139"/>
              <a:gd name="T46" fmla="*/ 816 w 1539"/>
              <a:gd name="T47" fmla="*/ 418 h 1139"/>
              <a:gd name="T48" fmla="*/ 870 w 1539"/>
              <a:gd name="T49" fmla="*/ 477 h 1139"/>
              <a:gd name="T50" fmla="*/ 884 w 1539"/>
              <a:gd name="T51" fmla="*/ 556 h 1139"/>
              <a:gd name="T52" fmla="*/ 894 w 1539"/>
              <a:gd name="T53" fmla="*/ 616 h 1139"/>
              <a:gd name="T54" fmla="*/ 875 w 1539"/>
              <a:gd name="T55" fmla="*/ 690 h 1139"/>
              <a:gd name="T56" fmla="*/ 853 w 1539"/>
              <a:gd name="T57" fmla="*/ 776 h 1139"/>
              <a:gd name="T58" fmla="*/ 798 w 1539"/>
              <a:gd name="T59" fmla="*/ 867 h 1139"/>
              <a:gd name="T60" fmla="*/ 754 w 1539"/>
              <a:gd name="T61" fmla="*/ 910 h 1139"/>
              <a:gd name="T62" fmla="*/ 879 w 1539"/>
              <a:gd name="T63" fmla="*/ 976 h 1139"/>
              <a:gd name="T64" fmla="*/ 828 w 1539"/>
              <a:gd name="T65" fmla="*/ 1043 h 1139"/>
              <a:gd name="T66" fmla="*/ 795 w 1539"/>
              <a:gd name="T67" fmla="*/ 1087 h 1139"/>
              <a:gd name="T68" fmla="*/ 724 w 1539"/>
              <a:gd name="T69" fmla="*/ 1122 h 1139"/>
              <a:gd name="T70" fmla="*/ 673 w 1539"/>
              <a:gd name="T71" fmla="*/ 1103 h 1139"/>
              <a:gd name="T72" fmla="*/ 583 w 1539"/>
              <a:gd name="T73" fmla="*/ 1068 h 1139"/>
              <a:gd name="T74" fmla="*/ 553 w 1539"/>
              <a:gd name="T75" fmla="*/ 1057 h 1139"/>
              <a:gd name="T76" fmla="*/ 482 w 1539"/>
              <a:gd name="T77" fmla="*/ 1031 h 1139"/>
              <a:gd name="T78" fmla="*/ 443 w 1539"/>
              <a:gd name="T79" fmla="*/ 1016 h 1139"/>
              <a:gd name="T80" fmla="*/ 398 w 1539"/>
              <a:gd name="T81" fmla="*/ 999 h 1139"/>
              <a:gd name="T82" fmla="*/ 359 w 1539"/>
              <a:gd name="T83" fmla="*/ 984 h 1139"/>
              <a:gd name="T84" fmla="*/ 271 w 1539"/>
              <a:gd name="T85" fmla="*/ 996 h 1139"/>
              <a:gd name="T86" fmla="*/ 249 w 1539"/>
              <a:gd name="T87" fmla="*/ 999 h 1139"/>
              <a:gd name="T88" fmla="*/ 208 w 1539"/>
              <a:gd name="T89" fmla="*/ 1004 h 1139"/>
              <a:gd name="T90" fmla="*/ 140 w 1539"/>
              <a:gd name="T91" fmla="*/ 945 h 1139"/>
              <a:gd name="T92" fmla="*/ 114 w 1539"/>
              <a:gd name="T93" fmla="*/ 925 h 1139"/>
              <a:gd name="T94" fmla="*/ 112 w 1539"/>
              <a:gd name="T95" fmla="*/ 925 h 1139"/>
              <a:gd name="T96" fmla="*/ 40 w 1539"/>
              <a:gd name="T97" fmla="*/ 961 h 11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1539" h="1139">
                <a:moveTo>
                  <a:pt x="1539" y="240"/>
                </a:moveTo>
                <a:cubicBezTo>
                  <a:pt x="1533" y="233"/>
                  <a:pt x="1533" y="233"/>
                  <a:pt x="1533" y="233"/>
                </a:cubicBezTo>
                <a:cubicBezTo>
                  <a:pt x="1518" y="216"/>
                  <a:pt x="1518" y="216"/>
                  <a:pt x="1518" y="216"/>
                </a:cubicBezTo>
                <a:cubicBezTo>
                  <a:pt x="1511" y="208"/>
                  <a:pt x="1511" y="208"/>
                  <a:pt x="1511" y="208"/>
                </a:cubicBezTo>
                <a:cubicBezTo>
                  <a:pt x="1474" y="166"/>
                  <a:pt x="1474" y="166"/>
                  <a:pt x="1474" y="166"/>
                </a:cubicBezTo>
                <a:cubicBezTo>
                  <a:pt x="1456" y="142"/>
                  <a:pt x="1456" y="142"/>
                  <a:pt x="1456" y="142"/>
                </a:cubicBezTo>
                <a:cubicBezTo>
                  <a:pt x="1448" y="131"/>
                  <a:pt x="1448" y="131"/>
                  <a:pt x="1448" y="131"/>
                </a:cubicBezTo>
                <a:cubicBezTo>
                  <a:pt x="1438" y="119"/>
                  <a:pt x="1438" y="119"/>
                  <a:pt x="1438" y="119"/>
                </a:cubicBezTo>
                <a:cubicBezTo>
                  <a:pt x="1416" y="91"/>
                  <a:pt x="1416" y="91"/>
                  <a:pt x="1416" y="91"/>
                </a:cubicBezTo>
                <a:cubicBezTo>
                  <a:pt x="1402" y="71"/>
                  <a:pt x="1402" y="71"/>
                  <a:pt x="1402" y="71"/>
                </a:cubicBezTo>
                <a:cubicBezTo>
                  <a:pt x="1395" y="62"/>
                  <a:pt x="1395" y="62"/>
                  <a:pt x="1395" y="62"/>
                </a:cubicBezTo>
                <a:cubicBezTo>
                  <a:pt x="1385" y="47"/>
                  <a:pt x="1385" y="47"/>
                  <a:pt x="1385" y="47"/>
                </a:cubicBezTo>
                <a:cubicBezTo>
                  <a:pt x="1370" y="25"/>
                  <a:pt x="1370" y="25"/>
                  <a:pt x="1370" y="25"/>
                </a:cubicBezTo>
                <a:cubicBezTo>
                  <a:pt x="1370" y="25"/>
                  <a:pt x="1369" y="24"/>
                  <a:pt x="1369" y="24"/>
                </a:cubicBezTo>
                <a:cubicBezTo>
                  <a:pt x="1352" y="22"/>
                  <a:pt x="1352" y="22"/>
                  <a:pt x="1352" y="22"/>
                </a:cubicBezTo>
                <a:cubicBezTo>
                  <a:pt x="1339" y="20"/>
                  <a:pt x="1339" y="20"/>
                  <a:pt x="1339" y="20"/>
                </a:cubicBezTo>
                <a:cubicBezTo>
                  <a:pt x="1292" y="12"/>
                  <a:pt x="1292" y="12"/>
                  <a:pt x="1292" y="12"/>
                </a:cubicBezTo>
                <a:cubicBezTo>
                  <a:pt x="1261" y="6"/>
                  <a:pt x="1261" y="6"/>
                  <a:pt x="1261" y="6"/>
                </a:cubicBezTo>
                <a:cubicBezTo>
                  <a:pt x="1225" y="0"/>
                  <a:pt x="1225" y="0"/>
                  <a:pt x="1225" y="0"/>
                </a:cubicBezTo>
                <a:cubicBezTo>
                  <a:pt x="1223" y="0"/>
                  <a:pt x="1223" y="0"/>
                  <a:pt x="1223" y="0"/>
                </a:cubicBezTo>
                <a:cubicBezTo>
                  <a:pt x="1218" y="4"/>
                  <a:pt x="1218" y="4"/>
                  <a:pt x="1218" y="4"/>
                </a:cubicBezTo>
                <a:cubicBezTo>
                  <a:pt x="1198" y="25"/>
                  <a:pt x="1198" y="25"/>
                  <a:pt x="1198" y="25"/>
                </a:cubicBezTo>
                <a:cubicBezTo>
                  <a:pt x="1156" y="65"/>
                  <a:pt x="1156" y="65"/>
                  <a:pt x="1156" y="65"/>
                </a:cubicBezTo>
                <a:cubicBezTo>
                  <a:pt x="1134" y="97"/>
                  <a:pt x="1134" y="97"/>
                  <a:pt x="1134" y="97"/>
                </a:cubicBezTo>
                <a:cubicBezTo>
                  <a:pt x="1133" y="98"/>
                  <a:pt x="1133" y="98"/>
                  <a:pt x="1133" y="98"/>
                </a:cubicBezTo>
                <a:cubicBezTo>
                  <a:pt x="1132" y="101"/>
                  <a:pt x="1132" y="101"/>
                  <a:pt x="1132" y="101"/>
                </a:cubicBezTo>
                <a:cubicBezTo>
                  <a:pt x="1123" y="112"/>
                  <a:pt x="1123" y="112"/>
                  <a:pt x="1123" y="112"/>
                </a:cubicBezTo>
                <a:cubicBezTo>
                  <a:pt x="1123" y="112"/>
                  <a:pt x="1123" y="113"/>
                  <a:pt x="1123" y="113"/>
                </a:cubicBezTo>
                <a:cubicBezTo>
                  <a:pt x="1123" y="116"/>
                  <a:pt x="1123" y="116"/>
                  <a:pt x="1123" y="116"/>
                </a:cubicBezTo>
                <a:cubicBezTo>
                  <a:pt x="1121" y="130"/>
                  <a:pt x="1121" y="130"/>
                  <a:pt x="1121" y="130"/>
                </a:cubicBezTo>
                <a:cubicBezTo>
                  <a:pt x="1120" y="148"/>
                  <a:pt x="1120" y="148"/>
                  <a:pt x="1120" y="148"/>
                </a:cubicBezTo>
                <a:cubicBezTo>
                  <a:pt x="1120" y="148"/>
                  <a:pt x="1120" y="148"/>
                  <a:pt x="1120" y="148"/>
                </a:cubicBezTo>
                <a:cubicBezTo>
                  <a:pt x="1131" y="169"/>
                  <a:pt x="1131" y="169"/>
                  <a:pt x="1131" y="169"/>
                </a:cubicBezTo>
                <a:cubicBezTo>
                  <a:pt x="1142" y="191"/>
                  <a:pt x="1142" y="191"/>
                  <a:pt x="1142" y="191"/>
                </a:cubicBezTo>
                <a:cubicBezTo>
                  <a:pt x="1149" y="206"/>
                  <a:pt x="1149" y="206"/>
                  <a:pt x="1149" y="206"/>
                </a:cubicBezTo>
                <a:cubicBezTo>
                  <a:pt x="1156" y="226"/>
                  <a:pt x="1156" y="226"/>
                  <a:pt x="1156" y="226"/>
                </a:cubicBezTo>
                <a:cubicBezTo>
                  <a:pt x="1156" y="226"/>
                  <a:pt x="1156" y="226"/>
                  <a:pt x="1156" y="226"/>
                </a:cubicBezTo>
                <a:cubicBezTo>
                  <a:pt x="1179" y="244"/>
                  <a:pt x="1179" y="244"/>
                  <a:pt x="1179" y="244"/>
                </a:cubicBezTo>
                <a:cubicBezTo>
                  <a:pt x="1171" y="287"/>
                  <a:pt x="1171" y="287"/>
                  <a:pt x="1171" y="287"/>
                </a:cubicBezTo>
                <a:cubicBezTo>
                  <a:pt x="1166" y="321"/>
                  <a:pt x="1166" y="321"/>
                  <a:pt x="1166" y="321"/>
                </a:cubicBezTo>
                <a:cubicBezTo>
                  <a:pt x="1137" y="306"/>
                  <a:pt x="1137" y="306"/>
                  <a:pt x="1137" y="306"/>
                </a:cubicBezTo>
                <a:cubicBezTo>
                  <a:pt x="1094" y="283"/>
                  <a:pt x="1094" y="283"/>
                  <a:pt x="1094" y="283"/>
                </a:cubicBezTo>
                <a:cubicBezTo>
                  <a:pt x="1090" y="280"/>
                  <a:pt x="1090" y="280"/>
                  <a:pt x="1090" y="280"/>
                </a:cubicBezTo>
                <a:cubicBezTo>
                  <a:pt x="1070" y="269"/>
                  <a:pt x="1070" y="269"/>
                  <a:pt x="1070" y="269"/>
                </a:cubicBezTo>
                <a:cubicBezTo>
                  <a:pt x="1039" y="251"/>
                  <a:pt x="1039" y="251"/>
                  <a:pt x="1039" y="251"/>
                </a:cubicBezTo>
                <a:cubicBezTo>
                  <a:pt x="1033" y="248"/>
                  <a:pt x="1033" y="248"/>
                  <a:pt x="1033" y="248"/>
                </a:cubicBezTo>
                <a:cubicBezTo>
                  <a:pt x="1030" y="247"/>
                  <a:pt x="1030" y="247"/>
                  <a:pt x="1030" y="247"/>
                </a:cubicBezTo>
                <a:cubicBezTo>
                  <a:pt x="1019" y="240"/>
                  <a:pt x="1019" y="240"/>
                  <a:pt x="1019" y="240"/>
                </a:cubicBezTo>
                <a:cubicBezTo>
                  <a:pt x="1019" y="240"/>
                  <a:pt x="1018" y="240"/>
                  <a:pt x="1018" y="241"/>
                </a:cubicBezTo>
                <a:cubicBezTo>
                  <a:pt x="1014" y="245"/>
                  <a:pt x="1014" y="245"/>
                  <a:pt x="1014" y="245"/>
                </a:cubicBezTo>
                <a:cubicBezTo>
                  <a:pt x="1014" y="245"/>
                  <a:pt x="1014" y="246"/>
                  <a:pt x="1014" y="246"/>
                </a:cubicBezTo>
                <a:cubicBezTo>
                  <a:pt x="1014" y="246"/>
                  <a:pt x="1014" y="246"/>
                  <a:pt x="1014" y="246"/>
                </a:cubicBezTo>
                <a:cubicBezTo>
                  <a:pt x="1012" y="248"/>
                  <a:pt x="1012" y="248"/>
                  <a:pt x="1012" y="248"/>
                </a:cubicBezTo>
                <a:cubicBezTo>
                  <a:pt x="1000" y="262"/>
                  <a:pt x="1000" y="262"/>
                  <a:pt x="1000" y="262"/>
                </a:cubicBezTo>
                <a:cubicBezTo>
                  <a:pt x="995" y="269"/>
                  <a:pt x="995" y="269"/>
                  <a:pt x="995" y="269"/>
                </a:cubicBezTo>
                <a:cubicBezTo>
                  <a:pt x="991" y="274"/>
                  <a:pt x="991" y="274"/>
                  <a:pt x="991" y="274"/>
                </a:cubicBezTo>
                <a:cubicBezTo>
                  <a:pt x="982" y="284"/>
                  <a:pt x="982" y="284"/>
                  <a:pt x="982" y="284"/>
                </a:cubicBezTo>
                <a:cubicBezTo>
                  <a:pt x="973" y="296"/>
                  <a:pt x="973" y="296"/>
                  <a:pt x="973" y="296"/>
                </a:cubicBezTo>
                <a:cubicBezTo>
                  <a:pt x="963" y="308"/>
                  <a:pt x="963" y="308"/>
                  <a:pt x="963" y="308"/>
                </a:cubicBezTo>
                <a:cubicBezTo>
                  <a:pt x="957" y="315"/>
                  <a:pt x="957" y="315"/>
                  <a:pt x="957" y="315"/>
                </a:cubicBezTo>
                <a:cubicBezTo>
                  <a:pt x="956" y="315"/>
                  <a:pt x="956" y="315"/>
                  <a:pt x="956" y="315"/>
                </a:cubicBezTo>
                <a:cubicBezTo>
                  <a:pt x="924" y="320"/>
                  <a:pt x="924" y="320"/>
                  <a:pt x="924" y="320"/>
                </a:cubicBezTo>
                <a:cubicBezTo>
                  <a:pt x="912" y="322"/>
                  <a:pt x="912" y="322"/>
                  <a:pt x="912" y="322"/>
                </a:cubicBezTo>
                <a:cubicBezTo>
                  <a:pt x="899" y="325"/>
                  <a:pt x="899" y="325"/>
                  <a:pt x="899" y="325"/>
                </a:cubicBezTo>
                <a:cubicBezTo>
                  <a:pt x="857" y="332"/>
                  <a:pt x="857" y="332"/>
                  <a:pt x="857" y="332"/>
                </a:cubicBezTo>
                <a:cubicBezTo>
                  <a:pt x="813" y="339"/>
                  <a:pt x="813" y="339"/>
                  <a:pt x="813" y="339"/>
                </a:cubicBezTo>
                <a:cubicBezTo>
                  <a:pt x="793" y="343"/>
                  <a:pt x="793" y="343"/>
                  <a:pt x="793" y="343"/>
                </a:cubicBezTo>
                <a:cubicBezTo>
                  <a:pt x="759" y="348"/>
                  <a:pt x="759" y="348"/>
                  <a:pt x="759" y="348"/>
                </a:cubicBezTo>
                <a:cubicBezTo>
                  <a:pt x="759" y="349"/>
                  <a:pt x="759" y="349"/>
                  <a:pt x="759" y="349"/>
                </a:cubicBezTo>
                <a:cubicBezTo>
                  <a:pt x="781" y="374"/>
                  <a:pt x="781" y="374"/>
                  <a:pt x="781" y="374"/>
                </a:cubicBezTo>
                <a:cubicBezTo>
                  <a:pt x="791" y="387"/>
                  <a:pt x="791" y="387"/>
                  <a:pt x="791" y="387"/>
                </a:cubicBezTo>
                <a:cubicBezTo>
                  <a:pt x="816" y="418"/>
                  <a:pt x="816" y="418"/>
                  <a:pt x="816" y="418"/>
                </a:cubicBezTo>
                <a:cubicBezTo>
                  <a:pt x="840" y="446"/>
                  <a:pt x="840" y="446"/>
                  <a:pt x="840" y="446"/>
                </a:cubicBezTo>
                <a:cubicBezTo>
                  <a:pt x="851" y="457"/>
                  <a:pt x="851" y="457"/>
                  <a:pt x="851" y="457"/>
                </a:cubicBezTo>
                <a:cubicBezTo>
                  <a:pt x="870" y="477"/>
                  <a:pt x="870" y="477"/>
                  <a:pt x="870" y="477"/>
                </a:cubicBezTo>
                <a:cubicBezTo>
                  <a:pt x="873" y="491"/>
                  <a:pt x="873" y="491"/>
                  <a:pt x="873" y="491"/>
                </a:cubicBezTo>
                <a:cubicBezTo>
                  <a:pt x="877" y="514"/>
                  <a:pt x="877" y="514"/>
                  <a:pt x="877" y="514"/>
                </a:cubicBezTo>
                <a:cubicBezTo>
                  <a:pt x="884" y="556"/>
                  <a:pt x="884" y="556"/>
                  <a:pt x="884" y="556"/>
                </a:cubicBezTo>
                <a:cubicBezTo>
                  <a:pt x="885" y="563"/>
                  <a:pt x="885" y="563"/>
                  <a:pt x="885" y="563"/>
                </a:cubicBezTo>
                <a:cubicBezTo>
                  <a:pt x="890" y="588"/>
                  <a:pt x="890" y="588"/>
                  <a:pt x="890" y="588"/>
                </a:cubicBezTo>
                <a:cubicBezTo>
                  <a:pt x="894" y="616"/>
                  <a:pt x="894" y="616"/>
                  <a:pt x="894" y="616"/>
                </a:cubicBezTo>
                <a:cubicBezTo>
                  <a:pt x="888" y="640"/>
                  <a:pt x="888" y="640"/>
                  <a:pt x="888" y="640"/>
                </a:cubicBezTo>
                <a:cubicBezTo>
                  <a:pt x="884" y="657"/>
                  <a:pt x="884" y="657"/>
                  <a:pt x="884" y="657"/>
                </a:cubicBezTo>
                <a:cubicBezTo>
                  <a:pt x="875" y="690"/>
                  <a:pt x="875" y="690"/>
                  <a:pt x="875" y="690"/>
                </a:cubicBezTo>
                <a:cubicBezTo>
                  <a:pt x="867" y="723"/>
                  <a:pt x="867" y="723"/>
                  <a:pt x="867" y="723"/>
                </a:cubicBezTo>
                <a:cubicBezTo>
                  <a:pt x="857" y="760"/>
                  <a:pt x="857" y="760"/>
                  <a:pt x="857" y="760"/>
                </a:cubicBezTo>
                <a:cubicBezTo>
                  <a:pt x="853" y="776"/>
                  <a:pt x="853" y="776"/>
                  <a:pt x="853" y="776"/>
                </a:cubicBezTo>
                <a:cubicBezTo>
                  <a:pt x="838" y="801"/>
                  <a:pt x="838" y="801"/>
                  <a:pt x="838" y="801"/>
                </a:cubicBezTo>
                <a:cubicBezTo>
                  <a:pt x="809" y="848"/>
                  <a:pt x="809" y="848"/>
                  <a:pt x="809" y="848"/>
                </a:cubicBezTo>
                <a:cubicBezTo>
                  <a:pt x="798" y="867"/>
                  <a:pt x="798" y="867"/>
                  <a:pt x="798" y="867"/>
                </a:cubicBezTo>
                <a:cubicBezTo>
                  <a:pt x="774" y="889"/>
                  <a:pt x="774" y="889"/>
                  <a:pt x="774" y="889"/>
                </a:cubicBezTo>
                <a:cubicBezTo>
                  <a:pt x="753" y="908"/>
                  <a:pt x="753" y="908"/>
                  <a:pt x="753" y="908"/>
                </a:cubicBezTo>
                <a:cubicBezTo>
                  <a:pt x="754" y="910"/>
                  <a:pt x="754" y="910"/>
                  <a:pt x="754" y="910"/>
                </a:cubicBezTo>
                <a:cubicBezTo>
                  <a:pt x="782" y="930"/>
                  <a:pt x="782" y="930"/>
                  <a:pt x="782" y="930"/>
                </a:cubicBezTo>
                <a:cubicBezTo>
                  <a:pt x="793" y="938"/>
                  <a:pt x="793" y="938"/>
                  <a:pt x="793" y="938"/>
                </a:cubicBezTo>
                <a:cubicBezTo>
                  <a:pt x="879" y="976"/>
                  <a:pt x="879" y="976"/>
                  <a:pt x="879" y="976"/>
                </a:cubicBezTo>
                <a:cubicBezTo>
                  <a:pt x="852" y="1011"/>
                  <a:pt x="852" y="1011"/>
                  <a:pt x="852" y="1011"/>
                </a:cubicBezTo>
                <a:cubicBezTo>
                  <a:pt x="836" y="1033"/>
                  <a:pt x="836" y="1033"/>
                  <a:pt x="836" y="1033"/>
                </a:cubicBezTo>
                <a:cubicBezTo>
                  <a:pt x="828" y="1043"/>
                  <a:pt x="828" y="1043"/>
                  <a:pt x="828" y="1043"/>
                </a:cubicBezTo>
                <a:cubicBezTo>
                  <a:pt x="821" y="1053"/>
                  <a:pt x="821" y="1053"/>
                  <a:pt x="821" y="1053"/>
                </a:cubicBezTo>
                <a:cubicBezTo>
                  <a:pt x="799" y="1084"/>
                  <a:pt x="799" y="1084"/>
                  <a:pt x="799" y="1084"/>
                </a:cubicBezTo>
                <a:cubicBezTo>
                  <a:pt x="795" y="1087"/>
                  <a:pt x="795" y="1087"/>
                  <a:pt x="795" y="1087"/>
                </a:cubicBezTo>
                <a:cubicBezTo>
                  <a:pt x="786" y="1101"/>
                  <a:pt x="786" y="1101"/>
                  <a:pt x="786" y="1101"/>
                </a:cubicBezTo>
                <a:cubicBezTo>
                  <a:pt x="765" y="1139"/>
                  <a:pt x="765" y="1139"/>
                  <a:pt x="765" y="1139"/>
                </a:cubicBezTo>
                <a:cubicBezTo>
                  <a:pt x="724" y="1122"/>
                  <a:pt x="724" y="1122"/>
                  <a:pt x="724" y="1122"/>
                </a:cubicBezTo>
                <a:cubicBezTo>
                  <a:pt x="705" y="1115"/>
                  <a:pt x="705" y="1115"/>
                  <a:pt x="705" y="1115"/>
                </a:cubicBezTo>
                <a:cubicBezTo>
                  <a:pt x="696" y="1112"/>
                  <a:pt x="696" y="1112"/>
                  <a:pt x="696" y="1112"/>
                </a:cubicBezTo>
                <a:cubicBezTo>
                  <a:pt x="673" y="1103"/>
                  <a:pt x="673" y="1103"/>
                  <a:pt x="673" y="1103"/>
                </a:cubicBezTo>
                <a:cubicBezTo>
                  <a:pt x="648" y="1093"/>
                  <a:pt x="648" y="1093"/>
                  <a:pt x="648" y="1093"/>
                </a:cubicBezTo>
                <a:cubicBezTo>
                  <a:pt x="606" y="1078"/>
                  <a:pt x="606" y="1078"/>
                  <a:pt x="606" y="1078"/>
                </a:cubicBezTo>
                <a:cubicBezTo>
                  <a:pt x="583" y="1068"/>
                  <a:pt x="583" y="1068"/>
                  <a:pt x="583" y="1068"/>
                </a:cubicBezTo>
                <a:cubicBezTo>
                  <a:pt x="573" y="1065"/>
                  <a:pt x="573" y="1065"/>
                  <a:pt x="573" y="1065"/>
                </a:cubicBezTo>
                <a:cubicBezTo>
                  <a:pt x="560" y="1060"/>
                  <a:pt x="560" y="1060"/>
                  <a:pt x="560" y="1060"/>
                </a:cubicBezTo>
                <a:cubicBezTo>
                  <a:pt x="553" y="1057"/>
                  <a:pt x="553" y="1057"/>
                  <a:pt x="553" y="1057"/>
                </a:cubicBezTo>
                <a:cubicBezTo>
                  <a:pt x="518" y="1044"/>
                  <a:pt x="518" y="1044"/>
                  <a:pt x="518" y="1044"/>
                </a:cubicBezTo>
                <a:cubicBezTo>
                  <a:pt x="515" y="1043"/>
                  <a:pt x="515" y="1043"/>
                  <a:pt x="515" y="1043"/>
                </a:cubicBezTo>
                <a:cubicBezTo>
                  <a:pt x="482" y="1031"/>
                  <a:pt x="482" y="1031"/>
                  <a:pt x="482" y="1031"/>
                </a:cubicBezTo>
                <a:cubicBezTo>
                  <a:pt x="480" y="1029"/>
                  <a:pt x="480" y="1029"/>
                  <a:pt x="480" y="1029"/>
                </a:cubicBezTo>
                <a:cubicBezTo>
                  <a:pt x="466" y="1025"/>
                  <a:pt x="466" y="1025"/>
                  <a:pt x="466" y="1025"/>
                </a:cubicBezTo>
                <a:cubicBezTo>
                  <a:pt x="443" y="1016"/>
                  <a:pt x="443" y="1016"/>
                  <a:pt x="443" y="1016"/>
                </a:cubicBezTo>
                <a:cubicBezTo>
                  <a:pt x="426" y="1010"/>
                  <a:pt x="426" y="1010"/>
                  <a:pt x="426" y="1010"/>
                </a:cubicBezTo>
                <a:cubicBezTo>
                  <a:pt x="405" y="1001"/>
                  <a:pt x="405" y="1001"/>
                  <a:pt x="405" y="1001"/>
                </a:cubicBezTo>
                <a:cubicBezTo>
                  <a:pt x="398" y="999"/>
                  <a:pt x="398" y="999"/>
                  <a:pt x="398" y="999"/>
                </a:cubicBezTo>
                <a:cubicBezTo>
                  <a:pt x="380" y="992"/>
                  <a:pt x="380" y="992"/>
                  <a:pt x="380" y="992"/>
                </a:cubicBezTo>
                <a:cubicBezTo>
                  <a:pt x="359" y="984"/>
                  <a:pt x="359" y="984"/>
                  <a:pt x="359" y="984"/>
                </a:cubicBezTo>
                <a:cubicBezTo>
                  <a:pt x="359" y="984"/>
                  <a:pt x="359" y="984"/>
                  <a:pt x="359" y="984"/>
                </a:cubicBezTo>
                <a:cubicBezTo>
                  <a:pt x="359" y="984"/>
                  <a:pt x="359" y="984"/>
                  <a:pt x="359" y="984"/>
                </a:cubicBezTo>
                <a:cubicBezTo>
                  <a:pt x="324" y="989"/>
                  <a:pt x="324" y="989"/>
                  <a:pt x="324" y="989"/>
                </a:cubicBezTo>
                <a:cubicBezTo>
                  <a:pt x="271" y="996"/>
                  <a:pt x="271" y="996"/>
                  <a:pt x="271" y="996"/>
                </a:cubicBezTo>
                <a:cubicBezTo>
                  <a:pt x="257" y="997"/>
                  <a:pt x="257" y="997"/>
                  <a:pt x="257" y="997"/>
                </a:cubicBezTo>
                <a:cubicBezTo>
                  <a:pt x="250" y="999"/>
                  <a:pt x="250" y="999"/>
                  <a:pt x="250" y="999"/>
                </a:cubicBezTo>
                <a:cubicBezTo>
                  <a:pt x="249" y="999"/>
                  <a:pt x="249" y="999"/>
                  <a:pt x="249" y="999"/>
                </a:cubicBezTo>
                <a:cubicBezTo>
                  <a:pt x="235" y="1001"/>
                  <a:pt x="235" y="1001"/>
                  <a:pt x="235" y="1001"/>
                </a:cubicBezTo>
                <a:cubicBezTo>
                  <a:pt x="217" y="1003"/>
                  <a:pt x="217" y="1003"/>
                  <a:pt x="217" y="1003"/>
                </a:cubicBezTo>
                <a:cubicBezTo>
                  <a:pt x="208" y="1004"/>
                  <a:pt x="208" y="1004"/>
                  <a:pt x="208" y="1004"/>
                </a:cubicBezTo>
                <a:cubicBezTo>
                  <a:pt x="178" y="977"/>
                  <a:pt x="178" y="977"/>
                  <a:pt x="178" y="977"/>
                </a:cubicBezTo>
                <a:cubicBezTo>
                  <a:pt x="148" y="951"/>
                  <a:pt x="148" y="951"/>
                  <a:pt x="148" y="951"/>
                </a:cubicBezTo>
                <a:cubicBezTo>
                  <a:pt x="140" y="945"/>
                  <a:pt x="140" y="945"/>
                  <a:pt x="140" y="945"/>
                </a:cubicBezTo>
                <a:cubicBezTo>
                  <a:pt x="128" y="936"/>
                  <a:pt x="128" y="936"/>
                  <a:pt x="128" y="936"/>
                </a:cubicBezTo>
                <a:cubicBezTo>
                  <a:pt x="119" y="929"/>
                  <a:pt x="119" y="929"/>
                  <a:pt x="119" y="929"/>
                </a:cubicBezTo>
                <a:cubicBezTo>
                  <a:pt x="114" y="925"/>
                  <a:pt x="114" y="925"/>
                  <a:pt x="114" y="925"/>
                </a:cubicBezTo>
                <a:cubicBezTo>
                  <a:pt x="114" y="925"/>
                  <a:pt x="114" y="924"/>
                  <a:pt x="113" y="924"/>
                </a:cubicBezTo>
                <a:cubicBezTo>
                  <a:pt x="113" y="924"/>
                  <a:pt x="113" y="924"/>
                  <a:pt x="113" y="924"/>
                </a:cubicBezTo>
                <a:cubicBezTo>
                  <a:pt x="113" y="924"/>
                  <a:pt x="112" y="925"/>
                  <a:pt x="112" y="925"/>
                </a:cubicBezTo>
                <a:cubicBezTo>
                  <a:pt x="83" y="939"/>
                  <a:pt x="83" y="939"/>
                  <a:pt x="83" y="939"/>
                </a:cubicBezTo>
                <a:cubicBezTo>
                  <a:pt x="69" y="946"/>
                  <a:pt x="69" y="946"/>
                  <a:pt x="69" y="946"/>
                </a:cubicBezTo>
                <a:cubicBezTo>
                  <a:pt x="40" y="961"/>
                  <a:pt x="40" y="961"/>
                  <a:pt x="40" y="961"/>
                </a:cubicBezTo>
                <a:cubicBezTo>
                  <a:pt x="0" y="982"/>
                  <a:pt x="0" y="982"/>
                  <a:pt x="0" y="982"/>
                </a:cubicBezTo>
              </a:path>
            </a:pathLst>
          </a:custGeom>
          <a:noFill/>
          <a:ln w="49213" cap="flat">
            <a:solidFill>
              <a:srgbClr val="B1B3B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4" name="Rectangle 72">
            <a:extLst>
              <a:ext uri="{FF2B5EF4-FFF2-40B4-BE49-F238E27FC236}">
                <a16:creationId xmlns:a16="http://schemas.microsoft.com/office/drawing/2014/main" id="{F6A56AFA-BA07-12D0-B380-DCB3F2517EAA}"/>
              </a:ext>
            </a:extLst>
          </p:cNvPr>
          <p:cNvSpPr>
            <a:spLocks noChangeArrowheads="1"/>
          </p:cNvSpPr>
          <p:nvPr/>
        </p:nvSpPr>
        <p:spPr bwMode="auto">
          <a:xfrm>
            <a:off x="8929688" y="2830513"/>
            <a:ext cx="255588" cy="1476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5544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5" name="Rectangle 73">
            <a:extLst>
              <a:ext uri="{FF2B5EF4-FFF2-40B4-BE49-F238E27FC236}">
                <a16:creationId xmlns:a16="http://schemas.microsoft.com/office/drawing/2014/main" id="{7E6049E5-D79B-D48C-9E17-0C07D8400A95}"/>
              </a:ext>
            </a:extLst>
          </p:cNvPr>
          <p:cNvSpPr>
            <a:spLocks noChangeArrowheads="1"/>
          </p:cNvSpPr>
          <p:nvPr/>
        </p:nvSpPr>
        <p:spPr bwMode="auto">
          <a:xfrm>
            <a:off x="9517063" y="1839913"/>
            <a:ext cx="255588" cy="1476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5546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6" name="Rectangle 74">
            <a:extLst>
              <a:ext uri="{FF2B5EF4-FFF2-40B4-BE49-F238E27FC236}">
                <a16:creationId xmlns:a16="http://schemas.microsoft.com/office/drawing/2014/main" id="{CF45EA97-2447-29E0-3545-AC9634333B50}"/>
              </a:ext>
            </a:extLst>
          </p:cNvPr>
          <p:cNvSpPr>
            <a:spLocks noChangeArrowheads="1"/>
          </p:cNvSpPr>
          <p:nvPr/>
        </p:nvSpPr>
        <p:spPr bwMode="auto">
          <a:xfrm>
            <a:off x="7569201" y="512763"/>
            <a:ext cx="255588" cy="1476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5542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7" name="Rectangle 75">
            <a:extLst>
              <a:ext uri="{FF2B5EF4-FFF2-40B4-BE49-F238E27FC236}">
                <a16:creationId xmlns:a16="http://schemas.microsoft.com/office/drawing/2014/main" id="{9281E064-6434-AFCF-CFA9-518BF6F26895}"/>
              </a:ext>
            </a:extLst>
          </p:cNvPr>
          <p:cNvSpPr>
            <a:spLocks noChangeArrowheads="1"/>
          </p:cNvSpPr>
          <p:nvPr/>
        </p:nvSpPr>
        <p:spPr bwMode="auto">
          <a:xfrm>
            <a:off x="6942138" y="2016125"/>
            <a:ext cx="255588" cy="1476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5536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8" name="Rectangle 76">
            <a:extLst>
              <a:ext uri="{FF2B5EF4-FFF2-40B4-BE49-F238E27FC236}">
                <a16:creationId xmlns:a16="http://schemas.microsoft.com/office/drawing/2014/main" id="{FB8EF9B8-ED0B-611F-CEEA-6F01608F4FD9}"/>
              </a:ext>
            </a:extLst>
          </p:cNvPr>
          <p:cNvSpPr>
            <a:spLocks noChangeArrowheads="1"/>
          </p:cNvSpPr>
          <p:nvPr/>
        </p:nvSpPr>
        <p:spPr bwMode="auto">
          <a:xfrm>
            <a:off x="7523163" y="3730625"/>
            <a:ext cx="255588" cy="1476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5538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9" name="Rectangle 77">
            <a:extLst>
              <a:ext uri="{FF2B5EF4-FFF2-40B4-BE49-F238E27FC236}">
                <a16:creationId xmlns:a16="http://schemas.microsoft.com/office/drawing/2014/main" id="{DECFA206-3589-457E-53AA-FD62C1BF8A96}"/>
              </a:ext>
            </a:extLst>
          </p:cNvPr>
          <p:cNvSpPr>
            <a:spLocks noChangeArrowheads="1"/>
          </p:cNvSpPr>
          <p:nvPr/>
        </p:nvSpPr>
        <p:spPr bwMode="auto">
          <a:xfrm>
            <a:off x="6356351" y="4873625"/>
            <a:ext cx="255588" cy="1476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5524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0" name="Rectangle 78">
            <a:extLst>
              <a:ext uri="{FF2B5EF4-FFF2-40B4-BE49-F238E27FC236}">
                <a16:creationId xmlns:a16="http://schemas.microsoft.com/office/drawing/2014/main" id="{53FC717C-8773-AA87-135C-6F4F7BA53B77}"/>
              </a:ext>
            </a:extLst>
          </p:cNvPr>
          <p:cNvSpPr>
            <a:spLocks noChangeArrowheads="1"/>
          </p:cNvSpPr>
          <p:nvPr/>
        </p:nvSpPr>
        <p:spPr bwMode="auto">
          <a:xfrm>
            <a:off x="6269038" y="3927475"/>
            <a:ext cx="255588" cy="1476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5532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1" name="Rectangle 79">
            <a:extLst>
              <a:ext uri="{FF2B5EF4-FFF2-40B4-BE49-F238E27FC236}">
                <a16:creationId xmlns:a16="http://schemas.microsoft.com/office/drawing/2014/main" id="{A8FD031A-A0F8-FDBC-DF71-A589FA3CD431}"/>
              </a:ext>
            </a:extLst>
          </p:cNvPr>
          <p:cNvSpPr>
            <a:spLocks noChangeArrowheads="1"/>
          </p:cNvSpPr>
          <p:nvPr/>
        </p:nvSpPr>
        <p:spPr bwMode="auto">
          <a:xfrm>
            <a:off x="5965826" y="2308225"/>
            <a:ext cx="255588" cy="1476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5501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2" name="Rectangle 80">
            <a:extLst>
              <a:ext uri="{FF2B5EF4-FFF2-40B4-BE49-F238E27FC236}">
                <a16:creationId xmlns:a16="http://schemas.microsoft.com/office/drawing/2014/main" id="{29F4DABF-E945-C911-BE9D-BFCA6D813D3A}"/>
              </a:ext>
            </a:extLst>
          </p:cNvPr>
          <p:cNvSpPr>
            <a:spLocks noChangeArrowheads="1"/>
          </p:cNvSpPr>
          <p:nvPr/>
        </p:nvSpPr>
        <p:spPr bwMode="auto">
          <a:xfrm>
            <a:off x="5969001" y="1158875"/>
            <a:ext cx="255588" cy="1476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5534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3" name="Rectangle 81">
            <a:extLst>
              <a:ext uri="{FF2B5EF4-FFF2-40B4-BE49-F238E27FC236}">
                <a16:creationId xmlns:a16="http://schemas.microsoft.com/office/drawing/2014/main" id="{95236C1B-C204-DFFB-7492-BC338C2F8392}"/>
              </a:ext>
            </a:extLst>
          </p:cNvPr>
          <p:cNvSpPr>
            <a:spLocks noChangeArrowheads="1"/>
          </p:cNvSpPr>
          <p:nvPr/>
        </p:nvSpPr>
        <p:spPr bwMode="auto">
          <a:xfrm>
            <a:off x="4110038" y="3508375"/>
            <a:ext cx="255588" cy="1476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5530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4" name="Rectangle 82">
            <a:extLst>
              <a:ext uri="{FF2B5EF4-FFF2-40B4-BE49-F238E27FC236}">
                <a16:creationId xmlns:a16="http://schemas.microsoft.com/office/drawing/2014/main" id="{96A58D78-3773-478F-2D66-50BB211A5A22}"/>
              </a:ext>
            </a:extLst>
          </p:cNvPr>
          <p:cNvSpPr>
            <a:spLocks noChangeArrowheads="1"/>
          </p:cNvSpPr>
          <p:nvPr/>
        </p:nvSpPr>
        <p:spPr bwMode="auto">
          <a:xfrm>
            <a:off x="4267201" y="4479925"/>
            <a:ext cx="255588" cy="1476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5528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5" name="Rectangle 83">
            <a:extLst>
              <a:ext uri="{FF2B5EF4-FFF2-40B4-BE49-F238E27FC236}">
                <a16:creationId xmlns:a16="http://schemas.microsoft.com/office/drawing/2014/main" id="{E56DE5BE-708C-1946-A0C5-191C39305529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21201" y="4929188"/>
            <a:ext cx="255588" cy="1476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5522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6" name="Rectangle 84">
            <a:extLst>
              <a:ext uri="{FF2B5EF4-FFF2-40B4-BE49-F238E27FC236}">
                <a16:creationId xmlns:a16="http://schemas.microsoft.com/office/drawing/2014/main" id="{E2F03728-EE5F-DA4C-C4BB-6FA9F6979C3A}"/>
              </a:ext>
            </a:extLst>
          </p:cNvPr>
          <p:cNvSpPr>
            <a:spLocks noChangeArrowheads="1"/>
          </p:cNvSpPr>
          <p:nvPr/>
        </p:nvSpPr>
        <p:spPr bwMode="auto">
          <a:xfrm>
            <a:off x="5510213" y="5730875"/>
            <a:ext cx="255588" cy="1476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5520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7" name="Rectangle 85">
            <a:extLst>
              <a:ext uri="{FF2B5EF4-FFF2-40B4-BE49-F238E27FC236}">
                <a16:creationId xmlns:a16="http://schemas.microsoft.com/office/drawing/2014/main" id="{0E96FFDD-86BD-9B00-C3F0-674E7A4B822B}"/>
              </a:ext>
            </a:extLst>
          </p:cNvPr>
          <p:cNvSpPr>
            <a:spLocks noChangeArrowheads="1"/>
          </p:cNvSpPr>
          <p:nvPr/>
        </p:nvSpPr>
        <p:spPr bwMode="auto">
          <a:xfrm>
            <a:off x="4048126" y="5803900"/>
            <a:ext cx="255588" cy="1476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5516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8" name="Rectangle 86">
            <a:extLst>
              <a:ext uri="{FF2B5EF4-FFF2-40B4-BE49-F238E27FC236}">
                <a16:creationId xmlns:a16="http://schemas.microsoft.com/office/drawing/2014/main" id="{0BABB0E9-67D0-DAE7-464F-F7270899E879}"/>
              </a:ext>
            </a:extLst>
          </p:cNvPr>
          <p:cNvSpPr>
            <a:spLocks noChangeArrowheads="1"/>
          </p:cNvSpPr>
          <p:nvPr/>
        </p:nvSpPr>
        <p:spPr bwMode="auto">
          <a:xfrm>
            <a:off x="3379788" y="5219700"/>
            <a:ext cx="255588" cy="1476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5514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9" name="Rectangle 87">
            <a:extLst>
              <a:ext uri="{FF2B5EF4-FFF2-40B4-BE49-F238E27FC236}">
                <a16:creationId xmlns:a16="http://schemas.microsoft.com/office/drawing/2014/main" id="{0D94A2B9-8A9D-7AFD-D650-D05C5B50219D}"/>
              </a:ext>
            </a:extLst>
          </p:cNvPr>
          <p:cNvSpPr>
            <a:spLocks noChangeArrowheads="1"/>
          </p:cNvSpPr>
          <p:nvPr/>
        </p:nvSpPr>
        <p:spPr bwMode="auto">
          <a:xfrm>
            <a:off x="3271838" y="6056313"/>
            <a:ext cx="255588" cy="1476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5512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0" name="Rectangle 88">
            <a:extLst>
              <a:ext uri="{FF2B5EF4-FFF2-40B4-BE49-F238E27FC236}">
                <a16:creationId xmlns:a16="http://schemas.microsoft.com/office/drawing/2014/main" id="{2C3BCC63-9485-7C6E-4674-3E6E677B0008}"/>
              </a:ext>
            </a:extLst>
          </p:cNvPr>
          <p:cNvSpPr>
            <a:spLocks noChangeArrowheads="1"/>
          </p:cNvSpPr>
          <p:nvPr/>
        </p:nvSpPr>
        <p:spPr bwMode="auto">
          <a:xfrm>
            <a:off x="2914651" y="5202238"/>
            <a:ext cx="255588" cy="1476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5503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1" name="Rectangle 89">
            <a:extLst>
              <a:ext uri="{FF2B5EF4-FFF2-40B4-BE49-F238E27FC236}">
                <a16:creationId xmlns:a16="http://schemas.microsoft.com/office/drawing/2014/main" id="{8F924993-AB31-4861-0512-14B4D3225022}"/>
              </a:ext>
            </a:extLst>
          </p:cNvPr>
          <p:cNvSpPr>
            <a:spLocks noChangeArrowheads="1"/>
          </p:cNvSpPr>
          <p:nvPr/>
        </p:nvSpPr>
        <p:spPr bwMode="auto">
          <a:xfrm>
            <a:off x="1971676" y="5481638"/>
            <a:ext cx="255588" cy="1476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5510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2" name="Rectangle 90">
            <a:extLst>
              <a:ext uri="{FF2B5EF4-FFF2-40B4-BE49-F238E27FC236}">
                <a16:creationId xmlns:a16="http://schemas.microsoft.com/office/drawing/2014/main" id="{F8F1F047-3DD8-E32B-F399-6FC5E4478741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52951" y="5632450"/>
            <a:ext cx="255588" cy="1476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5518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3" name="Rectangle 91">
            <a:extLst>
              <a:ext uri="{FF2B5EF4-FFF2-40B4-BE49-F238E27FC236}">
                <a16:creationId xmlns:a16="http://schemas.microsoft.com/office/drawing/2014/main" id="{26CD3AD3-D95E-E3F9-D7DF-F5F37645AB3B}"/>
              </a:ext>
            </a:extLst>
          </p:cNvPr>
          <p:cNvSpPr>
            <a:spLocks noChangeArrowheads="1"/>
          </p:cNvSpPr>
          <p:nvPr/>
        </p:nvSpPr>
        <p:spPr bwMode="auto">
          <a:xfrm>
            <a:off x="4792663" y="4325938"/>
            <a:ext cx="255588" cy="1476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5526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4" name="Rectangle 92">
            <a:extLst>
              <a:ext uri="{FF2B5EF4-FFF2-40B4-BE49-F238E27FC236}">
                <a16:creationId xmlns:a16="http://schemas.microsoft.com/office/drawing/2014/main" id="{9A5CB9ED-EDD5-BFD5-8518-9BF00887427C}"/>
              </a:ext>
            </a:extLst>
          </p:cNvPr>
          <p:cNvSpPr>
            <a:spLocks noChangeArrowheads="1"/>
          </p:cNvSpPr>
          <p:nvPr/>
        </p:nvSpPr>
        <p:spPr bwMode="auto">
          <a:xfrm>
            <a:off x="7907338" y="3014663"/>
            <a:ext cx="255588" cy="1476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5540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5" name="Rectangle 93">
            <a:extLst>
              <a:ext uri="{FF2B5EF4-FFF2-40B4-BE49-F238E27FC236}">
                <a16:creationId xmlns:a16="http://schemas.microsoft.com/office/drawing/2014/main" id="{5D07DFE7-AC6B-B39B-CA88-1A6748230824}"/>
              </a:ext>
            </a:extLst>
          </p:cNvPr>
          <p:cNvSpPr>
            <a:spLocks noChangeArrowheads="1"/>
          </p:cNvSpPr>
          <p:nvPr/>
        </p:nvSpPr>
        <p:spPr bwMode="auto">
          <a:xfrm>
            <a:off x="7783513" y="2667000"/>
            <a:ext cx="592138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Gáivuotna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6" name="Rectangle 94">
            <a:extLst>
              <a:ext uri="{FF2B5EF4-FFF2-40B4-BE49-F238E27FC236}">
                <a16:creationId xmlns:a16="http://schemas.microsoft.com/office/drawing/2014/main" id="{FDA97868-8AC9-4DDC-DFD6-A96136672B2F}"/>
              </a:ext>
            </a:extLst>
          </p:cNvPr>
          <p:cNvSpPr>
            <a:spLocks noChangeArrowheads="1"/>
          </p:cNvSpPr>
          <p:nvPr/>
        </p:nvSpPr>
        <p:spPr bwMode="auto">
          <a:xfrm>
            <a:off x="7839076" y="2763838"/>
            <a:ext cx="128588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K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7" name="Rectangle 95">
            <a:extLst>
              <a:ext uri="{FF2B5EF4-FFF2-40B4-BE49-F238E27FC236}">
                <a16:creationId xmlns:a16="http://schemas.microsoft.com/office/drawing/2014/main" id="{12AFCB0D-3576-29E9-B690-6E80189D97DF}"/>
              </a:ext>
            </a:extLst>
          </p:cNvPr>
          <p:cNvSpPr>
            <a:spLocks noChangeArrowheads="1"/>
          </p:cNvSpPr>
          <p:nvPr/>
        </p:nvSpPr>
        <p:spPr bwMode="auto">
          <a:xfrm>
            <a:off x="7900988" y="2763838"/>
            <a:ext cx="125413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å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8" name="Rectangle 96">
            <a:extLst>
              <a:ext uri="{FF2B5EF4-FFF2-40B4-BE49-F238E27FC236}">
                <a16:creationId xmlns:a16="http://schemas.microsoft.com/office/drawing/2014/main" id="{0D06F546-AC2D-FC8D-1C90-4E9A6CEAA710}"/>
              </a:ext>
            </a:extLst>
          </p:cNvPr>
          <p:cNvSpPr>
            <a:spLocks noChangeArrowheads="1"/>
          </p:cNvSpPr>
          <p:nvPr/>
        </p:nvSpPr>
        <p:spPr bwMode="auto">
          <a:xfrm>
            <a:off x="7959726" y="2763838"/>
            <a:ext cx="200025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fjo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9" name="Rectangle 97">
            <a:extLst>
              <a:ext uri="{FF2B5EF4-FFF2-40B4-BE49-F238E27FC236}">
                <a16:creationId xmlns:a16="http://schemas.microsoft.com/office/drawing/2014/main" id="{D73012C5-5F04-AD88-5558-DD454A6A775E}"/>
              </a:ext>
            </a:extLst>
          </p:cNvPr>
          <p:cNvSpPr>
            <a:spLocks noChangeArrowheads="1"/>
          </p:cNvSpPr>
          <p:nvPr/>
        </p:nvSpPr>
        <p:spPr bwMode="auto">
          <a:xfrm>
            <a:off x="8088313" y="2763838"/>
            <a:ext cx="107950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20" name="Rectangle 98">
            <a:extLst>
              <a:ext uri="{FF2B5EF4-FFF2-40B4-BE49-F238E27FC236}">
                <a16:creationId xmlns:a16="http://schemas.microsoft.com/office/drawing/2014/main" id="{C69D0FB2-565E-A2F6-423D-EB5F6B34E094}"/>
              </a:ext>
            </a:extLst>
          </p:cNvPr>
          <p:cNvSpPr>
            <a:spLocks noChangeArrowheads="1"/>
          </p:cNvSpPr>
          <p:nvPr/>
        </p:nvSpPr>
        <p:spPr bwMode="auto">
          <a:xfrm>
            <a:off x="8131176" y="2763838"/>
            <a:ext cx="131763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21" name="Rectangle 99">
            <a:extLst>
              <a:ext uri="{FF2B5EF4-FFF2-40B4-BE49-F238E27FC236}">
                <a16:creationId xmlns:a16="http://schemas.microsoft.com/office/drawing/2014/main" id="{070BAA79-CCDD-6A37-E930-D911CFDD6ADC}"/>
              </a:ext>
            </a:extLst>
          </p:cNvPr>
          <p:cNvSpPr>
            <a:spLocks noChangeArrowheads="1"/>
          </p:cNvSpPr>
          <p:nvPr/>
        </p:nvSpPr>
        <p:spPr bwMode="auto">
          <a:xfrm>
            <a:off x="7783513" y="2862263"/>
            <a:ext cx="128588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K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22" name="Rectangle 100">
            <a:extLst>
              <a:ext uri="{FF2B5EF4-FFF2-40B4-BE49-F238E27FC236}">
                <a16:creationId xmlns:a16="http://schemas.microsoft.com/office/drawing/2014/main" id="{CC5DCDFC-7391-33E7-30BA-CD03442A465D}"/>
              </a:ext>
            </a:extLst>
          </p:cNvPr>
          <p:cNvSpPr>
            <a:spLocks noChangeArrowheads="1"/>
          </p:cNvSpPr>
          <p:nvPr/>
        </p:nvSpPr>
        <p:spPr bwMode="auto">
          <a:xfrm>
            <a:off x="7845426" y="2862263"/>
            <a:ext cx="476250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aivuono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23" name="Rectangle 101">
            <a:extLst>
              <a:ext uri="{FF2B5EF4-FFF2-40B4-BE49-F238E27FC236}">
                <a16:creationId xmlns:a16="http://schemas.microsoft.com/office/drawing/2014/main" id="{C278A990-3FCD-EDCF-2A1B-4483F68C73C8}"/>
              </a:ext>
            </a:extLst>
          </p:cNvPr>
          <p:cNvSpPr>
            <a:spLocks noChangeArrowheads="1"/>
          </p:cNvSpPr>
          <p:nvPr/>
        </p:nvSpPr>
        <p:spPr bwMode="auto">
          <a:xfrm>
            <a:off x="6264276" y="4737100"/>
            <a:ext cx="457200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Målselv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24" name="Rectangle 102">
            <a:extLst>
              <a:ext uri="{FF2B5EF4-FFF2-40B4-BE49-F238E27FC236}">
                <a16:creationId xmlns:a16="http://schemas.microsoft.com/office/drawing/2014/main" id="{7AA8C40A-B768-4109-857D-D2F26815DD8C}"/>
              </a:ext>
            </a:extLst>
          </p:cNvPr>
          <p:cNvSpPr>
            <a:spLocks noChangeArrowheads="1"/>
          </p:cNvSpPr>
          <p:nvPr/>
        </p:nvSpPr>
        <p:spPr bwMode="auto">
          <a:xfrm>
            <a:off x="6149976" y="3790950"/>
            <a:ext cx="220663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Bal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25" name="Rectangle 103">
            <a:extLst>
              <a:ext uri="{FF2B5EF4-FFF2-40B4-BE49-F238E27FC236}">
                <a16:creationId xmlns:a16="http://schemas.microsoft.com/office/drawing/2014/main" id="{2D8AE66C-0845-53FE-977C-E1D6A5FBDA17}"/>
              </a:ext>
            </a:extLst>
          </p:cNvPr>
          <p:cNvSpPr>
            <a:spLocks noChangeArrowheads="1"/>
          </p:cNvSpPr>
          <p:nvPr/>
        </p:nvSpPr>
        <p:spPr bwMode="auto">
          <a:xfrm>
            <a:off x="6303963" y="3790950"/>
            <a:ext cx="114300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26" name="Rectangle 104">
            <a:extLst>
              <a:ext uri="{FF2B5EF4-FFF2-40B4-BE49-F238E27FC236}">
                <a16:creationId xmlns:a16="http://schemas.microsoft.com/office/drawing/2014/main" id="{5D62E665-101F-FB90-21FA-514BB57C297B}"/>
              </a:ext>
            </a:extLst>
          </p:cNvPr>
          <p:cNvSpPr>
            <a:spLocks noChangeArrowheads="1"/>
          </p:cNvSpPr>
          <p:nvPr/>
        </p:nvSpPr>
        <p:spPr bwMode="auto">
          <a:xfrm>
            <a:off x="6350001" y="3790950"/>
            <a:ext cx="200025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fjo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27" name="Rectangle 105">
            <a:extLst>
              <a:ext uri="{FF2B5EF4-FFF2-40B4-BE49-F238E27FC236}">
                <a16:creationId xmlns:a16="http://schemas.microsoft.com/office/drawing/2014/main" id="{FE35E44D-F752-C078-822E-FC7832645511}"/>
              </a:ext>
            </a:extLst>
          </p:cNvPr>
          <p:cNvSpPr>
            <a:spLocks noChangeArrowheads="1"/>
          </p:cNvSpPr>
          <p:nvPr/>
        </p:nvSpPr>
        <p:spPr bwMode="auto">
          <a:xfrm>
            <a:off x="6481763" y="3790950"/>
            <a:ext cx="107950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28" name="Rectangle 106">
            <a:extLst>
              <a:ext uri="{FF2B5EF4-FFF2-40B4-BE49-F238E27FC236}">
                <a16:creationId xmlns:a16="http://schemas.microsoft.com/office/drawing/2014/main" id="{8C5EC802-6F3E-DB7A-9DF7-B78B3C801000}"/>
              </a:ext>
            </a:extLst>
          </p:cNvPr>
          <p:cNvSpPr>
            <a:spLocks noChangeArrowheads="1"/>
          </p:cNvSpPr>
          <p:nvPr/>
        </p:nvSpPr>
        <p:spPr bwMode="auto">
          <a:xfrm>
            <a:off x="6521451" y="3790950"/>
            <a:ext cx="131763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29" name="Rectangle 107">
            <a:extLst>
              <a:ext uri="{FF2B5EF4-FFF2-40B4-BE49-F238E27FC236}">
                <a16:creationId xmlns:a16="http://schemas.microsoft.com/office/drawing/2014/main" id="{B560210D-4617-F886-22D4-F76685F0CAA4}"/>
              </a:ext>
            </a:extLst>
          </p:cNvPr>
          <p:cNvSpPr>
            <a:spLocks noChangeArrowheads="1"/>
          </p:cNvSpPr>
          <p:nvPr/>
        </p:nvSpPr>
        <p:spPr bwMode="auto">
          <a:xfrm>
            <a:off x="9323388" y="1708150"/>
            <a:ext cx="128588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K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30" name="Rectangle 108">
            <a:extLst>
              <a:ext uri="{FF2B5EF4-FFF2-40B4-BE49-F238E27FC236}">
                <a16:creationId xmlns:a16="http://schemas.microsoft.com/office/drawing/2014/main" id="{DB2F7AEC-1A5D-67D7-35BE-AF968819D657}"/>
              </a:ext>
            </a:extLst>
          </p:cNvPr>
          <p:cNvSpPr>
            <a:spLocks noChangeArrowheads="1"/>
          </p:cNvSpPr>
          <p:nvPr/>
        </p:nvSpPr>
        <p:spPr bwMode="auto">
          <a:xfrm>
            <a:off x="9382126" y="1708150"/>
            <a:ext cx="122238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31" name="Rectangle 109">
            <a:extLst>
              <a:ext uri="{FF2B5EF4-FFF2-40B4-BE49-F238E27FC236}">
                <a16:creationId xmlns:a16="http://schemas.microsoft.com/office/drawing/2014/main" id="{A31C2660-EE1D-DE0C-5AEC-899E8DCD966D}"/>
              </a:ext>
            </a:extLst>
          </p:cNvPr>
          <p:cNvSpPr>
            <a:spLocks noChangeArrowheads="1"/>
          </p:cNvSpPr>
          <p:nvPr/>
        </p:nvSpPr>
        <p:spPr bwMode="auto">
          <a:xfrm>
            <a:off x="9432926" y="1708150"/>
            <a:ext cx="355600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ænan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32" name="Rectangle 110">
            <a:extLst>
              <a:ext uri="{FF2B5EF4-FFF2-40B4-BE49-F238E27FC236}">
                <a16:creationId xmlns:a16="http://schemas.microsoft.com/office/drawing/2014/main" id="{04AFE2FB-47F8-00AA-E808-5973B15859E2}"/>
              </a:ext>
            </a:extLst>
          </p:cNvPr>
          <p:cNvSpPr>
            <a:spLocks noChangeArrowheads="1"/>
          </p:cNvSpPr>
          <p:nvPr/>
        </p:nvSpPr>
        <p:spPr bwMode="auto">
          <a:xfrm>
            <a:off x="9715501" y="1708150"/>
            <a:ext cx="122238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33" name="Rectangle 111">
            <a:extLst>
              <a:ext uri="{FF2B5EF4-FFF2-40B4-BE49-F238E27FC236}">
                <a16:creationId xmlns:a16="http://schemas.microsoft.com/office/drawing/2014/main" id="{86D77F6B-60E0-7EF9-B21B-06ABD5329B48}"/>
              </a:ext>
            </a:extLst>
          </p:cNvPr>
          <p:cNvSpPr>
            <a:spLocks noChangeArrowheads="1"/>
          </p:cNvSpPr>
          <p:nvPr/>
        </p:nvSpPr>
        <p:spPr bwMode="auto">
          <a:xfrm>
            <a:off x="9774238" y="1708150"/>
            <a:ext cx="193675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en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34" name="Rectangle 112">
            <a:extLst>
              <a:ext uri="{FF2B5EF4-FFF2-40B4-BE49-F238E27FC236}">
                <a16:creationId xmlns:a16="http://schemas.microsoft.com/office/drawing/2014/main" id="{03F4EC11-575C-AA79-81CB-038E53CC89F2}"/>
              </a:ext>
            </a:extLst>
          </p:cNvPr>
          <p:cNvSpPr>
            <a:spLocks noChangeArrowheads="1"/>
          </p:cNvSpPr>
          <p:nvPr/>
        </p:nvSpPr>
        <p:spPr bwMode="auto">
          <a:xfrm>
            <a:off x="7458076" y="381000"/>
            <a:ext cx="269875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Skje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35" name="Rectangle 113">
            <a:extLst>
              <a:ext uri="{FF2B5EF4-FFF2-40B4-BE49-F238E27FC236}">
                <a16:creationId xmlns:a16="http://schemas.microsoft.com/office/drawing/2014/main" id="{6EDC25B1-C5AB-18BE-6F53-AD200679C437}"/>
              </a:ext>
            </a:extLst>
          </p:cNvPr>
          <p:cNvSpPr>
            <a:spLocks noChangeArrowheads="1"/>
          </p:cNvSpPr>
          <p:nvPr/>
        </p:nvSpPr>
        <p:spPr bwMode="auto">
          <a:xfrm>
            <a:off x="7661276" y="381000"/>
            <a:ext cx="107950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36" name="Rectangle 114">
            <a:extLst>
              <a:ext uri="{FF2B5EF4-FFF2-40B4-BE49-F238E27FC236}">
                <a16:creationId xmlns:a16="http://schemas.microsoft.com/office/drawing/2014/main" id="{CF67F95A-96AD-F5BF-FF0F-F741C8203DB0}"/>
              </a:ext>
            </a:extLst>
          </p:cNvPr>
          <p:cNvSpPr>
            <a:spLocks noChangeArrowheads="1"/>
          </p:cNvSpPr>
          <p:nvPr/>
        </p:nvSpPr>
        <p:spPr bwMode="auto">
          <a:xfrm>
            <a:off x="7704138" y="381000"/>
            <a:ext cx="122238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37" name="Rectangle 115">
            <a:extLst>
              <a:ext uri="{FF2B5EF4-FFF2-40B4-BE49-F238E27FC236}">
                <a16:creationId xmlns:a16="http://schemas.microsoft.com/office/drawing/2014/main" id="{D8146B2C-41A7-134D-41C5-ABC80F51BD1F}"/>
              </a:ext>
            </a:extLst>
          </p:cNvPr>
          <p:cNvSpPr>
            <a:spLocks noChangeArrowheads="1"/>
          </p:cNvSpPr>
          <p:nvPr/>
        </p:nvSpPr>
        <p:spPr bwMode="auto">
          <a:xfrm>
            <a:off x="7759701" y="381000"/>
            <a:ext cx="131763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ø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38" name="Rectangle 116">
            <a:extLst>
              <a:ext uri="{FF2B5EF4-FFF2-40B4-BE49-F238E27FC236}">
                <a16:creationId xmlns:a16="http://schemas.microsoft.com/office/drawing/2014/main" id="{D8F5D011-DF9F-E533-64FD-9716812733EF}"/>
              </a:ext>
            </a:extLst>
          </p:cNvPr>
          <p:cNvSpPr>
            <a:spLocks noChangeArrowheads="1"/>
          </p:cNvSpPr>
          <p:nvPr/>
        </p:nvSpPr>
        <p:spPr bwMode="auto">
          <a:xfrm>
            <a:off x="7824788" y="381000"/>
            <a:ext cx="122238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y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39" name="Rectangle 117">
            <a:extLst>
              <a:ext uri="{FF2B5EF4-FFF2-40B4-BE49-F238E27FC236}">
                <a16:creationId xmlns:a16="http://schemas.microsoft.com/office/drawing/2014/main" id="{BDA674E2-9FF2-3AC6-F1CC-1E6923099782}"/>
              </a:ext>
            </a:extLst>
          </p:cNvPr>
          <p:cNvSpPr>
            <a:spLocks noChangeArrowheads="1"/>
          </p:cNvSpPr>
          <p:nvPr/>
        </p:nvSpPr>
        <p:spPr bwMode="auto">
          <a:xfrm>
            <a:off x="6869113" y="1879600"/>
            <a:ext cx="115888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L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40" name="Rectangle 118">
            <a:extLst>
              <a:ext uri="{FF2B5EF4-FFF2-40B4-BE49-F238E27FC236}">
                <a16:creationId xmlns:a16="http://schemas.microsoft.com/office/drawing/2014/main" id="{E18EA7BD-6548-1043-EEA3-88F1A415DA88}"/>
              </a:ext>
            </a:extLst>
          </p:cNvPr>
          <p:cNvSpPr>
            <a:spLocks noChangeArrowheads="1"/>
          </p:cNvSpPr>
          <p:nvPr/>
        </p:nvSpPr>
        <p:spPr bwMode="auto">
          <a:xfrm>
            <a:off x="6918326" y="1879600"/>
            <a:ext cx="187325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yn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41" name="Rectangle 119">
            <a:extLst>
              <a:ext uri="{FF2B5EF4-FFF2-40B4-BE49-F238E27FC236}">
                <a16:creationId xmlns:a16="http://schemas.microsoft.com/office/drawing/2014/main" id="{0D422498-8FBA-60DC-B1C7-F87F9BB6FD24}"/>
              </a:ext>
            </a:extLst>
          </p:cNvPr>
          <p:cNvSpPr>
            <a:spLocks noChangeArrowheads="1"/>
          </p:cNvSpPr>
          <p:nvPr/>
        </p:nvSpPr>
        <p:spPr bwMode="auto">
          <a:xfrm>
            <a:off x="7037388" y="1879600"/>
            <a:ext cx="122238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42" name="Rectangle 120">
            <a:extLst>
              <a:ext uri="{FF2B5EF4-FFF2-40B4-BE49-F238E27FC236}">
                <a16:creationId xmlns:a16="http://schemas.microsoft.com/office/drawing/2014/main" id="{30F06A11-9865-AABB-0D89-987E3F6617FC}"/>
              </a:ext>
            </a:extLst>
          </p:cNvPr>
          <p:cNvSpPr>
            <a:spLocks noChangeArrowheads="1"/>
          </p:cNvSpPr>
          <p:nvPr/>
        </p:nvSpPr>
        <p:spPr bwMode="auto">
          <a:xfrm>
            <a:off x="7092951" y="1879600"/>
            <a:ext cx="193675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en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43" name="Rectangle 121">
            <a:extLst>
              <a:ext uri="{FF2B5EF4-FFF2-40B4-BE49-F238E27FC236}">
                <a16:creationId xmlns:a16="http://schemas.microsoft.com/office/drawing/2014/main" id="{375182CE-731B-B5F1-8D9D-CADDD3A3B4CC}"/>
              </a:ext>
            </a:extLst>
          </p:cNvPr>
          <p:cNvSpPr>
            <a:spLocks noChangeArrowheads="1"/>
          </p:cNvSpPr>
          <p:nvPr/>
        </p:nvSpPr>
        <p:spPr bwMode="auto">
          <a:xfrm>
            <a:off x="5883276" y="2171700"/>
            <a:ext cx="125413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44" name="Rectangle 122">
            <a:extLst>
              <a:ext uri="{FF2B5EF4-FFF2-40B4-BE49-F238E27FC236}">
                <a16:creationId xmlns:a16="http://schemas.microsoft.com/office/drawing/2014/main" id="{668F201E-4E74-D20A-B1B4-AD4C9BD47F51}"/>
              </a:ext>
            </a:extLst>
          </p:cNvPr>
          <p:cNvSpPr>
            <a:spLocks noChangeArrowheads="1"/>
          </p:cNvSpPr>
          <p:nvPr/>
        </p:nvSpPr>
        <p:spPr bwMode="auto">
          <a:xfrm>
            <a:off x="5934076" y="2171700"/>
            <a:ext cx="107950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45" name="Rectangle 123">
            <a:extLst>
              <a:ext uri="{FF2B5EF4-FFF2-40B4-BE49-F238E27FC236}">
                <a16:creationId xmlns:a16="http://schemas.microsoft.com/office/drawing/2014/main" id="{7CD68564-4A42-D4EF-5C83-57F59DA5AE81}"/>
              </a:ext>
            </a:extLst>
          </p:cNvPr>
          <p:cNvSpPr>
            <a:spLocks noChangeArrowheads="1"/>
          </p:cNvSpPr>
          <p:nvPr/>
        </p:nvSpPr>
        <p:spPr bwMode="auto">
          <a:xfrm>
            <a:off x="5975351" y="2171700"/>
            <a:ext cx="347663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omsø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46" name="Rectangle 124">
            <a:extLst>
              <a:ext uri="{FF2B5EF4-FFF2-40B4-BE49-F238E27FC236}">
                <a16:creationId xmlns:a16="http://schemas.microsoft.com/office/drawing/2014/main" id="{D189329F-3632-807E-FFED-790E09E866F1}"/>
              </a:ext>
            </a:extLst>
          </p:cNvPr>
          <p:cNvSpPr>
            <a:spLocks noChangeArrowheads="1"/>
          </p:cNvSpPr>
          <p:nvPr/>
        </p:nvSpPr>
        <p:spPr bwMode="auto">
          <a:xfrm>
            <a:off x="5883276" y="1028700"/>
            <a:ext cx="128588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K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47" name="Rectangle 125">
            <a:extLst>
              <a:ext uri="{FF2B5EF4-FFF2-40B4-BE49-F238E27FC236}">
                <a16:creationId xmlns:a16="http://schemas.microsoft.com/office/drawing/2014/main" id="{B66C62B5-6F1B-8E99-A1FC-39FD4123CA5C}"/>
              </a:ext>
            </a:extLst>
          </p:cNvPr>
          <p:cNvSpPr>
            <a:spLocks noChangeArrowheads="1"/>
          </p:cNvSpPr>
          <p:nvPr/>
        </p:nvSpPr>
        <p:spPr bwMode="auto">
          <a:xfrm>
            <a:off x="5943601" y="1028700"/>
            <a:ext cx="246063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arls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48" name="Rectangle 126">
            <a:extLst>
              <a:ext uri="{FF2B5EF4-FFF2-40B4-BE49-F238E27FC236}">
                <a16:creationId xmlns:a16="http://schemas.microsoft.com/office/drawing/2014/main" id="{CC9CA345-238D-73FE-7DE1-1776372C50B8}"/>
              </a:ext>
            </a:extLst>
          </p:cNvPr>
          <p:cNvSpPr>
            <a:spLocks noChangeArrowheads="1"/>
          </p:cNvSpPr>
          <p:nvPr/>
        </p:nvSpPr>
        <p:spPr bwMode="auto">
          <a:xfrm>
            <a:off x="6122988" y="1028700"/>
            <a:ext cx="131763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ø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49" name="Rectangle 127">
            <a:extLst>
              <a:ext uri="{FF2B5EF4-FFF2-40B4-BE49-F238E27FC236}">
                <a16:creationId xmlns:a16="http://schemas.microsoft.com/office/drawing/2014/main" id="{6CCC57B0-973B-0F3F-FF46-72CE2019EA13}"/>
              </a:ext>
            </a:extLst>
          </p:cNvPr>
          <p:cNvSpPr>
            <a:spLocks noChangeArrowheads="1"/>
          </p:cNvSpPr>
          <p:nvPr/>
        </p:nvSpPr>
        <p:spPr bwMode="auto">
          <a:xfrm>
            <a:off x="6186488" y="1028700"/>
            <a:ext cx="122238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y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50" name="Rectangle 128">
            <a:extLst>
              <a:ext uri="{FF2B5EF4-FFF2-40B4-BE49-F238E27FC236}">
                <a16:creationId xmlns:a16="http://schemas.microsoft.com/office/drawing/2014/main" id="{01460CC0-6F1C-64DB-E8BF-305E9224EE93}"/>
              </a:ext>
            </a:extLst>
          </p:cNvPr>
          <p:cNvSpPr>
            <a:spLocks noChangeArrowheads="1"/>
          </p:cNvSpPr>
          <p:nvPr/>
        </p:nvSpPr>
        <p:spPr bwMode="auto">
          <a:xfrm>
            <a:off x="5464176" y="5594350"/>
            <a:ext cx="193675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Ba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51" name="Rectangle 129">
            <a:extLst>
              <a:ext uri="{FF2B5EF4-FFF2-40B4-BE49-F238E27FC236}">
                <a16:creationId xmlns:a16="http://schemas.microsoft.com/office/drawing/2014/main" id="{51FCBAA6-C797-4F2F-457B-5835FC1A9B79}"/>
              </a:ext>
            </a:extLst>
          </p:cNvPr>
          <p:cNvSpPr>
            <a:spLocks noChangeArrowheads="1"/>
          </p:cNvSpPr>
          <p:nvPr/>
        </p:nvSpPr>
        <p:spPr bwMode="auto">
          <a:xfrm>
            <a:off x="5591176" y="5594350"/>
            <a:ext cx="107950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52" name="Rectangle 130">
            <a:extLst>
              <a:ext uri="{FF2B5EF4-FFF2-40B4-BE49-F238E27FC236}">
                <a16:creationId xmlns:a16="http://schemas.microsoft.com/office/drawing/2014/main" id="{D42350FE-1770-1A54-8EAF-AF2E3016153A}"/>
              </a:ext>
            </a:extLst>
          </p:cNvPr>
          <p:cNvSpPr>
            <a:spLocks noChangeArrowheads="1"/>
          </p:cNvSpPr>
          <p:nvPr/>
        </p:nvSpPr>
        <p:spPr bwMode="auto">
          <a:xfrm>
            <a:off x="5630863" y="5594350"/>
            <a:ext cx="196850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du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53" name="Rectangle 131">
            <a:extLst>
              <a:ext uri="{FF2B5EF4-FFF2-40B4-BE49-F238E27FC236}">
                <a16:creationId xmlns:a16="http://schemas.microsoft.com/office/drawing/2014/main" id="{6F4357AB-3683-6E43-CC15-A4A0592095CB}"/>
              </a:ext>
            </a:extLst>
          </p:cNvPr>
          <p:cNvSpPr>
            <a:spLocks noChangeArrowheads="1"/>
          </p:cNvSpPr>
          <p:nvPr/>
        </p:nvSpPr>
        <p:spPr bwMode="auto">
          <a:xfrm>
            <a:off x="4691063" y="4192588"/>
            <a:ext cx="233363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Sør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54" name="Rectangle 132">
            <a:extLst>
              <a:ext uri="{FF2B5EF4-FFF2-40B4-BE49-F238E27FC236}">
                <a16:creationId xmlns:a16="http://schemas.microsoft.com/office/drawing/2014/main" id="{D86F67C4-FF7D-3CFE-0CFA-7BF77CA66287}"/>
              </a:ext>
            </a:extLst>
          </p:cNvPr>
          <p:cNvSpPr>
            <a:spLocks noChangeArrowheads="1"/>
          </p:cNvSpPr>
          <p:nvPr/>
        </p:nvSpPr>
        <p:spPr bwMode="auto">
          <a:xfrm>
            <a:off x="4856163" y="4192588"/>
            <a:ext cx="107950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55" name="Rectangle 133">
            <a:extLst>
              <a:ext uri="{FF2B5EF4-FFF2-40B4-BE49-F238E27FC236}">
                <a16:creationId xmlns:a16="http://schemas.microsoft.com/office/drawing/2014/main" id="{82B83CD4-82EE-822F-E5B2-1A7C1DDBEAAA}"/>
              </a:ext>
            </a:extLst>
          </p:cNvPr>
          <p:cNvSpPr>
            <a:spLocks noChangeArrowheads="1"/>
          </p:cNvSpPr>
          <p:nvPr/>
        </p:nvSpPr>
        <p:spPr bwMode="auto">
          <a:xfrm>
            <a:off x="4895851" y="4192588"/>
            <a:ext cx="263525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eisa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56" name="Rectangle 134">
            <a:extLst>
              <a:ext uri="{FF2B5EF4-FFF2-40B4-BE49-F238E27FC236}">
                <a16:creationId xmlns:a16="http://schemas.microsoft.com/office/drawing/2014/main" id="{F2C35F33-C254-685F-86CA-BD2D9D5D4378}"/>
              </a:ext>
            </a:extLst>
          </p:cNvPr>
          <p:cNvSpPr>
            <a:spLocks noChangeArrowheads="1"/>
          </p:cNvSpPr>
          <p:nvPr/>
        </p:nvSpPr>
        <p:spPr bwMode="auto">
          <a:xfrm>
            <a:off x="4224338" y="4346575"/>
            <a:ext cx="200025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Dy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57" name="Rectangle 135">
            <a:extLst>
              <a:ext uri="{FF2B5EF4-FFF2-40B4-BE49-F238E27FC236}">
                <a16:creationId xmlns:a16="http://schemas.microsoft.com/office/drawing/2014/main" id="{02702C6C-7717-E2B2-6080-C3C0ADCB09AB}"/>
              </a:ext>
            </a:extLst>
          </p:cNvPr>
          <p:cNvSpPr>
            <a:spLocks noChangeArrowheads="1"/>
          </p:cNvSpPr>
          <p:nvPr/>
        </p:nvSpPr>
        <p:spPr bwMode="auto">
          <a:xfrm>
            <a:off x="4356101" y="4346575"/>
            <a:ext cx="107950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58" name="Rectangle 136">
            <a:extLst>
              <a:ext uri="{FF2B5EF4-FFF2-40B4-BE49-F238E27FC236}">
                <a16:creationId xmlns:a16="http://schemas.microsoft.com/office/drawing/2014/main" id="{8543C7DB-29DC-1C92-7C2C-5665B61B3C4D}"/>
              </a:ext>
            </a:extLst>
          </p:cNvPr>
          <p:cNvSpPr>
            <a:spLocks noChangeArrowheads="1"/>
          </p:cNvSpPr>
          <p:nvPr/>
        </p:nvSpPr>
        <p:spPr bwMode="auto">
          <a:xfrm>
            <a:off x="4395788" y="4346575"/>
            <a:ext cx="131763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ø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59" name="Rectangle 137">
            <a:extLst>
              <a:ext uri="{FF2B5EF4-FFF2-40B4-BE49-F238E27FC236}">
                <a16:creationId xmlns:a16="http://schemas.microsoft.com/office/drawing/2014/main" id="{EB00A61B-2A48-8341-A850-511389A2EDAC}"/>
              </a:ext>
            </a:extLst>
          </p:cNvPr>
          <p:cNvSpPr>
            <a:spLocks noChangeArrowheads="1"/>
          </p:cNvSpPr>
          <p:nvPr/>
        </p:nvSpPr>
        <p:spPr bwMode="auto">
          <a:xfrm>
            <a:off x="4460876" y="4346575"/>
            <a:ext cx="122238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y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60" name="Rectangle 138">
            <a:extLst>
              <a:ext uri="{FF2B5EF4-FFF2-40B4-BE49-F238E27FC236}">
                <a16:creationId xmlns:a16="http://schemas.microsoft.com/office/drawing/2014/main" id="{55E2B181-2A88-7876-A44F-66BC8325C36B}"/>
              </a:ext>
            </a:extLst>
          </p:cNvPr>
          <p:cNvSpPr>
            <a:spLocks noChangeArrowheads="1"/>
          </p:cNvSpPr>
          <p:nvPr/>
        </p:nvSpPr>
        <p:spPr bwMode="auto">
          <a:xfrm>
            <a:off x="4395788" y="4792663"/>
            <a:ext cx="338138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Salan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61" name="Rectangle 139">
            <a:extLst>
              <a:ext uri="{FF2B5EF4-FFF2-40B4-BE49-F238E27FC236}">
                <a16:creationId xmlns:a16="http://schemas.microsoft.com/office/drawing/2014/main" id="{56B0D5A9-F0AE-AA2B-1725-FD4DD07C581B}"/>
              </a:ext>
            </a:extLst>
          </p:cNvPr>
          <p:cNvSpPr>
            <a:spLocks noChangeArrowheads="1"/>
          </p:cNvSpPr>
          <p:nvPr/>
        </p:nvSpPr>
        <p:spPr bwMode="auto">
          <a:xfrm>
            <a:off x="4662488" y="4792663"/>
            <a:ext cx="122238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62" name="Rectangle 140">
            <a:extLst>
              <a:ext uri="{FF2B5EF4-FFF2-40B4-BE49-F238E27FC236}">
                <a16:creationId xmlns:a16="http://schemas.microsoft.com/office/drawing/2014/main" id="{7918C0A7-DF90-C4C1-C04D-ABB8FAA63733}"/>
              </a:ext>
            </a:extLst>
          </p:cNvPr>
          <p:cNvSpPr>
            <a:spLocks noChangeArrowheads="1"/>
          </p:cNvSpPr>
          <p:nvPr/>
        </p:nvSpPr>
        <p:spPr bwMode="auto">
          <a:xfrm>
            <a:off x="4721226" y="4792663"/>
            <a:ext cx="193675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en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63" name="Rectangle 141">
            <a:extLst>
              <a:ext uri="{FF2B5EF4-FFF2-40B4-BE49-F238E27FC236}">
                <a16:creationId xmlns:a16="http://schemas.microsoft.com/office/drawing/2014/main" id="{7F1CCC98-3223-1E2C-B630-26D9F9962292}"/>
              </a:ext>
            </a:extLst>
          </p:cNvPr>
          <p:cNvSpPr>
            <a:spLocks noChangeArrowheads="1"/>
          </p:cNvSpPr>
          <p:nvPr/>
        </p:nvSpPr>
        <p:spPr bwMode="auto">
          <a:xfrm>
            <a:off x="3886201" y="5668963"/>
            <a:ext cx="144463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64" name="Rectangle 142">
            <a:extLst>
              <a:ext uri="{FF2B5EF4-FFF2-40B4-BE49-F238E27FC236}">
                <a16:creationId xmlns:a16="http://schemas.microsoft.com/office/drawing/2014/main" id="{63A28C18-CB64-9DF0-4790-6EFF2923E176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62401" y="5668963"/>
            <a:ext cx="107950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65" name="Rectangle 143">
            <a:extLst>
              <a:ext uri="{FF2B5EF4-FFF2-40B4-BE49-F238E27FC236}">
                <a16:creationId xmlns:a16="http://schemas.microsoft.com/office/drawing/2014/main" id="{F6D362B6-CA10-3FE4-BBB6-2817F48B8969}"/>
              </a:ext>
            </a:extLst>
          </p:cNvPr>
          <p:cNvSpPr>
            <a:spLocks noChangeArrowheads="1"/>
          </p:cNvSpPr>
          <p:nvPr/>
        </p:nvSpPr>
        <p:spPr bwMode="auto">
          <a:xfrm>
            <a:off x="4002088" y="5668963"/>
            <a:ext cx="125413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66" name="Rectangle 144">
            <a:extLst>
              <a:ext uri="{FF2B5EF4-FFF2-40B4-BE49-F238E27FC236}">
                <a16:creationId xmlns:a16="http://schemas.microsoft.com/office/drawing/2014/main" id="{638379DA-58B7-93F5-3952-A66FE08A4C63}"/>
              </a:ext>
            </a:extLst>
          </p:cNvPr>
          <p:cNvSpPr>
            <a:spLocks noChangeArrowheads="1"/>
          </p:cNvSpPr>
          <p:nvPr/>
        </p:nvSpPr>
        <p:spPr bwMode="auto">
          <a:xfrm>
            <a:off x="4060826" y="5668963"/>
            <a:ext cx="104775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67" name="Rectangle 145">
            <a:extLst>
              <a:ext uri="{FF2B5EF4-FFF2-40B4-BE49-F238E27FC236}">
                <a16:creationId xmlns:a16="http://schemas.microsoft.com/office/drawing/2014/main" id="{F1B81B23-70FD-D6A7-AEB8-E9132C5C47B9}"/>
              </a:ext>
            </a:extLst>
          </p:cNvPr>
          <p:cNvSpPr>
            <a:spLocks noChangeArrowheads="1"/>
          </p:cNvSpPr>
          <p:nvPr/>
        </p:nvSpPr>
        <p:spPr bwMode="auto">
          <a:xfrm>
            <a:off x="4100513" y="5668963"/>
            <a:ext cx="190500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an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68" name="Rectangle 146">
            <a:extLst>
              <a:ext uri="{FF2B5EF4-FFF2-40B4-BE49-F238E27FC236}">
                <a16:creationId xmlns:a16="http://schemas.microsoft.com/office/drawing/2014/main" id="{5B1FE005-3317-4CCD-4801-199302C69FB0}"/>
              </a:ext>
            </a:extLst>
          </p:cNvPr>
          <p:cNvSpPr>
            <a:spLocks noChangeArrowheads="1"/>
          </p:cNvSpPr>
          <p:nvPr/>
        </p:nvSpPr>
        <p:spPr bwMode="auto">
          <a:xfrm>
            <a:off x="4224338" y="5668963"/>
            <a:ext cx="122238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69" name="Rectangle 147">
            <a:extLst>
              <a:ext uri="{FF2B5EF4-FFF2-40B4-BE49-F238E27FC236}">
                <a16:creationId xmlns:a16="http://schemas.microsoft.com/office/drawing/2014/main" id="{FFE78EBB-FFD8-B15A-F46C-281CF08B62F3}"/>
              </a:ext>
            </a:extLst>
          </p:cNvPr>
          <p:cNvSpPr>
            <a:spLocks noChangeArrowheads="1"/>
          </p:cNvSpPr>
          <p:nvPr/>
        </p:nvSpPr>
        <p:spPr bwMode="auto">
          <a:xfrm>
            <a:off x="4279901" y="5668963"/>
            <a:ext cx="193675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en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70" name="Rectangle 148">
            <a:extLst>
              <a:ext uri="{FF2B5EF4-FFF2-40B4-BE49-F238E27FC236}">
                <a16:creationId xmlns:a16="http://schemas.microsoft.com/office/drawing/2014/main" id="{5A2A2878-6A7C-EF76-B560-69594EDAF576}"/>
              </a:ext>
            </a:extLst>
          </p:cNvPr>
          <p:cNvSpPr>
            <a:spLocks noChangeArrowheads="1"/>
          </p:cNvSpPr>
          <p:nvPr/>
        </p:nvSpPr>
        <p:spPr bwMode="auto">
          <a:xfrm>
            <a:off x="3059113" y="5784850"/>
            <a:ext cx="771525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Dielddanuorri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71" name="Rectangle 149">
            <a:extLst>
              <a:ext uri="{FF2B5EF4-FFF2-40B4-BE49-F238E27FC236}">
                <a16:creationId xmlns:a16="http://schemas.microsoft.com/office/drawing/2014/main" id="{28AF421F-5DFA-99BC-6F93-D31341DD7082}"/>
              </a:ext>
            </a:extLst>
          </p:cNvPr>
          <p:cNvSpPr>
            <a:spLocks noChangeArrowheads="1"/>
          </p:cNvSpPr>
          <p:nvPr/>
        </p:nvSpPr>
        <p:spPr bwMode="auto">
          <a:xfrm>
            <a:off x="3059113" y="5913438"/>
            <a:ext cx="647700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   Tjeldsund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72" name="Rectangle 150">
            <a:extLst>
              <a:ext uri="{FF2B5EF4-FFF2-40B4-BE49-F238E27FC236}">
                <a16:creationId xmlns:a16="http://schemas.microsoft.com/office/drawing/2014/main" id="{310D1C3D-A28E-B953-AE90-49A63065BDAB}"/>
              </a:ext>
            </a:extLst>
          </p:cNvPr>
          <p:cNvSpPr>
            <a:spLocks noChangeArrowheads="1"/>
          </p:cNvSpPr>
          <p:nvPr/>
        </p:nvSpPr>
        <p:spPr bwMode="auto">
          <a:xfrm>
            <a:off x="3298826" y="5084763"/>
            <a:ext cx="223838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Ibe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73" name="Rectangle 151">
            <a:extLst>
              <a:ext uri="{FF2B5EF4-FFF2-40B4-BE49-F238E27FC236}">
                <a16:creationId xmlns:a16="http://schemas.microsoft.com/office/drawing/2014/main" id="{4FBFAEF5-EF22-775E-5BAF-7276D9B2BC9F}"/>
              </a:ext>
            </a:extLst>
          </p:cNvPr>
          <p:cNvSpPr>
            <a:spLocks noChangeArrowheads="1"/>
          </p:cNvSpPr>
          <p:nvPr/>
        </p:nvSpPr>
        <p:spPr bwMode="auto">
          <a:xfrm>
            <a:off x="3455988" y="5084763"/>
            <a:ext cx="114300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74" name="Rectangle 152">
            <a:extLst>
              <a:ext uri="{FF2B5EF4-FFF2-40B4-BE49-F238E27FC236}">
                <a16:creationId xmlns:a16="http://schemas.microsoft.com/office/drawing/2014/main" id="{A82F4E94-E620-EA0A-4A0C-36CD01F456F4}"/>
              </a:ext>
            </a:extLst>
          </p:cNvPr>
          <p:cNvSpPr>
            <a:spLocks noChangeArrowheads="1"/>
          </p:cNvSpPr>
          <p:nvPr/>
        </p:nvSpPr>
        <p:spPr bwMode="auto">
          <a:xfrm>
            <a:off x="3502026" y="5084763"/>
            <a:ext cx="104775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75" name="Rectangle 153">
            <a:extLst>
              <a:ext uri="{FF2B5EF4-FFF2-40B4-BE49-F238E27FC236}">
                <a16:creationId xmlns:a16="http://schemas.microsoft.com/office/drawing/2014/main" id="{0964B51A-1AAD-FBFF-B335-34A053C54639}"/>
              </a:ext>
            </a:extLst>
          </p:cNvPr>
          <p:cNvSpPr>
            <a:spLocks noChangeArrowheads="1"/>
          </p:cNvSpPr>
          <p:nvPr/>
        </p:nvSpPr>
        <p:spPr bwMode="auto">
          <a:xfrm>
            <a:off x="3541713" y="5084763"/>
            <a:ext cx="190500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ad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76" name="Rectangle 154">
            <a:extLst>
              <a:ext uri="{FF2B5EF4-FFF2-40B4-BE49-F238E27FC236}">
                <a16:creationId xmlns:a16="http://schemas.microsoft.com/office/drawing/2014/main" id="{EF3DC882-916E-2180-7783-8E82C158DFB7}"/>
              </a:ext>
            </a:extLst>
          </p:cNvPr>
          <p:cNvSpPr>
            <a:spLocks noChangeArrowheads="1"/>
          </p:cNvSpPr>
          <p:nvPr/>
        </p:nvSpPr>
        <p:spPr bwMode="auto">
          <a:xfrm>
            <a:off x="4089401" y="3360738"/>
            <a:ext cx="341313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Senja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77" name="Rectangle 155">
            <a:extLst>
              <a:ext uri="{FF2B5EF4-FFF2-40B4-BE49-F238E27FC236}">
                <a16:creationId xmlns:a16="http://schemas.microsoft.com/office/drawing/2014/main" id="{94ACC067-F001-7727-C82D-2753963F7328}"/>
              </a:ext>
            </a:extLst>
          </p:cNvPr>
          <p:cNvSpPr>
            <a:spLocks noChangeArrowheads="1"/>
          </p:cNvSpPr>
          <p:nvPr/>
        </p:nvSpPr>
        <p:spPr bwMode="auto">
          <a:xfrm>
            <a:off x="1849438" y="5345113"/>
            <a:ext cx="128588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K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78" name="Rectangle 156">
            <a:extLst>
              <a:ext uri="{FF2B5EF4-FFF2-40B4-BE49-F238E27FC236}">
                <a16:creationId xmlns:a16="http://schemas.microsoft.com/office/drawing/2014/main" id="{957868DF-BA3C-AE6D-BAD3-5AB1D3598E7D}"/>
              </a:ext>
            </a:extLst>
          </p:cNvPr>
          <p:cNvSpPr>
            <a:spLocks noChangeArrowheads="1"/>
          </p:cNvSpPr>
          <p:nvPr/>
        </p:nvSpPr>
        <p:spPr bwMode="auto">
          <a:xfrm>
            <a:off x="1908176" y="5345113"/>
            <a:ext cx="122238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79" name="Rectangle 157">
            <a:extLst>
              <a:ext uri="{FF2B5EF4-FFF2-40B4-BE49-F238E27FC236}">
                <a16:creationId xmlns:a16="http://schemas.microsoft.com/office/drawing/2014/main" id="{558CB067-2B2E-5A36-56EB-95595C66E1FA}"/>
              </a:ext>
            </a:extLst>
          </p:cNvPr>
          <p:cNvSpPr>
            <a:spLocks noChangeArrowheads="1"/>
          </p:cNvSpPr>
          <p:nvPr/>
        </p:nvSpPr>
        <p:spPr bwMode="auto">
          <a:xfrm>
            <a:off x="1963738" y="5345113"/>
            <a:ext cx="163513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æ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80" name="Rectangle 158">
            <a:extLst>
              <a:ext uri="{FF2B5EF4-FFF2-40B4-BE49-F238E27FC236}">
                <a16:creationId xmlns:a16="http://schemas.microsoft.com/office/drawing/2014/main" id="{8B05CA26-02D1-E4E8-8C57-A6F36C5E284B}"/>
              </a:ext>
            </a:extLst>
          </p:cNvPr>
          <p:cNvSpPr>
            <a:spLocks noChangeArrowheads="1"/>
          </p:cNvSpPr>
          <p:nvPr/>
        </p:nvSpPr>
        <p:spPr bwMode="auto">
          <a:xfrm>
            <a:off x="2055813" y="5345113"/>
            <a:ext cx="200025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fjo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81" name="Rectangle 159">
            <a:extLst>
              <a:ext uri="{FF2B5EF4-FFF2-40B4-BE49-F238E27FC236}">
                <a16:creationId xmlns:a16="http://schemas.microsoft.com/office/drawing/2014/main" id="{45A8A3EF-98CA-5CF8-D408-F45C70B7CACD}"/>
              </a:ext>
            </a:extLst>
          </p:cNvPr>
          <p:cNvSpPr>
            <a:spLocks noChangeArrowheads="1"/>
          </p:cNvSpPr>
          <p:nvPr/>
        </p:nvSpPr>
        <p:spPr bwMode="auto">
          <a:xfrm>
            <a:off x="2184401" y="5345113"/>
            <a:ext cx="107950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82" name="Rectangle 160">
            <a:extLst>
              <a:ext uri="{FF2B5EF4-FFF2-40B4-BE49-F238E27FC236}">
                <a16:creationId xmlns:a16="http://schemas.microsoft.com/office/drawing/2014/main" id="{711C8FC3-A47F-8714-5B19-DBE6DD0444EC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27263" y="5345113"/>
            <a:ext cx="131763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83" name="Rectangle 161">
            <a:extLst>
              <a:ext uri="{FF2B5EF4-FFF2-40B4-BE49-F238E27FC236}">
                <a16:creationId xmlns:a16="http://schemas.microsoft.com/office/drawing/2014/main" id="{0B477D53-AF3A-3715-9218-2C260B6F1D41}"/>
              </a:ext>
            </a:extLst>
          </p:cNvPr>
          <p:cNvSpPr>
            <a:spLocks noChangeArrowheads="1"/>
          </p:cNvSpPr>
          <p:nvPr/>
        </p:nvSpPr>
        <p:spPr bwMode="auto">
          <a:xfrm>
            <a:off x="2730501" y="4957763"/>
            <a:ext cx="203200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Ha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84" name="Rectangle 162">
            <a:extLst>
              <a:ext uri="{FF2B5EF4-FFF2-40B4-BE49-F238E27FC236}">
                <a16:creationId xmlns:a16="http://schemas.microsoft.com/office/drawing/2014/main" id="{1F30B587-C723-31C0-2E4D-2CABE279D11F}"/>
              </a:ext>
            </a:extLst>
          </p:cNvPr>
          <p:cNvSpPr>
            <a:spLocks noChangeArrowheads="1"/>
          </p:cNvSpPr>
          <p:nvPr/>
        </p:nvSpPr>
        <p:spPr bwMode="auto">
          <a:xfrm>
            <a:off x="2868613" y="4957763"/>
            <a:ext cx="107950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85" name="Rectangle 163">
            <a:extLst>
              <a:ext uri="{FF2B5EF4-FFF2-40B4-BE49-F238E27FC236}">
                <a16:creationId xmlns:a16="http://schemas.microsoft.com/office/drawing/2014/main" id="{32C97530-5465-FFBC-FD9A-E2D9E348E85C}"/>
              </a:ext>
            </a:extLst>
          </p:cNvPr>
          <p:cNvSpPr>
            <a:spLocks noChangeArrowheads="1"/>
          </p:cNvSpPr>
          <p:nvPr/>
        </p:nvSpPr>
        <p:spPr bwMode="auto">
          <a:xfrm>
            <a:off x="2908301" y="4957763"/>
            <a:ext cx="114300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86" name="Rectangle 164">
            <a:extLst>
              <a:ext uri="{FF2B5EF4-FFF2-40B4-BE49-F238E27FC236}">
                <a16:creationId xmlns:a16="http://schemas.microsoft.com/office/drawing/2014/main" id="{1A14918D-2CED-75CA-D522-7B42EC0106E5}"/>
              </a:ext>
            </a:extLst>
          </p:cNvPr>
          <p:cNvSpPr>
            <a:spLocks noChangeArrowheads="1"/>
          </p:cNvSpPr>
          <p:nvPr/>
        </p:nvSpPr>
        <p:spPr bwMode="auto">
          <a:xfrm>
            <a:off x="2955926" y="4957763"/>
            <a:ext cx="104775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87" name="Rectangle 165">
            <a:extLst>
              <a:ext uri="{FF2B5EF4-FFF2-40B4-BE49-F238E27FC236}">
                <a16:creationId xmlns:a16="http://schemas.microsoft.com/office/drawing/2014/main" id="{DC2184DF-CEFF-F5E1-CB92-E0993FA3ABA3}"/>
              </a:ext>
            </a:extLst>
          </p:cNvPr>
          <p:cNvSpPr>
            <a:spLocks noChangeArrowheads="1"/>
          </p:cNvSpPr>
          <p:nvPr/>
        </p:nvSpPr>
        <p:spPr bwMode="auto">
          <a:xfrm>
            <a:off x="2995613" y="4957763"/>
            <a:ext cx="190500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ad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88" name="Rectangle 166">
            <a:extLst>
              <a:ext uri="{FF2B5EF4-FFF2-40B4-BE49-F238E27FC236}">
                <a16:creationId xmlns:a16="http://schemas.microsoft.com/office/drawing/2014/main" id="{AA4CE5B1-BFE1-1FDB-F4DC-D302B003B527}"/>
              </a:ext>
            </a:extLst>
          </p:cNvPr>
          <p:cNvSpPr>
            <a:spLocks noChangeArrowheads="1"/>
          </p:cNvSpPr>
          <p:nvPr/>
        </p:nvSpPr>
        <p:spPr bwMode="auto">
          <a:xfrm>
            <a:off x="2730501" y="5056188"/>
            <a:ext cx="203200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Há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89" name="Rectangle 167">
            <a:extLst>
              <a:ext uri="{FF2B5EF4-FFF2-40B4-BE49-F238E27FC236}">
                <a16:creationId xmlns:a16="http://schemas.microsoft.com/office/drawing/2014/main" id="{57DA6D8E-C1CA-FF1F-4E35-CCD77B708B22}"/>
              </a:ext>
            </a:extLst>
          </p:cNvPr>
          <p:cNvSpPr>
            <a:spLocks noChangeArrowheads="1"/>
          </p:cNvSpPr>
          <p:nvPr/>
        </p:nvSpPr>
        <p:spPr bwMode="auto">
          <a:xfrm>
            <a:off x="2868613" y="5056188"/>
            <a:ext cx="107950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90" name="Rectangle 168">
            <a:extLst>
              <a:ext uri="{FF2B5EF4-FFF2-40B4-BE49-F238E27FC236}">
                <a16:creationId xmlns:a16="http://schemas.microsoft.com/office/drawing/2014/main" id="{BFEEC0C1-24E7-918E-3B07-BD5A70E4F0ED}"/>
              </a:ext>
            </a:extLst>
          </p:cNvPr>
          <p:cNvSpPr>
            <a:spLocks noChangeArrowheads="1"/>
          </p:cNvSpPr>
          <p:nvPr/>
        </p:nvSpPr>
        <p:spPr bwMode="auto">
          <a:xfrm>
            <a:off x="2908301" y="5056188"/>
            <a:ext cx="114300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91" name="Rectangle 169">
            <a:extLst>
              <a:ext uri="{FF2B5EF4-FFF2-40B4-BE49-F238E27FC236}">
                <a16:creationId xmlns:a16="http://schemas.microsoft.com/office/drawing/2014/main" id="{CBF436B7-79BF-EF7B-D3DE-571768B7C3AC}"/>
              </a:ext>
            </a:extLst>
          </p:cNvPr>
          <p:cNvSpPr>
            <a:spLocks noChangeArrowheads="1"/>
          </p:cNvSpPr>
          <p:nvPr/>
        </p:nvSpPr>
        <p:spPr bwMode="auto">
          <a:xfrm>
            <a:off x="2955926" y="5056188"/>
            <a:ext cx="147638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tt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92" name="Rectangle 170">
            <a:extLst>
              <a:ext uri="{FF2B5EF4-FFF2-40B4-BE49-F238E27FC236}">
                <a16:creationId xmlns:a16="http://schemas.microsoft.com/office/drawing/2014/main" id="{EE125006-E610-5ACA-98E8-87C8E6A46030}"/>
              </a:ext>
            </a:extLst>
          </p:cNvPr>
          <p:cNvSpPr>
            <a:spLocks noChangeArrowheads="1"/>
          </p:cNvSpPr>
          <p:nvPr/>
        </p:nvSpPr>
        <p:spPr bwMode="auto">
          <a:xfrm>
            <a:off x="3032126" y="5056188"/>
            <a:ext cx="180975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ák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93" name="Rectangle 171">
            <a:extLst>
              <a:ext uri="{FF2B5EF4-FFF2-40B4-BE49-F238E27FC236}">
                <a16:creationId xmlns:a16="http://schemas.microsoft.com/office/drawing/2014/main" id="{0AD4E3F7-F8A6-422A-234D-B8C52937DC5E}"/>
              </a:ext>
            </a:extLst>
          </p:cNvPr>
          <p:cNvSpPr>
            <a:spLocks noChangeArrowheads="1"/>
          </p:cNvSpPr>
          <p:nvPr/>
        </p:nvSpPr>
        <p:spPr bwMode="auto">
          <a:xfrm>
            <a:off x="4232276" y="5391150"/>
            <a:ext cx="457200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 Loabák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94" name="Rectangle 172">
            <a:extLst>
              <a:ext uri="{FF2B5EF4-FFF2-40B4-BE49-F238E27FC236}">
                <a16:creationId xmlns:a16="http://schemas.microsoft.com/office/drawing/2014/main" id="{E85B7253-67C1-071A-62FC-A10961D6C456}"/>
              </a:ext>
            </a:extLst>
          </p:cNvPr>
          <p:cNvSpPr>
            <a:spLocks noChangeArrowheads="1"/>
          </p:cNvSpPr>
          <p:nvPr/>
        </p:nvSpPr>
        <p:spPr bwMode="auto">
          <a:xfrm>
            <a:off x="4232276" y="5489575"/>
            <a:ext cx="115888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L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95" name="Rectangle 173">
            <a:extLst>
              <a:ext uri="{FF2B5EF4-FFF2-40B4-BE49-F238E27FC236}">
                <a16:creationId xmlns:a16="http://schemas.microsoft.com/office/drawing/2014/main" id="{5FD48FE1-655A-1C9E-C256-AFCA3D891C76}"/>
              </a:ext>
            </a:extLst>
          </p:cNvPr>
          <p:cNvSpPr>
            <a:spLocks noChangeArrowheads="1"/>
          </p:cNvSpPr>
          <p:nvPr/>
        </p:nvSpPr>
        <p:spPr bwMode="auto">
          <a:xfrm>
            <a:off x="4284663" y="5489575"/>
            <a:ext cx="125413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96" name="Rectangle 174">
            <a:extLst>
              <a:ext uri="{FF2B5EF4-FFF2-40B4-BE49-F238E27FC236}">
                <a16:creationId xmlns:a16="http://schemas.microsoft.com/office/drawing/2014/main" id="{C7312DF8-1C27-FA8E-5767-4B250238755C}"/>
              </a:ext>
            </a:extLst>
          </p:cNvPr>
          <p:cNvSpPr>
            <a:spLocks noChangeArrowheads="1"/>
          </p:cNvSpPr>
          <p:nvPr/>
        </p:nvSpPr>
        <p:spPr bwMode="auto">
          <a:xfrm>
            <a:off x="4340226" y="5489575"/>
            <a:ext cx="122238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97" name="Rectangle 175">
            <a:extLst>
              <a:ext uri="{FF2B5EF4-FFF2-40B4-BE49-F238E27FC236}">
                <a16:creationId xmlns:a16="http://schemas.microsoft.com/office/drawing/2014/main" id="{F997FD7C-62AE-4463-CD76-1B3607FAF1B8}"/>
              </a:ext>
            </a:extLst>
          </p:cNvPr>
          <p:cNvSpPr>
            <a:spLocks noChangeArrowheads="1"/>
          </p:cNvSpPr>
          <p:nvPr/>
        </p:nvSpPr>
        <p:spPr bwMode="auto">
          <a:xfrm>
            <a:off x="4395788" y="5489575"/>
            <a:ext cx="190500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an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98" name="Rectangle 176">
            <a:extLst>
              <a:ext uri="{FF2B5EF4-FFF2-40B4-BE49-F238E27FC236}">
                <a16:creationId xmlns:a16="http://schemas.microsoft.com/office/drawing/2014/main" id="{0B336DA1-4079-E89D-4116-715A99E81D4A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18026" y="5489575"/>
            <a:ext cx="122238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99" name="Rectangle 177">
            <a:extLst>
              <a:ext uri="{FF2B5EF4-FFF2-40B4-BE49-F238E27FC236}">
                <a16:creationId xmlns:a16="http://schemas.microsoft.com/office/drawing/2014/main" id="{CFCE19AB-9AB5-1D36-1E79-AA38325ADBAC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76763" y="5489575"/>
            <a:ext cx="193675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en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00" name="Rectangle 178">
            <a:extLst>
              <a:ext uri="{FF2B5EF4-FFF2-40B4-BE49-F238E27FC236}">
                <a16:creationId xmlns:a16="http://schemas.microsoft.com/office/drawing/2014/main" id="{1C2901EB-738F-532A-AE0E-44C17295E584}"/>
              </a:ext>
            </a:extLst>
          </p:cNvPr>
          <p:cNvSpPr>
            <a:spLocks noChangeArrowheads="1"/>
          </p:cNvSpPr>
          <p:nvPr/>
        </p:nvSpPr>
        <p:spPr bwMode="auto">
          <a:xfrm>
            <a:off x="8807451" y="2481263"/>
            <a:ext cx="211138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No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01" name="Rectangle 179">
            <a:extLst>
              <a:ext uri="{FF2B5EF4-FFF2-40B4-BE49-F238E27FC236}">
                <a16:creationId xmlns:a16="http://schemas.microsoft.com/office/drawing/2014/main" id="{EF52400C-C10F-59D8-AE3C-249736DDD5AB}"/>
              </a:ext>
            </a:extLst>
          </p:cNvPr>
          <p:cNvSpPr>
            <a:spLocks noChangeArrowheads="1"/>
          </p:cNvSpPr>
          <p:nvPr/>
        </p:nvSpPr>
        <p:spPr bwMode="auto">
          <a:xfrm>
            <a:off x="8951913" y="2481263"/>
            <a:ext cx="107950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02" name="Rectangle 180">
            <a:extLst>
              <a:ext uri="{FF2B5EF4-FFF2-40B4-BE49-F238E27FC236}">
                <a16:creationId xmlns:a16="http://schemas.microsoft.com/office/drawing/2014/main" id="{47CAF4DB-8B20-4514-863C-8A425262346C}"/>
              </a:ext>
            </a:extLst>
          </p:cNvPr>
          <p:cNvSpPr>
            <a:spLocks noChangeArrowheads="1"/>
          </p:cNvSpPr>
          <p:nvPr/>
        </p:nvSpPr>
        <p:spPr bwMode="auto">
          <a:xfrm>
            <a:off x="8994776" y="2481263"/>
            <a:ext cx="131763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03" name="Rectangle 181">
            <a:extLst>
              <a:ext uri="{FF2B5EF4-FFF2-40B4-BE49-F238E27FC236}">
                <a16:creationId xmlns:a16="http://schemas.microsoft.com/office/drawing/2014/main" id="{1F4AF723-695B-B403-60CC-97BE381285F9}"/>
              </a:ext>
            </a:extLst>
          </p:cNvPr>
          <p:cNvSpPr>
            <a:spLocks noChangeArrowheads="1"/>
          </p:cNvSpPr>
          <p:nvPr/>
        </p:nvSpPr>
        <p:spPr bwMode="auto">
          <a:xfrm>
            <a:off x="9058276" y="2481263"/>
            <a:ext cx="107950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04" name="Rectangle 182">
            <a:extLst>
              <a:ext uri="{FF2B5EF4-FFF2-40B4-BE49-F238E27FC236}">
                <a16:creationId xmlns:a16="http://schemas.microsoft.com/office/drawing/2014/main" id="{A5F22AE1-62AF-38EE-C044-C530CBBDAE06}"/>
              </a:ext>
            </a:extLst>
          </p:cNvPr>
          <p:cNvSpPr>
            <a:spLocks noChangeArrowheads="1"/>
          </p:cNvSpPr>
          <p:nvPr/>
        </p:nvSpPr>
        <p:spPr bwMode="auto">
          <a:xfrm>
            <a:off x="9099551" y="2481263"/>
            <a:ext cx="263525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eisa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05" name="Rectangle 183">
            <a:extLst>
              <a:ext uri="{FF2B5EF4-FFF2-40B4-BE49-F238E27FC236}">
                <a16:creationId xmlns:a16="http://schemas.microsoft.com/office/drawing/2014/main" id="{A91AADAA-7483-E347-C9AE-23E5CBEE14ED}"/>
              </a:ext>
            </a:extLst>
          </p:cNvPr>
          <p:cNvSpPr>
            <a:spLocks noChangeArrowheads="1"/>
          </p:cNvSpPr>
          <p:nvPr/>
        </p:nvSpPr>
        <p:spPr bwMode="auto">
          <a:xfrm>
            <a:off x="8807451" y="2582863"/>
            <a:ext cx="446088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    Ráisa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06" name="Rectangle 184">
            <a:extLst>
              <a:ext uri="{FF2B5EF4-FFF2-40B4-BE49-F238E27FC236}">
                <a16:creationId xmlns:a16="http://schemas.microsoft.com/office/drawing/2014/main" id="{13939A77-3E50-E0A3-C0F0-144991211E05}"/>
              </a:ext>
            </a:extLst>
          </p:cNvPr>
          <p:cNvSpPr>
            <a:spLocks noChangeArrowheads="1"/>
          </p:cNvSpPr>
          <p:nvPr/>
        </p:nvSpPr>
        <p:spPr bwMode="auto">
          <a:xfrm>
            <a:off x="8807451" y="2684463"/>
            <a:ext cx="414338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    Raisi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07" name="Rectangle 185">
            <a:extLst>
              <a:ext uri="{FF2B5EF4-FFF2-40B4-BE49-F238E27FC236}">
                <a16:creationId xmlns:a16="http://schemas.microsoft.com/office/drawing/2014/main" id="{D2909E7B-87DE-550E-CBA2-9D9DC4877632}"/>
              </a:ext>
            </a:extLst>
          </p:cNvPr>
          <p:cNvSpPr>
            <a:spLocks noChangeArrowheads="1"/>
          </p:cNvSpPr>
          <p:nvPr/>
        </p:nvSpPr>
        <p:spPr bwMode="auto">
          <a:xfrm>
            <a:off x="7326313" y="3379788"/>
            <a:ext cx="177800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  S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08" name="Rectangle 186">
            <a:extLst>
              <a:ext uri="{FF2B5EF4-FFF2-40B4-BE49-F238E27FC236}">
                <a16:creationId xmlns:a16="http://schemas.microsoft.com/office/drawing/2014/main" id="{9EA5851A-3361-D4AD-1CF0-D9BF86FBC107}"/>
              </a:ext>
            </a:extLst>
          </p:cNvPr>
          <p:cNvSpPr>
            <a:spLocks noChangeArrowheads="1"/>
          </p:cNvSpPr>
          <p:nvPr/>
        </p:nvSpPr>
        <p:spPr bwMode="auto">
          <a:xfrm>
            <a:off x="7437438" y="3379788"/>
            <a:ext cx="104775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09" name="Rectangle 187">
            <a:extLst>
              <a:ext uri="{FF2B5EF4-FFF2-40B4-BE49-F238E27FC236}">
                <a16:creationId xmlns:a16="http://schemas.microsoft.com/office/drawing/2014/main" id="{A73ABAB9-5433-F7B6-AB1F-DDFE96C85593}"/>
              </a:ext>
            </a:extLst>
          </p:cNvPr>
          <p:cNvSpPr>
            <a:spLocks noChangeArrowheads="1"/>
          </p:cNvSpPr>
          <p:nvPr/>
        </p:nvSpPr>
        <p:spPr bwMode="auto">
          <a:xfrm>
            <a:off x="7477126" y="3379788"/>
            <a:ext cx="309563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orfjo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10" name="Rectangle 188">
            <a:extLst>
              <a:ext uri="{FF2B5EF4-FFF2-40B4-BE49-F238E27FC236}">
                <a16:creationId xmlns:a16="http://schemas.microsoft.com/office/drawing/2014/main" id="{593005E6-4807-F629-1F6C-87AD49B1B11F}"/>
              </a:ext>
            </a:extLst>
          </p:cNvPr>
          <p:cNvSpPr>
            <a:spLocks noChangeArrowheads="1"/>
          </p:cNvSpPr>
          <p:nvPr/>
        </p:nvSpPr>
        <p:spPr bwMode="auto">
          <a:xfrm>
            <a:off x="7713663" y="3379788"/>
            <a:ext cx="107950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11" name="Rectangle 189">
            <a:extLst>
              <a:ext uri="{FF2B5EF4-FFF2-40B4-BE49-F238E27FC236}">
                <a16:creationId xmlns:a16="http://schemas.microsoft.com/office/drawing/2014/main" id="{20AA5FDA-FC1D-880A-BF96-81EFC5FEB0F9}"/>
              </a:ext>
            </a:extLst>
          </p:cNvPr>
          <p:cNvSpPr>
            <a:spLocks noChangeArrowheads="1"/>
          </p:cNvSpPr>
          <p:nvPr/>
        </p:nvSpPr>
        <p:spPr bwMode="auto">
          <a:xfrm>
            <a:off x="7756526" y="3379788"/>
            <a:ext cx="131763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12" name="Rectangle 190">
            <a:extLst>
              <a:ext uri="{FF2B5EF4-FFF2-40B4-BE49-F238E27FC236}">
                <a16:creationId xmlns:a16="http://schemas.microsoft.com/office/drawing/2014/main" id="{24014FF2-5CB0-0DE1-9924-51AD24D7916B}"/>
              </a:ext>
            </a:extLst>
          </p:cNvPr>
          <p:cNvSpPr>
            <a:spLocks noChangeArrowheads="1"/>
          </p:cNvSpPr>
          <p:nvPr/>
        </p:nvSpPr>
        <p:spPr bwMode="auto">
          <a:xfrm>
            <a:off x="7326313" y="3478213"/>
            <a:ext cx="306388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Oma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13" name="Rectangle 191">
            <a:extLst>
              <a:ext uri="{FF2B5EF4-FFF2-40B4-BE49-F238E27FC236}">
                <a16:creationId xmlns:a16="http://schemas.microsoft.com/office/drawing/2014/main" id="{3FBE72C0-6299-7458-1D30-D56B79BE5B05}"/>
              </a:ext>
            </a:extLst>
          </p:cNvPr>
          <p:cNvSpPr>
            <a:spLocks noChangeArrowheads="1"/>
          </p:cNvSpPr>
          <p:nvPr/>
        </p:nvSpPr>
        <p:spPr bwMode="auto">
          <a:xfrm>
            <a:off x="7562851" y="3478213"/>
            <a:ext cx="114300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14" name="Rectangle 192">
            <a:extLst>
              <a:ext uri="{FF2B5EF4-FFF2-40B4-BE49-F238E27FC236}">
                <a16:creationId xmlns:a16="http://schemas.microsoft.com/office/drawing/2014/main" id="{5DA7E262-7DCD-EBF7-FDDE-79D3A01F4804}"/>
              </a:ext>
            </a:extLst>
          </p:cNvPr>
          <p:cNvSpPr>
            <a:spLocks noChangeArrowheads="1"/>
          </p:cNvSpPr>
          <p:nvPr/>
        </p:nvSpPr>
        <p:spPr bwMode="auto">
          <a:xfrm>
            <a:off x="7608888" y="3478213"/>
            <a:ext cx="423863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vuotna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15" name="Rectangle 193">
            <a:extLst>
              <a:ext uri="{FF2B5EF4-FFF2-40B4-BE49-F238E27FC236}">
                <a16:creationId xmlns:a16="http://schemas.microsoft.com/office/drawing/2014/main" id="{024BD5FB-C741-6C73-CE7E-BB3D0A904417}"/>
              </a:ext>
            </a:extLst>
          </p:cNvPr>
          <p:cNvSpPr>
            <a:spLocks noChangeArrowheads="1"/>
          </p:cNvSpPr>
          <p:nvPr/>
        </p:nvSpPr>
        <p:spPr bwMode="auto">
          <a:xfrm>
            <a:off x="7326313" y="3575050"/>
            <a:ext cx="306388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Oma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16" name="Rectangle 194">
            <a:extLst>
              <a:ext uri="{FF2B5EF4-FFF2-40B4-BE49-F238E27FC236}">
                <a16:creationId xmlns:a16="http://schemas.microsoft.com/office/drawing/2014/main" id="{9300762F-6B54-5265-D2BD-73D9B4694EB5}"/>
              </a:ext>
            </a:extLst>
          </p:cNvPr>
          <p:cNvSpPr>
            <a:spLocks noChangeArrowheads="1"/>
          </p:cNvSpPr>
          <p:nvPr/>
        </p:nvSpPr>
        <p:spPr bwMode="auto">
          <a:xfrm>
            <a:off x="7562851" y="3575050"/>
            <a:ext cx="114300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17" name="Rectangle 195">
            <a:extLst>
              <a:ext uri="{FF2B5EF4-FFF2-40B4-BE49-F238E27FC236}">
                <a16:creationId xmlns:a16="http://schemas.microsoft.com/office/drawing/2014/main" id="{162B1351-06E7-C950-A651-64EA11ACA70D}"/>
              </a:ext>
            </a:extLst>
          </p:cNvPr>
          <p:cNvSpPr>
            <a:spLocks noChangeArrowheads="1"/>
          </p:cNvSpPr>
          <p:nvPr/>
        </p:nvSpPr>
        <p:spPr bwMode="auto">
          <a:xfrm>
            <a:off x="7608888" y="3575050"/>
            <a:ext cx="387350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vuono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18" name="Line 196">
            <a:extLst>
              <a:ext uri="{FF2B5EF4-FFF2-40B4-BE49-F238E27FC236}">
                <a16:creationId xmlns:a16="http://schemas.microsoft.com/office/drawing/2014/main" id="{E3BEF485-D37D-F2DC-606B-60DA6D821DA8}"/>
              </a:ext>
            </a:extLst>
          </p:cNvPr>
          <p:cNvSpPr>
            <a:spLocks noChangeShapeType="1"/>
          </p:cNvSpPr>
          <p:nvPr/>
        </p:nvSpPr>
        <p:spPr bwMode="auto">
          <a:xfrm flipV="1">
            <a:off x="8429626" y="6357938"/>
            <a:ext cx="0" cy="50800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9" name="Line 197">
            <a:extLst>
              <a:ext uri="{FF2B5EF4-FFF2-40B4-BE49-F238E27FC236}">
                <a16:creationId xmlns:a16="http://schemas.microsoft.com/office/drawing/2014/main" id="{23288068-A1A9-D14C-CC0D-7FBA9C4EBC52}"/>
              </a:ext>
            </a:extLst>
          </p:cNvPr>
          <p:cNvSpPr>
            <a:spLocks noChangeShapeType="1"/>
          </p:cNvSpPr>
          <p:nvPr/>
        </p:nvSpPr>
        <p:spPr bwMode="auto">
          <a:xfrm flipV="1">
            <a:off x="9037638" y="6357938"/>
            <a:ext cx="0" cy="50800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0" name="Line 198">
            <a:extLst>
              <a:ext uri="{FF2B5EF4-FFF2-40B4-BE49-F238E27FC236}">
                <a16:creationId xmlns:a16="http://schemas.microsoft.com/office/drawing/2014/main" id="{34079FFB-CEC6-E3AF-4165-33B107B06C87}"/>
              </a:ext>
            </a:extLst>
          </p:cNvPr>
          <p:cNvSpPr>
            <a:spLocks noChangeShapeType="1"/>
          </p:cNvSpPr>
          <p:nvPr/>
        </p:nvSpPr>
        <p:spPr bwMode="auto">
          <a:xfrm flipV="1">
            <a:off x="9337676" y="6357938"/>
            <a:ext cx="0" cy="50800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1" name="Line 199">
            <a:extLst>
              <a:ext uri="{FF2B5EF4-FFF2-40B4-BE49-F238E27FC236}">
                <a16:creationId xmlns:a16="http://schemas.microsoft.com/office/drawing/2014/main" id="{8232A0A9-4A4F-FBB1-2A30-F7B231FAC1E8}"/>
              </a:ext>
            </a:extLst>
          </p:cNvPr>
          <p:cNvSpPr>
            <a:spLocks noChangeShapeType="1"/>
          </p:cNvSpPr>
          <p:nvPr/>
        </p:nvSpPr>
        <p:spPr bwMode="auto">
          <a:xfrm flipV="1">
            <a:off x="8582026" y="6381750"/>
            <a:ext cx="0" cy="26988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2" name="Line 200">
            <a:extLst>
              <a:ext uri="{FF2B5EF4-FFF2-40B4-BE49-F238E27FC236}">
                <a16:creationId xmlns:a16="http://schemas.microsoft.com/office/drawing/2014/main" id="{F76328E6-CD46-DA58-AD0C-A0A8655C8032}"/>
              </a:ext>
            </a:extLst>
          </p:cNvPr>
          <p:cNvSpPr>
            <a:spLocks noChangeShapeType="1"/>
          </p:cNvSpPr>
          <p:nvPr/>
        </p:nvSpPr>
        <p:spPr bwMode="auto">
          <a:xfrm flipV="1">
            <a:off x="8732838" y="6357938"/>
            <a:ext cx="0" cy="50800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3" name="Line 201">
            <a:extLst>
              <a:ext uri="{FF2B5EF4-FFF2-40B4-BE49-F238E27FC236}">
                <a16:creationId xmlns:a16="http://schemas.microsoft.com/office/drawing/2014/main" id="{410796A6-6C14-8206-55AA-80AF6108CE33}"/>
              </a:ext>
            </a:extLst>
          </p:cNvPr>
          <p:cNvSpPr>
            <a:spLocks noChangeShapeType="1"/>
          </p:cNvSpPr>
          <p:nvPr/>
        </p:nvSpPr>
        <p:spPr bwMode="auto">
          <a:xfrm flipV="1">
            <a:off x="8883651" y="6381750"/>
            <a:ext cx="0" cy="26988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4" name="Line 202">
            <a:extLst>
              <a:ext uri="{FF2B5EF4-FFF2-40B4-BE49-F238E27FC236}">
                <a16:creationId xmlns:a16="http://schemas.microsoft.com/office/drawing/2014/main" id="{DDCDFA62-3BAE-B477-9667-CA6567DDF145}"/>
              </a:ext>
            </a:extLst>
          </p:cNvPr>
          <p:cNvSpPr>
            <a:spLocks noChangeShapeType="1"/>
          </p:cNvSpPr>
          <p:nvPr/>
        </p:nvSpPr>
        <p:spPr bwMode="auto">
          <a:xfrm flipV="1">
            <a:off x="9188451" y="6381750"/>
            <a:ext cx="0" cy="26988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5" name="Line 203">
            <a:extLst>
              <a:ext uri="{FF2B5EF4-FFF2-40B4-BE49-F238E27FC236}">
                <a16:creationId xmlns:a16="http://schemas.microsoft.com/office/drawing/2014/main" id="{DD6CDE01-84AF-2123-5AF4-035F44FEE923}"/>
              </a:ext>
            </a:extLst>
          </p:cNvPr>
          <p:cNvSpPr>
            <a:spLocks noChangeShapeType="1"/>
          </p:cNvSpPr>
          <p:nvPr/>
        </p:nvSpPr>
        <p:spPr bwMode="auto">
          <a:xfrm>
            <a:off x="8429626" y="6408738"/>
            <a:ext cx="908050" cy="0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6" name="Freeform 204">
            <a:extLst>
              <a:ext uri="{FF2B5EF4-FFF2-40B4-BE49-F238E27FC236}">
                <a16:creationId xmlns:a16="http://schemas.microsoft.com/office/drawing/2014/main" id="{209FBDA2-3D17-3580-6AA8-D75CC81A67C7}"/>
              </a:ext>
            </a:extLst>
          </p:cNvPr>
          <p:cNvSpPr>
            <a:spLocks noEditPoints="1"/>
          </p:cNvSpPr>
          <p:nvPr/>
        </p:nvSpPr>
        <p:spPr bwMode="auto">
          <a:xfrm>
            <a:off x="8404226" y="6262688"/>
            <a:ext cx="49213" cy="69850"/>
          </a:xfrm>
          <a:custGeom>
            <a:avLst/>
            <a:gdLst>
              <a:gd name="T0" fmla="*/ 16 w 16"/>
              <a:gd name="T1" fmla="*/ 6 h 23"/>
              <a:gd name="T2" fmla="*/ 14 w 16"/>
              <a:gd name="T3" fmla="*/ 3 h 23"/>
              <a:gd name="T4" fmla="*/ 12 w 16"/>
              <a:gd name="T5" fmla="*/ 1 h 23"/>
              <a:gd name="T6" fmla="*/ 8 w 16"/>
              <a:gd name="T7" fmla="*/ 0 h 23"/>
              <a:gd name="T8" fmla="*/ 5 w 16"/>
              <a:gd name="T9" fmla="*/ 1 h 23"/>
              <a:gd name="T10" fmla="*/ 2 w 16"/>
              <a:gd name="T11" fmla="*/ 3 h 23"/>
              <a:gd name="T12" fmla="*/ 1 w 16"/>
              <a:gd name="T13" fmla="*/ 7 h 23"/>
              <a:gd name="T14" fmla="*/ 0 w 16"/>
              <a:gd name="T15" fmla="*/ 12 h 23"/>
              <a:gd name="T16" fmla="*/ 1 w 16"/>
              <a:gd name="T17" fmla="*/ 16 h 23"/>
              <a:gd name="T18" fmla="*/ 2 w 16"/>
              <a:gd name="T19" fmla="*/ 20 h 23"/>
              <a:gd name="T20" fmla="*/ 4 w 16"/>
              <a:gd name="T21" fmla="*/ 22 h 23"/>
              <a:gd name="T22" fmla="*/ 8 w 16"/>
              <a:gd name="T23" fmla="*/ 23 h 23"/>
              <a:gd name="T24" fmla="*/ 12 w 16"/>
              <a:gd name="T25" fmla="*/ 22 h 23"/>
              <a:gd name="T26" fmla="*/ 14 w 16"/>
              <a:gd name="T27" fmla="*/ 20 h 23"/>
              <a:gd name="T28" fmla="*/ 16 w 16"/>
              <a:gd name="T29" fmla="*/ 16 h 23"/>
              <a:gd name="T30" fmla="*/ 16 w 16"/>
              <a:gd name="T31" fmla="*/ 11 h 23"/>
              <a:gd name="T32" fmla="*/ 16 w 16"/>
              <a:gd name="T33" fmla="*/ 6 h 23"/>
              <a:gd name="T34" fmla="*/ 13 w 16"/>
              <a:gd name="T35" fmla="*/ 14 h 23"/>
              <a:gd name="T36" fmla="*/ 13 w 16"/>
              <a:gd name="T37" fmla="*/ 16 h 23"/>
              <a:gd name="T38" fmla="*/ 12 w 16"/>
              <a:gd name="T39" fmla="*/ 18 h 23"/>
              <a:gd name="T40" fmla="*/ 11 w 16"/>
              <a:gd name="T41" fmla="*/ 19 h 23"/>
              <a:gd name="T42" fmla="*/ 10 w 16"/>
              <a:gd name="T43" fmla="*/ 20 h 23"/>
              <a:gd name="T44" fmla="*/ 8 w 16"/>
              <a:gd name="T45" fmla="*/ 21 h 23"/>
              <a:gd name="T46" fmla="*/ 6 w 16"/>
              <a:gd name="T47" fmla="*/ 20 h 23"/>
              <a:gd name="T48" fmla="*/ 4 w 16"/>
              <a:gd name="T49" fmla="*/ 19 h 23"/>
              <a:gd name="T50" fmla="*/ 4 w 16"/>
              <a:gd name="T51" fmla="*/ 16 h 23"/>
              <a:gd name="T52" fmla="*/ 3 w 16"/>
              <a:gd name="T53" fmla="*/ 11 h 23"/>
              <a:gd name="T54" fmla="*/ 4 w 16"/>
              <a:gd name="T55" fmla="*/ 8 h 23"/>
              <a:gd name="T56" fmla="*/ 4 w 16"/>
              <a:gd name="T57" fmla="*/ 5 h 23"/>
              <a:gd name="T58" fmla="*/ 6 w 16"/>
              <a:gd name="T59" fmla="*/ 3 h 23"/>
              <a:gd name="T60" fmla="*/ 8 w 16"/>
              <a:gd name="T61" fmla="*/ 2 h 23"/>
              <a:gd name="T62" fmla="*/ 10 w 16"/>
              <a:gd name="T63" fmla="*/ 2 h 23"/>
              <a:gd name="T64" fmla="*/ 11 w 16"/>
              <a:gd name="T65" fmla="*/ 3 h 23"/>
              <a:gd name="T66" fmla="*/ 12 w 16"/>
              <a:gd name="T67" fmla="*/ 4 h 23"/>
              <a:gd name="T68" fmla="*/ 12 w 16"/>
              <a:gd name="T69" fmla="*/ 6 h 23"/>
              <a:gd name="T70" fmla="*/ 13 w 16"/>
              <a:gd name="T71" fmla="*/ 9 h 23"/>
              <a:gd name="T72" fmla="*/ 13 w 16"/>
              <a:gd name="T73" fmla="*/ 12 h 23"/>
              <a:gd name="T74" fmla="*/ 13 w 16"/>
              <a:gd name="T75" fmla="*/ 14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6" h="23">
                <a:moveTo>
                  <a:pt x="16" y="6"/>
                </a:moveTo>
                <a:cubicBezTo>
                  <a:pt x="15" y="5"/>
                  <a:pt x="15" y="4"/>
                  <a:pt x="14" y="3"/>
                </a:cubicBezTo>
                <a:cubicBezTo>
                  <a:pt x="14" y="2"/>
                  <a:pt x="13" y="1"/>
                  <a:pt x="12" y="1"/>
                </a:cubicBezTo>
                <a:cubicBezTo>
                  <a:pt x="11" y="0"/>
                  <a:pt x="10" y="0"/>
                  <a:pt x="8" y="0"/>
                </a:cubicBezTo>
                <a:cubicBezTo>
                  <a:pt x="7" y="0"/>
                  <a:pt x="6" y="0"/>
                  <a:pt x="5" y="1"/>
                </a:cubicBezTo>
                <a:cubicBezTo>
                  <a:pt x="4" y="1"/>
                  <a:pt x="3" y="2"/>
                  <a:pt x="2" y="3"/>
                </a:cubicBezTo>
                <a:cubicBezTo>
                  <a:pt x="1" y="4"/>
                  <a:pt x="1" y="5"/>
                  <a:pt x="1" y="7"/>
                </a:cubicBezTo>
                <a:cubicBezTo>
                  <a:pt x="0" y="8"/>
                  <a:pt x="0" y="10"/>
                  <a:pt x="0" y="12"/>
                </a:cubicBezTo>
                <a:cubicBezTo>
                  <a:pt x="0" y="13"/>
                  <a:pt x="0" y="15"/>
                  <a:pt x="1" y="16"/>
                </a:cubicBezTo>
                <a:cubicBezTo>
                  <a:pt x="1" y="18"/>
                  <a:pt x="1" y="19"/>
                  <a:pt x="2" y="20"/>
                </a:cubicBezTo>
                <a:cubicBezTo>
                  <a:pt x="3" y="21"/>
                  <a:pt x="3" y="22"/>
                  <a:pt x="4" y="22"/>
                </a:cubicBezTo>
                <a:cubicBezTo>
                  <a:pt x="5" y="23"/>
                  <a:pt x="6" y="23"/>
                  <a:pt x="8" y="23"/>
                </a:cubicBezTo>
                <a:cubicBezTo>
                  <a:pt x="9" y="23"/>
                  <a:pt x="11" y="23"/>
                  <a:pt x="12" y="22"/>
                </a:cubicBezTo>
                <a:cubicBezTo>
                  <a:pt x="13" y="22"/>
                  <a:pt x="14" y="21"/>
                  <a:pt x="14" y="20"/>
                </a:cubicBezTo>
                <a:cubicBezTo>
                  <a:pt x="15" y="19"/>
                  <a:pt x="15" y="18"/>
                  <a:pt x="16" y="16"/>
                </a:cubicBezTo>
                <a:cubicBezTo>
                  <a:pt x="16" y="15"/>
                  <a:pt x="16" y="13"/>
                  <a:pt x="16" y="11"/>
                </a:cubicBezTo>
                <a:cubicBezTo>
                  <a:pt x="16" y="10"/>
                  <a:pt x="16" y="8"/>
                  <a:pt x="16" y="6"/>
                </a:cubicBezTo>
                <a:close/>
                <a:moveTo>
                  <a:pt x="13" y="14"/>
                </a:moveTo>
                <a:cubicBezTo>
                  <a:pt x="13" y="15"/>
                  <a:pt x="13" y="16"/>
                  <a:pt x="13" y="16"/>
                </a:cubicBezTo>
                <a:cubicBezTo>
                  <a:pt x="12" y="17"/>
                  <a:pt x="12" y="17"/>
                  <a:pt x="12" y="18"/>
                </a:cubicBezTo>
                <a:cubicBezTo>
                  <a:pt x="12" y="19"/>
                  <a:pt x="11" y="19"/>
                  <a:pt x="11" y="19"/>
                </a:cubicBezTo>
                <a:cubicBezTo>
                  <a:pt x="11" y="20"/>
                  <a:pt x="10" y="20"/>
                  <a:pt x="10" y="20"/>
                </a:cubicBezTo>
                <a:cubicBezTo>
                  <a:pt x="9" y="21"/>
                  <a:pt x="9" y="21"/>
                  <a:pt x="8" y="21"/>
                </a:cubicBezTo>
                <a:cubicBezTo>
                  <a:pt x="7" y="21"/>
                  <a:pt x="7" y="21"/>
                  <a:pt x="6" y="20"/>
                </a:cubicBezTo>
                <a:cubicBezTo>
                  <a:pt x="5" y="20"/>
                  <a:pt x="5" y="19"/>
                  <a:pt x="4" y="19"/>
                </a:cubicBezTo>
                <a:cubicBezTo>
                  <a:pt x="4" y="18"/>
                  <a:pt x="4" y="17"/>
                  <a:pt x="4" y="16"/>
                </a:cubicBezTo>
                <a:cubicBezTo>
                  <a:pt x="3" y="14"/>
                  <a:pt x="3" y="13"/>
                  <a:pt x="3" y="11"/>
                </a:cubicBezTo>
                <a:cubicBezTo>
                  <a:pt x="3" y="10"/>
                  <a:pt x="3" y="9"/>
                  <a:pt x="4" y="8"/>
                </a:cubicBezTo>
                <a:cubicBezTo>
                  <a:pt x="4" y="7"/>
                  <a:pt x="4" y="6"/>
                  <a:pt x="4" y="5"/>
                </a:cubicBezTo>
                <a:cubicBezTo>
                  <a:pt x="5" y="4"/>
                  <a:pt x="5" y="3"/>
                  <a:pt x="6" y="3"/>
                </a:cubicBezTo>
                <a:cubicBezTo>
                  <a:pt x="6" y="2"/>
                  <a:pt x="7" y="2"/>
                  <a:pt x="8" y="2"/>
                </a:cubicBezTo>
                <a:cubicBezTo>
                  <a:pt x="9" y="2"/>
                  <a:pt x="9" y="2"/>
                  <a:pt x="10" y="2"/>
                </a:cubicBezTo>
                <a:cubicBezTo>
                  <a:pt x="10" y="3"/>
                  <a:pt x="11" y="3"/>
                  <a:pt x="11" y="3"/>
                </a:cubicBezTo>
                <a:cubicBezTo>
                  <a:pt x="11" y="3"/>
                  <a:pt x="12" y="4"/>
                  <a:pt x="12" y="4"/>
                </a:cubicBezTo>
                <a:cubicBezTo>
                  <a:pt x="12" y="5"/>
                  <a:pt x="12" y="5"/>
                  <a:pt x="12" y="6"/>
                </a:cubicBezTo>
                <a:cubicBezTo>
                  <a:pt x="13" y="7"/>
                  <a:pt x="13" y="8"/>
                  <a:pt x="13" y="9"/>
                </a:cubicBezTo>
                <a:cubicBezTo>
                  <a:pt x="13" y="9"/>
                  <a:pt x="13" y="10"/>
                  <a:pt x="13" y="12"/>
                </a:cubicBezTo>
                <a:cubicBezTo>
                  <a:pt x="13" y="12"/>
                  <a:pt x="13" y="13"/>
                  <a:pt x="13" y="1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" name="Freeform 206">
            <a:extLst>
              <a:ext uri="{FF2B5EF4-FFF2-40B4-BE49-F238E27FC236}">
                <a16:creationId xmlns:a16="http://schemas.microsoft.com/office/drawing/2014/main" id="{1BA9FF9A-5BE8-D8B1-E2DF-D42098F6D9B5}"/>
              </a:ext>
            </a:extLst>
          </p:cNvPr>
          <p:cNvSpPr>
            <a:spLocks/>
          </p:cNvSpPr>
          <p:nvPr/>
        </p:nvSpPr>
        <p:spPr bwMode="auto">
          <a:xfrm>
            <a:off x="8985251" y="6262688"/>
            <a:ext cx="42863" cy="69850"/>
          </a:xfrm>
          <a:custGeom>
            <a:avLst/>
            <a:gdLst>
              <a:gd name="T0" fmla="*/ 14 w 14"/>
              <a:gd name="T1" fmla="*/ 21 h 23"/>
              <a:gd name="T2" fmla="*/ 14 w 14"/>
              <a:gd name="T3" fmla="*/ 21 h 23"/>
              <a:gd name="T4" fmla="*/ 14 w 14"/>
              <a:gd name="T5" fmla="*/ 20 h 23"/>
              <a:gd name="T6" fmla="*/ 14 w 14"/>
              <a:gd name="T7" fmla="*/ 20 h 23"/>
              <a:gd name="T8" fmla="*/ 4 w 14"/>
              <a:gd name="T9" fmla="*/ 20 h 23"/>
              <a:gd name="T10" fmla="*/ 7 w 14"/>
              <a:gd name="T11" fmla="*/ 16 h 23"/>
              <a:gd name="T12" fmla="*/ 10 w 14"/>
              <a:gd name="T13" fmla="*/ 13 h 23"/>
              <a:gd name="T14" fmla="*/ 12 w 14"/>
              <a:gd name="T15" fmla="*/ 10 h 23"/>
              <a:gd name="T16" fmla="*/ 13 w 14"/>
              <a:gd name="T17" fmla="*/ 8 h 23"/>
              <a:gd name="T18" fmla="*/ 13 w 14"/>
              <a:gd name="T19" fmla="*/ 6 h 23"/>
              <a:gd name="T20" fmla="*/ 13 w 14"/>
              <a:gd name="T21" fmla="*/ 3 h 23"/>
              <a:gd name="T22" fmla="*/ 12 w 14"/>
              <a:gd name="T23" fmla="*/ 1 h 23"/>
              <a:gd name="T24" fmla="*/ 10 w 14"/>
              <a:gd name="T25" fmla="*/ 0 h 23"/>
              <a:gd name="T26" fmla="*/ 7 w 14"/>
              <a:gd name="T27" fmla="*/ 0 h 23"/>
              <a:gd name="T28" fmla="*/ 5 w 14"/>
              <a:gd name="T29" fmla="*/ 0 h 23"/>
              <a:gd name="T30" fmla="*/ 3 w 14"/>
              <a:gd name="T31" fmla="*/ 0 h 23"/>
              <a:gd name="T32" fmla="*/ 2 w 14"/>
              <a:gd name="T33" fmla="*/ 1 h 23"/>
              <a:gd name="T34" fmla="*/ 1 w 14"/>
              <a:gd name="T35" fmla="*/ 2 h 23"/>
              <a:gd name="T36" fmla="*/ 1 w 14"/>
              <a:gd name="T37" fmla="*/ 2 h 23"/>
              <a:gd name="T38" fmla="*/ 1 w 14"/>
              <a:gd name="T39" fmla="*/ 2 h 23"/>
              <a:gd name="T40" fmla="*/ 1 w 14"/>
              <a:gd name="T41" fmla="*/ 3 h 23"/>
              <a:gd name="T42" fmla="*/ 1 w 14"/>
              <a:gd name="T43" fmla="*/ 3 h 23"/>
              <a:gd name="T44" fmla="*/ 1 w 14"/>
              <a:gd name="T45" fmla="*/ 4 h 23"/>
              <a:gd name="T46" fmla="*/ 1 w 14"/>
              <a:gd name="T47" fmla="*/ 4 h 23"/>
              <a:gd name="T48" fmla="*/ 1 w 14"/>
              <a:gd name="T49" fmla="*/ 4 h 23"/>
              <a:gd name="T50" fmla="*/ 1 w 14"/>
              <a:gd name="T51" fmla="*/ 4 h 23"/>
              <a:gd name="T52" fmla="*/ 2 w 14"/>
              <a:gd name="T53" fmla="*/ 4 h 23"/>
              <a:gd name="T54" fmla="*/ 3 w 14"/>
              <a:gd name="T55" fmla="*/ 3 h 23"/>
              <a:gd name="T56" fmla="*/ 4 w 14"/>
              <a:gd name="T57" fmla="*/ 3 h 23"/>
              <a:gd name="T58" fmla="*/ 6 w 14"/>
              <a:gd name="T59" fmla="*/ 2 h 23"/>
              <a:gd name="T60" fmla="*/ 8 w 14"/>
              <a:gd name="T61" fmla="*/ 3 h 23"/>
              <a:gd name="T62" fmla="*/ 9 w 14"/>
              <a:gd name="T63" fmla="*/ 4 h 23"/>
              <a:gd name="T64" fmla="*/ 10 w 14"/>
              <a:gd name="T65" fmla="*/ 5 h 23"/>
              <a:gd name="T66" fmla="*/ 10 w 14"/>
              <a:gd name="T67" fmla="*/ 6 h 23"/>
              <a:gd name="T68" fmla="*/ 10 w 14"/>
              <a:gd name="T69" fmla="*/ 8 h 23"/>
              <a:gd name="T70" fmla="*/ 9 w 14"/>
              <a:gd name="T71" fmla="*/ 10 h 23"/>
              <a:gd name="T72" fmla="*/ 8 w 14"/>
              <a:gd name="T73" fmla="*/ 12 h 23"/>
              <a:gd name="T74" fmla="*/ 5 w 14"/>
              <a:gd name="T75" fmla="*/ 15 h 23"/>
              <a:gd name="T76" fmla="*/ 1 w 14"/>
              <a:gd name="T77" fmla="*/ 20 h 23"/>
              <a:gd name="T78" fmla="*/ 0 w 14"/>
              <a:gd name="T79" fmla="*/ 20 h 23"/>
              <a:gd name="T80" fmla="*/ 0 w 14"/>
              <a:gd name="T81" fmla="*/ 20 h 23"/>
              <a:gd name="T82" fmla="*/ 0 w 14"/>
              <a:gd name="T83" fmla="*/ 21 h 23"/>
              <a:gd name="T84" fmla="*/ 0 w 14"/>
              <a:gd name="T85" fmla="*/ 22 h 23"/>
              <a:gd name="T86" fmla="*/ 0 w 14"/>
              <a:gd name="T87" fmla="*/ 22 h 23"/>
              <a:gd name="T88" fmla="*/ 0 w 14"/>
              <a:gd name="T89" fmla="*/ 23 h 23"/>
              <a:gd name="T90" fmla="*/ 1 w 14"/>
              <a:gd name="T91" fmla="*/ 23 h 23"/>
              <a:gd name="T92" fmla="*/ 1 w 14"/>
              <a:gd name="T93" fmla="*/ 23 h 23"/>
              <a:gd name="T94" fmla="*/ 14 w 14"/>
              <a:gd name="T95" fmla="*/ 23 h 23"/>
              <a:gd name="T96" fmla="*/ 14 w 14"/>
              <a:gd name="T97" fmla="*/ 23 h 23"/>
              <a:gd name="T98" fmla="*/ 14 w 14"/>
              <a:gd name="T99" fmla="*/ 22 h 23"/>
              <a:gd name="T100" fmla="*/ 14 w 14"/>
              <a:gd name="T101" fmla="*/ 22 h 23"/>
              <a:gd name="T102" fmla="*/ 14 w 14"/>
              <a:gd name="T103" fmla="*/ 22 h 23"/>
              <a:gd name="T104" fmla="*/ 14 w 14"/>
              <a:gd name="T105" fmla="*/ 21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14" h="23">
                <a:moveTo>
                  <a:pt x="14" y="21"/>
                </a:moveTo>
                <a:cubicBezTo>
                  <a:pt x="14" y="21"/>
                  <a:pt x="14" y="21"/>
                  <a:pt x="14" y="21"/>
                </a:cubicBezTo>
                <a:cubicBezTo>
                  <a:pt x="14" y="20"/>
                  <a:pt x="14" y="20"/>
                  <a:pt x="14" y="20"/>
                </a:cubicBezTo>
                <a:cubicBezTo>
                  <a:pt x="14" y="20"/>
                  <a:pt x="14" y="20"/>
                  <a:pt x="14" y="20"/>
                </a:cubicBezTo>
                <a:cubicBezTo>
                  <a:pt x="4" y="20"/>
                  <a:pt x="4" y="20"/>
                  <a:pt x="4" y="20"/>
                </a:cubicBezTo>
                <a:cubicBezTo>
                  <a:pt x="7" y="16"/>
                  <a:pt x="7" y="16"/>
                  <a:pt x="7" y="16"/>
                </a:cubicBezTo>
                <a:cubicBezTo>
                  <a:pt x="9" y="15"/>
                  <a:pt x="10" y="14"/>
                  <a:pt x="10" y="13"/>
                </a:cubicBezTo>
                <a:cubicBezTo>
                  <a:pt x="11" y="12"/>
                  <a:pt x="12" y="11"/>
                  <a:pt x="12" y="10"/>
                </a:cubicBezTo>
                <a:cubicBezTo>
                  <a:pt x="13" y="9"/>
                  <a:pt x="13" y="9"/>
                  <a:pt x="13" y="8"/>
                </a:cubicBezTo>
                <a:cubicBezTo>
                  <a:pt x="13" y="7"/>
                  <a:pt x="13" y="6"/>
                  <a:pt x="13" y="6"/>
                </a:cubicBezTo>
                <a:cubicBezTo>
                  <a:pt x="13" y="5"/>
                  <a:pt x="13" y="4"/>
                  <a:pt x="13" y="3"/>
                </a:cubicBezTo>
                <a:cubicBezTo>
                  <a:pt x="13" y="3"/>
                  <a:pt x="12" y="2"/>
                  <a:pt x="12" y="1"/>
                </a:cubicBezTo>
                <a:cubicBezTo>
                  <a:pt x="11" y="1"/>
                  <a:pt x="10" y="1"/>
                  <a:pt x="10" y="0"/>
                </a:cubicBezTo>
                <a:cubicBezTo>
                  <a:pt x="9" y="0"/>
                  <a:pt x="8" y="0"/>
                  <a:pt x="7" y="0"/>
                </a:cubicBezTo>
                <a:cubicBezTo>
                  <a:pt x="6" y="0"/>
                  <a:pt x="5" y="0"/>
                  <a:pt x="5" y="0"/>
                </a:cubicBezTo>
                <a:cubicBezTo>
                  <a:pt x="4" y="0"/>
                  <a:pt x="4" y="0"/>
                  <a:pt x="3" y="0"/>
                </a:cubicBezTo>
                <a:cubicBezTo>
                  <a:pt x="3" y="1"/>
                  <a:pt x="2" y="1"/>
                  <a:pt x="2" y="1"/>
                </a:cubicBezTo>
                <a:cubicBezTo>
                  <a:pt x="1" y="1"/>
                  <a:pt x="1" y="1"/>
                  <a:pt x="1" y="2"/>
                </a:cubicBezTo>
                <a:cubicBezTo>
                  <a:pt x="1" y="2"/>
                  <a:pt x="1" y="2"/>
                  <a:pt x="1" y="2"/>
                </a:cubicBezTo>
                <a:cubicBezTo>
                  <a:pt x="1" y="2"/>
                  <a:pt x="1" y="2"/>
                  <a:pt x="1" y="2"/>
                </a:cubicBezTo>
                <a:cubicBezTo>
                  <a:pt x="1" y="2"/>
                  <a:pt x="1" y="2"/>
                  <a:pt x="1" y="3"/>
                </a:cubicBezTo>
                <a:cubicBezTo>
                  <a:pt x="1" y="3"/>
                  <a:pt x="1" y="3"/>
                  <a:pt x="1" y="3"/>
                </a:cubicBezTo>
                <a:cubicBezTo>
                  <a:pt x="1" y="3"/>
                  <a:pt x="1" y="3"/>
                  <a:pt x="1" y="4"/>
                </a:cubicBezTo>
                <a:cubicBezTo>
                  <a:pt x="1" y="4"/>
                  <a:pt x="1" y="4"/>
                  <a:pt x="1" y="4"/>
                </a:cubicBezTo>
                <a:cubicBezTo>
                  <a:pt x="1" y="4"/>
                  <a:pt x="1" y="4"/>
                  <a:pt x="1" y="4"/>
                </a:cubicBezTo>
                <a:cubicBezTo>
                  <a:pt x="1" y="4"/>
                  <a:pt x="1" y="4"/>
                  <a:pt x="1" y="4"/>
                </a:cubicBezTo>
                <a:cubicBezTo>
                  <a:pt x="1" y="4"/>
                  <a:pt x="1" y="4"/>
                  <a:pt x="2" y="4"/>
                </a:cubicBezTo>
                <a:cubicBezTo>
                  <a:pt x="2" y="4"/>
                  <a:pt x="2" y="4"/>
                  <a:pt x="3" y="3"/>
                </a:cubicBezTo>
                <a:cubicBezTo>
                  <a:pt x="3" y="3"/>
                  <a:pt x="4" y="3"/>
                  <a:pt x="4" y="3"/>
                </a:cubicBezTo>
                <a:cubicBezTo>
                  <a:pt x="5" y="3"/>
                  <a:pt x="6" y="2"/>
                  <a:pt x="6" y="2"/>
                </a:cubicBezTo>
                <a:cubicBezTo>
                  <a:pt x="7" y="2"/>
                  <a:pt x="8" y="3"/>
                  <a:pt x="8" y="3"/>
                </a:cubicBezTo>
                <a:cubicBezTo>
                  <a:pt x="9" y="3"/>
                  <a:pt x="9" y="3"/>
                  <a:pt x="9" y="4"/>
                </a:cubicBezTo>
                <a:cubicBezTo>
                  <a:pt x="10" y="4"/>
                  <a:pt x="10" y="4"/>
                  <a:pt x="10" y="5"/>
                </a:cubicBezTo>
                <a:cubicBezTo>
                  <a:pt x="10" y="5"/>
                  <a:pt x="10" y="6"/>
                  <a:pt x="10" y="6"/>
                </a:cubicBezTo>
                <a:cubicBezTo>
                  <a:pt x="10" y="7"/>
                  <a:pt x="10" y="7"/>
                  <a:pt x="10" y="8"/>
                </a:cubicBezTo>
                <a:cubicBezTo>
                  <a:pt x="10" y="8"/>
                  <a:pt x="10" y="9"/>
                  <a:pt x="9" y="10"/>
                </a:cubicBezTo>
                <a:cubicBezTo>
                  <a:pt x="9" y="10"/>
                  <a:pt x="9" y="11"/>
                  <a:pt x="8" y="12"/>
                </a:cubicBezTo>
                <a:cubicBezTo>
                  <a:pt x="7" y="13"/>
                  <a:pt x="6" y="14"/>
                  <a:pt x="5" y="15"/>
                </a:cubicBezTo>
                <a:cubicBezTo>
                  <a:pt x="1" y="20"/>
                  <a:pt x="1" y="20"/>
                  <a:pt x="1" y="20"/>
                </a:cubicBezTo>
                <a:cubicBezTo>
                  <a:pt x="1" y="20"/>
                  <a:pt x="1" y="20"/>
                  <a:pt x="0" y="20"/>
                </a:cubicBezTo>
                <a:cubicBezTo>
                  <a:pt x="0" y="20"/>
                  <a:pt x="0" y="20"/>
                  <a:pt x="0" y="20"/>
                </a:cubicBezTo>
                <a:cubicBezTo>
                  <a:pt x="0" y="21"/>
                  <a:pt x="0" y="21"/>
                  <a:pt x="0" y="21"/>
                </a:cubicBezTo>
                <a:cubicBezTo>
                  <a:pt x="0" y="21"/>
                  <a:pt x="0" y="21"/>
                  <a:pt x="0" y="22"/>
                </a:cubicBezTo>
                <a:cubicBezTo>
                  <a:pt x="0" y="22"/>
                  <a:pt x="0" y="22"/>
                  <a:pt x="0" y="22"/>
                </a:cubicBezTo>
                <a:cubicBezTo>
                  <a:pt x="0" y="22"/>
                  <a:pt x="0" y="22"/>
                  <a:pt x="0" y="23"/>
                </a:cubicBezTo>
                <a:cubicBezTo>
                  <a:pt x="0" y="23"/>
                  <a:pt x="1" y="23"/>
                  <a:pt x="1" y="23"/>
                </a:cubicBezTo>
                <a:cubicBezTo>
                  <a:pt x="1" y="23"/>
                  <a:pt x="1" y="23"/>
                  <a:pt x="1" y="23"/>
                </a:cubicBezTo>
                <a:cubicBezTo>
                  <a:pt x="14" y="23"/>
                  <a:pt x="14" y="23"/>
                  <a:pt x="14" y="23"/>
                </a:cubicBezTo>
                <a:cubicBezTo>
                  <a:pt x="14" y="23"/>
                  <a:pt x="14" y="23"/>
                  <a:pt x="14" y="23"/>
                </a:cubicBezTo>
                <a:cubicBezTo>
                  <a:pt x="14" y="23"/>
                  <a:pt x="14" y="23"/>
                  <a:pt x="14" y="22"/>
                </a:cubicBezTo>
                <a:cubicBezTo>
                  <a:pt x="14" y="22"/>
                  <a:pt x="14" y="22"/>
                  <a:pt x="14" y="22"/>
                </a:cubicBezTo>
                <a:cubicBezTo>
                  <a:pt x="14" y="22"/>
                  <a:pt x="14" y="22"/>
                  <a:pt x="14" y="22"/>
                </a:cubicBezTo>
                <a:cubicBezTo>
                  <a:pt x="14" y="21"/>
                  <a:pt x="14" y="21"/>
                  <a:pt x="14" y="21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" name="Freeform 207">
            <a:extLst>
              <a:ext uri="{FF2B5EF4-FFF2-40B4-BE49-F238E27FC236}">
                <a16:creationId xmlns:a16="http://schemas.microsoft.com/office/drawing/2014/main" id="{00CAEBB1-0EB7-4831-DA34-95BA4B30F8AA}"/>
              </a:ext>
            </a:extLst>
          </p:cNvPr>
          <p:cNvSpPr>
            <a:spLocks noEditPoints="1"/>
          </p:cNvSpPr>
          <p:nvPr/>
        </p:nvSpPr>
        <p:spPr bwMode="auto">
          <a:xfrm>
            <a:off x="9040813" y="6262688"/>
            <a:ext cx="46038" cy="69850"/>
          </a:xfrm>
          <a:custGeom>
            <a:avLst/>
            <a:gdLst>
              <a:gd name="T0" fmla="*/ 15 w 15"/>
              <a:gd name="T1" fmla="*/ 6 h 23"/>
              <a:gd name="T2" fmla="*/ 14 w 15"/>
              <a:gd name="T3" fmla="*/ 3 h 23"/>
              <a:gd name="T4" fmla="*/ 11 w 15"/>
              <a:gd name="T5" fmla="*/ 1 h 23"/>
              <a:gd name="T6" fmla="*/ 8 w 15"/>
              <a:gd name="T7" fmla="*/ 0 h 23"/>
              <a:gd name="T8" fmla="*/ 4 w 15"/>
              <a:gd name="T9" fmla="*/ 1 h 23"/>
              <a:gd name="T10" fmla="*/ 1 w 15"/>
              <a:gd name="T11" fmla="*/ 3 h 23"/>
              <a:gd name="T12" fmla="*/ 0 w 15"/>
              <a:gd name="T13" fmla="*/ 7 h 23"/>
              <a:gd name="T14" fmla="*/ 0 w 15"/>
              <a:gd name="T15" fmla="*/ 12 h 23"/>
              <a:gd name="T16" fmla="*/ 0 w 15"/>
              <a:gd name="T17" fmla="*/ 16 h 23"/>
              <a:gd name="T18" fmla="*/ 1 w 15"/>
              <a:gd name="T19" fmla="*/ 20 h 23"/>
              <a:gd name="T20" fmla="*/ 4 w 15"/>
              <a:gd name="T21" fmla="*/ 22 h 23"/>
              <a:gd name="T22" fmla="*/ 7 w 15"/>
              <a:gd name="T23" fmla="*/ 23 h 23"/>
              <a:gd name="T24" fmla="*/ 11 w 15"/>
              <a:gd name="T25" fmla="*/ 22 h 23"/>
              <a:gd name="T26" fmla="*/ 14 w 15"/>
              <a:gd name="T27" fmla="*/ 20 h 23"/>
              <a:gd name="T28" fmla="*/ 15 w 15"/>
              <a:gd name="T29" fmla="*/ 16 h 23"/>
              <a:gd name="T30" fmla="*/ 15 w 15"/>
              <a:gd name="T31" fmla="*/ 11 h 23"/>
              <a:gd name="T32" fmla="*/ 15 w 15"/>
              <a:gd name="T33" fmla="*/ 6 h 23"/>
              <a:gd name="T34" fmla="*/ 12 w 15"/>
              <a:gd name="T35" fmla="*/ 14 h 23"/>
              <a:gd name="T36" fmla="*/ 12 w 15"/>
              <a:gd name="T37" fmla="*/ 16 h 23"/>
              <a:gd name="T38" fmla="*/ 11 w 15"/>
              <a:gd name="T39" fmla="*/ 18 h 23"/>
              <a:gd name="T40" fmla="*/ 10 w 15"/>
              <a:gd name="T41" fmla="*/ 19 h 23"/>
              <a:gd name="T42" fmla="*/ 9 w 15"/>
              <a:gd name="T43" fmla="*/ 20 h 23"/>
              <a:gd name="T44" fmla="*/ 7 w 15"/>
              <a:gd name="T45" fmla="*/ 21 h 23"/>
              <a:gd name="T46" fmla="*/ 5 w 15"/>
              <a:gd name="T47" fmla="*/ 20 h 23"/>
              <a:gd name="T48" fmla="*/ 4 w 15"/>
              <a:gd name="T49" fmla="*/ 19 h 23"/>
              <a:gd name="T50" fmla="*/ 3 w 15"/>
              <a:gd name="T51" fmla="*/ 16 h 23"/>
              <a:gd name="T52" fmla="*/ 3 w 15"/>
              <a:gd name="T53" fmla="*/ 11 h 23"/>
              <a:gd name="T54" fmla="*/ 3 w 15"/>
              <a:gd name="T55" fmla="*/ 8 h 23"/>
              <a:gd name="T56" fmla="*/ 4 w 15"/>
              <a:gd name="T57" fmla="*/ 5 h 23"/>
              <a:gd name="T58" fmla="*/ 5 w 15"/>
              <a:gd name="T59" fmla="*/ 3 h 23"/>
              <a:gd name="T60" fmla="*/ 8 w 15"/>
              <a:gd name="T61" fmla="*/ 2 h 23"/>
              <a:gd name="T62" fmla="*/ 9 w 15"/>
              <a:gd name="T63" fmla="*/ 2 h 23"/>
              <a:gd name="T64" fmla="*/ 10 w 15"/>
              <a:gd name="T65" fmla="*/ 3 h 23"/>
              <a:gd name="T66" fmla="*/ 11 w 15"/>
              <a:gd name="T67" fmla="*/ 4 h 23"/>
              <a:gd name="T68" fmla="*/ 12 w 15"/>
              <a:gd name="T69" fmla="*/ 6 h 23"/>
              <a:gd name="T70" fmla="*/ 12 w 15"/>
              <a:gd name="T71" fmla="*/ 9 h 23"/>
              <a:gd name="T72" fmla="*/ 12 w 15"/>
              <a:gd name="T73" fmla="*/ 12 h 23"/>
              <a:gd name="T74" fmla="*/ 12 w 15"/>
              <a:gd name="T75" fmla="*/ 14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5" h="23">
                <a:moveTo>
                  <a:pt x="15" y="6"/>
                </a:moveTo>
                <a:cubicBezTo>
                  <a:pt x="15" y="5"/>
                  <a:pt x="14" y="4"/>
                  <a:pt x="14" y="3"/>
                </a:cubicBezTo>
                <a:cubicBezTo>
                  <a:pt x="13" y="2"/>
                  <a:pt x="12" y="1"/>
                  <a:pt x="11" y="1"/>
                </a:cubicBezTo>
                <a:cubicBezTo>
                  <a:pt x="10" y="0"/>
                  <a:pt x="9" y="0"/>
                  <a:pt x="8" y="0"/>
                </a:cubicBezTo>
                <a:cubicBezTo>
                  <a:pt x="6" y="0"/>
                  <a:pt x="5" y="0"/>
                  <a:pt x="4" y="1"/>
                </a:cubicBezTo>
                <a:cubicBezTo>
                  <a:pt x="3" y="1"/>
                  <a:pt x="2" y="2"/>
                  <a:pt x="1" y="3"/>
                </a:cubicBezTo>
                <a:cubicBezTo>
                  <a:pt x="1" y="4"/>
                  <a:pt x="0" y="5"/>
                  <a:pt x="0" y="7"/>
                </a:cubicBezTo>
                <a:cubicBezTo>
                  <a:pt x="0" y="8"/>
                  <a:pt x="0" y="10"/>
                  <a:pt x="0" y="12"/>
                </a:cubicBezTo>
                <a:cubicBezTo>
                  <a:pt x="0" y="13"/>
                  <a:pt x="0" y="15"/>
                  <a:pt x="0" y="16"/>
                </a:cubicBezTo>
                <a:cubicBezTo>
                  <a:pt x="0" y="18"/>
                  <a:pt x="1" y="19"/>
                  <a:pt x="1" y="20"/>
                </a:cubicBezTo>
                <a:cubicBezTo>
                  <a:pt x="2" y="21"/>
                  <a:pt x="3" y="22"/>
                  <a:pt x="4" y="22"/>
                </a:cubicBezTo>
                <a:cubicBezTo>
                  <a:pt x="5" y="23"/>
                  <a:pt x="6" y="23"/>
                  <a:pt x="7" y="23"/>
                </a:cubicBezTo>
                <a:cubicBezTo>
                  <a:pt x="9" y="23"/>
                  <a:pt x="10" y="23"/>
                  <a:pt x="11" y="22"/>
                </a:cubicBezTo>
                <a:cubicBezTo>
                  <a:pt x="12" y="22"/>
                  <a:pt x="13" y="21"/>
                  <a:pt x="14" y="20"/>
                </a:cubicBezTo>
                <a:cubicBezTo>
                  <a:pt x="14" y="19"/>
                  <a:pt x="15" y="18"/>
                  <a:pt x="15" y="16"/>
                </a:cubicBezTo>
                <a:cubicBezTo>
                  <a:pt x="15" y="15"/>
                  <a:pt x="15" y="13"/>
                  <a:pt x="15" y="11"/>
                </a:cubicBezTo>
                <a:cubicBezTo>
                  <a:pt x="15" y="10"/>
                  <a:pt x="15" y="8"/>
                  <a:pt x="15" y="6"/>
                </a:cubicBezTo>
                <a:close/>
                <a:moveTo>
                  <a:pt x="12" y="14"/>
                </a:moveTo>
                <a:cubicBezTo>
                  <a:pt x="12" y="15"/>
                  <a:pt x="12" y="16"/>
                  <a:pt x="12" y="16"/>
                </a:cubicBezTo>
                <a:cubicBezTo>
                  <a:pt x="12" y="17"/>
                  <a:pt x="12" y="17"/>
                  <a:pt x="11" y="18"/>
                </a:cubicBezTo>
                <a:cubicBezTo>
                  <a:pt x="11" y="19"/>
                  <a:pt x="11" y="19"/>
                  <a:pt x="10" y="19"/>
                </a:cubicBezTo>
                <a:cubicBezTo>
                  <a:pt x="10" y="20"/>
                  <a:pt x="10" y="20"/>
                  <a:pt x="9" y="20"/>
                </a:cubicBezTo>
                <a:cubicBezTo>
                  <a:pt x="9" y="21"/>
                  <a:pt x="8" y="21"/>
                  <a:pt x="7" y="21"/>
                </a:cubicBezTo>
                <a:cubicBezTo>
                  <a:pt x="7" y="21"/>
                  <a:pt x="6" y="21"/>
                  <a:pt x="5" y="20"/>
                </a:cubicBezTo>
                <a:cubicBezTo>
                  <a:pt x="5" y="20"/>
                  <a:pt x="4" y="19"/>
                  <a:pt x="4" y="19"/>
                </a:cubicBezTo>
                <a:cubicBezTo>
                  <a:pt x="3" y="18"/>
                  <a:pt x="3" y="17"/>
                  <a:pt x="3" y="16"/>
                </a:cubicBezTo>
                <a:cubicBezTo>
                  <a:pt x="3" y="14"/>
                  <a:pt x="3" y="13"/>
                  <a:pt x="3" y="11"/>
                </a:cubicBezTo>
                <a:cubicBezTo>
                  <a:pt x="3" y="10"/>
                  <a:pt x="3" y="9"/>
                  <a:pt x="3" y="8"/>
                </a:cubicBezTo>
                <a:cubicBezTo>
                  <a:pt x="3" y="7"/>
                  <a:pt x="3" y="6"/>
                  <a:pt x="4" y="5"/>
                </a:cubicBezTo>
                <a:cubicBezTo>
                  <a:pt x="4" y="4"/>
                  <a:pt x="4" y="3"/>
                  <a:pt x="5" y="3"/>
                </a:cubicBezTo>
                <a:cubicBezTo>
                  <a:pt x="6" y="2"/>
                  <a:pt x="7" y="2"/>
                  <a:pt x="8" y="2"/>
                </a:cubicBezTo>
                <a:cubicBezTo>
                  <a:pt x="8" y="2"/>
                  <a:pt x="9" y="2"/>
                  <a:pt x="9" y="2"/>
                </a:cubicBezTo>
                <a:cubicBezTo>
                  <a:pt x="10" y="3"/>
                  <a:pt x="10" y="3"/>
                  <a:pt x="10" y="3"/>
                </a:cubicBezTo>
                <a:cubicBezTo>
                  <a:pt x="11" y="3"/>
                  <a:pt x="11" y="4"/>
                  <a:pt x="11" y="4"/>
                </a:cubicBezTo>
                <a:cubicBezTo>
                  <a:pt x="11" y="5"/>
                  <a:pt x="12" y="5"/>
                  <a:pt x="12" y="6"/>
                </a:cubicBezTo>
                <a:cubicBezTo>
                  <a:pt x="12" y="7"/>
                  <a:pt x="12" y="8"/>
                  <a:pt x="12" y="9"/>
                </a:cubicBezTo>
                <a:cubicBezTo>
                  <a:pt x="12" y="9"/>
                  <a:pt x="12" y="10"/>
                  <a:pt x="12" y="12"/>
                </a:cubicBezTo>
                <a:cubicBezTo>
                  <a:pt x="12" y="12"/>
                  <a:pt x="12" y="13"/>
                  <a:pt x="12" y="1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" name="Freeform 208">
            <a:extLst>
              <a:ext uri="{FF2B5EF4-FFF2-40B4-BE49-F238E27FC236}">
                <a16:creationId xmlns:a16="http://schemas.microsoft.com/office/drawing/2014/main" id="{8E0AF05C-7BA5-4C12-B7F2-CC43BAEBB604}"/>
              </a:ext>
            </a:extLst>
          </p:cNvPr>
          <p:cNvSpPr>
            <a:spLocks/>
          </p:cNvSpPr>
          <p:nvPr/>
        </p:nvSpPr>
        <p:spPr bwMode="auto">
          <a:xfrm>
            <a:off x="9290051" y="6262688"/>
            <a:ext cx="46038" cy="73025"/>
          </a:xfrm>
          <a:custGeom>
            <a:avLst/>
            <a:gdLst>
              <a:gd name="T0" fmla="*/ 13 w 15"/>
              <a:gd name="T1" fmla="*/ 13 h 24"/>
              <a:gd name="T2" fmla="*/ 9 w 15"/>
              <a:gd name="T3" fmla="*/ 11 h 24"/>
              <a:gd name="T4" fmla="*/ 11 w 15"/>
              <a:gd name="T5" fmla="*/ 11 h 24"/>
              <a:gd name="T6" fmla="*/ 13 w 15"/>
              <a:gd name="T7" fmla="*/ 8 h 24"/>
              <a:gd name="T8" fmla="*/ 13 w 15"/>
              <a:gd name="T9" fmla="*/ 4 h 24"/>
              <a:gd name="T10" fmla="*/ 10 w 15"/>
              <a:gd name="T11" fmla="*/ 1 h 24"/>
              <a:gd name="T12" fmla="*/ 5 w 15"/>
              <a:gd name="T13" fmla="*/ 0 h 24"/>
              <a:gd name="T14" fmla="*/ 2 w 15"/>
              <a:gd name="T15" fmla="*/ 2 h 24"/>
              <a:gd name="T16" fmla="*/ 1 w 15"/>
              <a:gd name="T17" fmla="*/ 2 h 24"/>
              <a:gd name="T18" fmla="*/ 1 w 15"/>
              <a:gd name="T19" fmla="*/ 3 h 24"/>
              <a:gd name="T20" fmla="*/ 1 w 15"/>
              <a:gd name="T21" fmla="*/ 4 h 24"/>
              <a:gd name="T22" fmla="*/ 1 w 15"/>
              <a:gd name="T23" fmla="*/ 5 h 24"/>
              <a:gd name="T24" fmla="*/ 2 w 15"/>
              <a:gd name="T25" fmla="*/ 4 h 24"/>
              <a:gd name="T26" fmla="*/ 5 w 15"/>
              <a:gd name="T27" fmla="*/ 3 h 24"/>
              <a:gd name="T28" fmla="*/ 8 w 15"/>
              <a:gd name="T29" fmla="*/ 3 h 24"/>
              <a:gd name="T30" fmla="*/ 10 w 15"/>
              <a:gd name="T31" fmla="*/ 5 h 24"/>
              <a:gd name="T32" fmla="*/ 10 w 15"/>
              <a:gd name="T33" fmla="*/ 8 h 24"/>
              <a:gd name="T34" fmla="*/ 7 w 15"/>
              <a:gd name="T35" fmla="*/ 10 h 24"/>
              <a:gd name="T36" fmla="*/ 3 w 15"/>
              <a:gd name="T37" fmla="*/ 11 h 24"/>
              <a:gd name="T38" fmla="*/ 3 w 15"/>
              <a:gd name="T39" fmla="*/ 11 h 24"/>
              <a:gd name="T40" fmla="*/ 3 w 15"/>
              <a:gd name="T41" fmla="*/ 12 h 24"/>
              <a:gd name="T42" fmla="*/ 3 w 15"/>
              <a:gd name="T43" fmla="*/ 13 h 24"/>
              <a:gd name="T44" fmla="*/ 3 w 15"/>
              <a:gd name="T45" fmla="*/ 13 h 24"/>
              <a:gd name="T46" fmla="*/ 8 w 15"/>
              <a:gd name="T47" fmla="*/ 13 h 24"/>
              <a:gd name="T48" fmla="*/ 11 w 15"/>
              <a:gd name="T49" fmla="*/ 15 h 24"/>
              <a:gd name="T50" fmla="*/ 11 w 15"/>
              <a:gd name="T51" fmla="*/ 19 h 24"/>
              <a:gd name="T52" fmla="*/ 9 w 15"/>
              <a:gd name="T53" fmla="*/ 21 h 24"/>
              <a:gd name="T54" fmla="*/ 4 w 15"/>
              <a:gd name="T55" fmla="*/ 21 h 24"/>
              <a:gd name="T56" fmla="*/ 1 w 15"/>
              <a:gd name="T57" fmla="*/ 20 h 24"/>
              <a:gd name="T58" fmla="*/ 0 w 15"/>
              <a:gd name="T59" fmla="*/ 20 h 24"/>
              <a:gd name="T60" fmla="*/ 0 w 15"/>
              <a:gd name="T61" fmla="*/ 21 h 24"/>
              <a:gd name="T62" fmla="*/ 1 w 15"/>
              <a:gd name="T63" fmla="*/ 22 h 24"/>
              <a:gd name="T64" fmla="*/ 1 w 15"/>
              <a:gd name="T65" fmla="*/ 23 h 24"/>
              <a:gd name="T66" fmla="*/ 4 w 15"/>
              <a:gd name="T67" fmla="*/ 24 h 24"/>
              <a:gd name="T68" fmla="*/ 10 w 15"/>
              <a:gd name="T69" fmla="*/ 23 h 24"/>
              <a:gd name="T70" fmla="*/ 14 w 15"/>
              <a:gd name="T71" fmla="*/ 20 h 24"/>
              <a:gd name="T72" fmla="*/ 14 w 15"/>
              <a:gd name="T73" fmla="*/ 15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15" h="24">
                <a:moveTo>
                  <a:pt x="14" y="15"/>
                </a:moveTo>
                <a:cubicBezTo>
                  <a:pt x="14" y="14"/>
                  <a:pt x="14" y="14"/>
                  <a:pt x="13" y="13"/>
                </a:cubicBezTo>
                <a:cubicBezTo>
                  <a:pt x="13" y="13"/>
                  <a:pt x="12" y="12"/>
                  <a:pt x="11" y="12"/>
                </a:cubicBezTo>
                <a:cubicBezTo>
                  <a:pt x="11" y="12"/>
                  <a:pt x="10" y="12"/>
                  <a:pt x="9" y="11"/>
                </a:cubicBezTo>
                <a:cubicBezTo>
                  <a:pt x="9" y="11"/>
                  <a:pt x="9" y="11"/>
                  <a:pt x="9" y="11"/>
                </a:cubicBezTo>
                <a:cubicBezTo>
                  <a:pt x="10" y="11"/>
                  <a:pt x="11" y="11"/>
                  <a:pt x="11" y="11"/>
                </a:cubicBezTo>
                <a:cubicBezTo>
                  <a:pt x="12" y="10"/>
                  <a:pt x="12" y="10"/>
                  <a:pt x="12" y="9"/>
                </a:cubicBezTo>
                <a:cubicBezTo>
                  <a:pt x="13" y="9"/>
                  <a:pt x="13" y="8"/>
                  <a:pt x="13" y="8"/>
                </a:cubicBezTo>
                <a:cubicBezTo>
                  <a:pt x="13" y="7"/>
                  <a:pt x="14" y="7"/>
                  <a:pt x="14" y="6"/>
                </a:cubicBezTo>
                <a:cubicBezTo>
                  <a:pt x="14" y="5"/>
                  <a:pt x="13" y="4"/>
                  <a:pt x="13" y="4"/>
                </a:cubicBezTo>
                <a:cubicBezTo>
                  <a:pt x="13" y="3"/>
                  <a:pt x="12" y="2"/>
                  <a:pt x="12" y="2"/>
                </a:cubicBezTo>
                <a:cubicBezTo>
                  <a:pt x="11" y="1"/>
                  <a:pt x="11" y="1"/>
                  <a:pt x="10" y="1"/>
                </a:cubicBezTo>
                <a:cubicBezTo>
                  <a:pt x="9" y="0"/>
                  <a:pt x="8" y="0"/>
                  <a:pt x="7" y="0"/>
                </a:cubicBezTo>
                <a:cubicBezTo>
                  <a:pt x="6" y="0"/>
                  <a:pt x="6" y="0"/>
                  <a:pt x="5" y="0"/>
                </a:cubicBezTo>
                <a:cubicBezTo>
                  <a:pt x="4" y="1"/>
                  <a:pt x="4" y="1"/>
                  <a:pt x="3" y="1"/>
                </a:cubicBezTo>
                <a:cubicBezTo>
                  <a:pt x="3" y="1"/>
                  <a:pt x="2" y="1"/>
                  <a:pt x="2" y="2"/>
                </a:cubicBezTo>
                <a:cubicBezTo>
                  <a:pt x="2" y="2"/>
                  <a:pt x="2" y="2"/>
                  <a:pt x="1" y="2"/>
                </a:cubicBezTo>
                <a:cubicBezTo>
                  <a:pt x="1" y="2"/>
                  <a:pt x="1" y="2"/>
                  <a:pt x="1" y="2"/>
                </a:cubicBezTo>
                <a:cubicBezTo>
                  <a:pt x="1" y="2"/>
                  <a:pt x="1" y="3"/>
                  <a:pt x="1" y="3"/>
                </a:cubicBezTo>
                <a:cubicBezTo>
                  <a:pt x="1" y="3"/>
                  <a:pt x="1" y="3"/>
                  <a:pt x="1" y="3"/>
                </a:cubicBezTo>
                <a:cubicBezTo>
                  <a:pt x="1" y="3"/>
                  <a:pt x="1" y="3"/>
                  <a:pt x="1" y="3"/>
                </a:cubicBezTo>
                <a:cubicBezTo>
                  <a:pt x="1" y="4"/>
                  <a:pt x="1" y="4"/>
                  <a:pt x="1" y="4"/>
                </a:cubicBezTo>
                <a:cubicBezTo>
                  <a:pt x="1" y="4"/>
                  <a:pt x="1" y="4"/>
                  <a:pt x="1" y="4"/>
                </a:cubicBezTo>
                <a:cubicBezTo>
                  <a:pt x="1" y="5"/>
                  <a:pt x="1" y="5"/>
                  <a:pt x="1" y="5"/>
                </a:cubicBezTo>
                <a:cubicBezTo>
                  <a:pt x="1" y="5"/>
                  <a:pt x="1" y="5"/>
                  <a:pt x="1" y="5"/>
                </a:cubicBezTo>
                <a:cubicBezTo>
                  <a:pt x="2" y="5"/>
                  <a:pt x="2" y="5"/>
                  <a:pt x="2" y="4"/>
                </a:cubicBezTo>
                <a:cubicBezTo>
                  <a:pt x="2" y="4"/>
                  <a:pt x="3" y="4"/>
                  <a:pt x="3" y="4"/>
                </a:cubicBezTo>
                <a:cubicBezTo>
                  <a:pt x="4" y="4"/>
                  <a:pt x="4" y="3"/>
                  <a:pt x="5" y="3"/>
                </a:cubicBezTo>
                <a:cubicBezTo>
                  <a:pt x="5" y="3"/>
                  <a:pt x="6" y="3"/>
                  <a:pt x="7" y="3"/>
                </a:cubicBezTo>
                <a:cubicBezTo>
                  <a:pt x="7" y="3"/>
                  <a:pt x="8" y="3"/>
                  <a:pt x="8" y="3"/>
                </a:cubicBezTo>
                <a:cubicBezTo>
                  <a:pt x="9" y="3"/>
                  <a:pt x="9" y="3"/>
                  <a:pt x="9" y="4"/>
                </a:cubicBezTo>
                <a:cubicBezTo>
                  <a:pt x="10" y="4"/>
                  <a:pt x="10" y="4"/>
                  <a:pt x="10" y="5"/>
                </a:cubicBezTo>
                <a:cubicBezTo>
                  <a:pt x="10" y="5"/>
                  <a:pt x="10" y="6"/>
                  <a:pt x="10" y="6"/>
                </a:cubicBezTo>
                <a:cubicBezTo>
                  <a:pt x="10" y="7"/>
                  <a:pt x="10" y="7"/>
                  <a:pt x="10" y="8"/>
                </a:cubicBezTo>
                <a:cubicBezTo>
                  <a:pt x="10" y="9"/>
                  <a:pt x="9" y="9"/>
                  <a:pt x="9" y="9"/>
                </a:cubicBezTo>
                <a:cubicBezTo>
                  <a:pt x="9" y="10"/>
                  <a:pt x="8" y="10"/>
                  <a:pt x="7" y="10"/>
                </a:cubicBezTo>
                <a:cubicBezTo>
                  <a:pt x="7" y="10"/>
                  <a:pt x="6" y="11"/>
                  <a:pt x="5" y="11"/>
                </a:cubicBezTo>
                <a:cubicBezTo>
                  <a:pt x="3" y="11"/>
                  <a:pt x="3" y="11"/>
                  <a:pt x="3" y="11"/>
                </a:cubicBezTo>
                <a:cubicBezTo>
                  <a:pt x="3" y="11"/>
                  <a:pt x="3" y="11"/>
                  <a:pt x="3" y="11"/>
                </a:cubicBezTo>
                <a:cubicBezTo>
                  <a:pt x="3" y="11"/>
                  <a:pt x="3" y="11"/>
                  <a:pt x="3" y="11"/>
                </a:cubicBezTo>
                <a:cubicBezTo>
                  <a:pt x="3" y="11"/>
                  <a:pt x="3" y="11"/>
                  <a:pt x="3" y="11"/>
                </a:cubicBezTo>
                <a:cubicBezTo>
                  <a:pt x="3" y="11"/>
                  <a:pt x="3" y="11"/>
                  <a:pt x="3" y="12"/>
                </a:cubicBezTo>
                <a:cubicBezTo>
                  <a:pt x="3" y="12"/>
                  <a:pt x="3" y="12"/>
                  <a:pt x="3" y="12"/>
                </a:cubicBezTo>
                <a:cubicBezTo>
                  <a:pt x="3" y="12"/>
                  <a:pt x="3" y="13"/>
                  <a:pt x="3" y="13"/>
                </a:cubicBezTo>
                <a:cubicBezTo>
                  <a:pt x="3" y="13"/>
                  <a:pt x="3" y="13"/>
                  <a:pt x="3" y="13"/>
                </a:cubicBezTo>
                <a:cubicBezTo>
                  <a:pt x="3" y="13"/>
                  <a:pt x="3" y="13"/>
                  <a:pt x="3" y="13"/>
                </a:cubicBezTo>
                <a:cubicBezTo>
                  <a:pt x="6" y="13"/>
                  <a:pt x="6" y="13"/>
                  <a:pt x="6" y="13"/>
                </a:cubicBezTo>
                <a:cubicBezTo>
                  <a:pt x="7" y="13"/>
                  <a:pt x="7" y="13"/>
                  <a:pt x="8" y="13"/>
                </a:cubicBezTo>
                <a:cubicBezTo>
                  <a:pt x="9" y="13"/>
                  <a:pt x="9" y="14"/>
                  <a:pt x="10" y="14"/>
                </a:cubicBezTo>
                <a:cubicBezTo>
                  <a:pt x="10" y="14"/>
                  <a:pt x="11" y="15"/>
                  <a:pt x="11" y="15"/>
                </a:cubicBezTo>
                <a:cubicBezTo>
                  <a:pt x="11" y="16"/>
                  <a:pt x="11" y="16"/>
                  <a:pt x="11" y="17"/>
                </a:cubicBezTo>
                <a:cubicBezTo>
                  <a:pt x="11" y="18"/>
                  <a:pt x="11" y="18"/>
                  <a:pt x="11" y="19"/>
                </a:cubicBezTo>
                <a:cubicBezTo>
                  <a:pt x="11" y="19"/>
                  <a:pt x="11" y="20"/>
                  <a:pt x="10" y="20"/>
                </a:cubicBezTo>
                <a:cubicBezTo>
                  <a:pt x="10" y="20"/>
                  <a:pt x="9" y="21"/>
                  <a:pt x="9" y="21"/>
                </a:cubicBezTo>
                <a:cubicBezTo>
                  <a:pt x="8" y="21"/>
                  <a:pt x="7" y="21"/>
                  <a:pt x="7" y="21"/>
                </a:cubicBezTo>
                <a:cubicBezTo>
                  <a:pt x="6" y="21"/>
                  <a:pt x="5" y="21"/>
                  <a:pt x="4" y="21"/>
                </a:cubicBezTo>
                <a:cubicBezTo>
                  <a:pt x="4" y="21"/>
                  <a:pt x="3" y="21"/>
                  <a:pt x="3" y="20"/>
                </a:cubicBezTo>
                <a:cubicBezTo>
                  <a:pt x="2" y="20"/>
                  <a:pt x="2" y="20"/>
                  <a:pt x="1" y="20"/>
                </a:cubicBezTo>
                <a:cubicBezTo>
                  <a:pt x="1" y="20"/>
                  <a:pt x="1" y="19"/>
                  <a:pt x="1" y="19"/>
                </a:cubicBezTo>
                <a:cubicBezTo>
                  <a:pt x="1" y="19"/>
                  <a:pt x="1" y="20"/>
                  <a:pt x="0" y="20"/>
                </a:cubicBezTo>
                <a:cubicBezTo>
                  <a:pt x="0" y="20"/>
                  <a:pt x="0" y="20"/>
                  <a:pt x="0" y="21"/>
                </a:cubicBezTo>
                <a:cubicBezTo>
                  <a:pt x="0" y="21"/>
                  <a:pt x="0" y="21"/>
                  <a:pt x="0" y="21"/>
                </a:cubicBezTo>
                <a:cubicBezTo>
                  <a:pt x="0" y="21"/>
                  <a:pt x="0" y="21"/>
                  <a:pt x="0" y="22"/>
                </a:cubicBezTo>
                <a:cubicBezTo>
                  <a:pt x="0" y="22"/>
                  <a:pt x="0" y="22"/>
                  <a:pt x="1" y="22"/>
                </a:cubicBezTo>
                <a:cubicBezTo>
                  <a:pt x="1" y="22"/>
                  <a:pt x="1" y="22"/>
                  <a:pt x="1" y="22"/>
                </a:cubicBezTo>
                <a:cubicBezTo>
                  <a:pt x="1" y="22"/>
                  <a:pt x="1" y="22"/>
                  <a:pt x="1" y="23"/>
                </a:cubicBezTo>
                <a:cubicBezTo>
                  <a:pt x="2" y="23"/>
                  <a:pt x="2" y="23"/>
                  <a:pt x="3" y="23"/>
                </a:cubicBezTo>
                <a:cubicBezTo>
                  <a:pt x="3" y="23"/>
                  <a:pt x="4" y="23"/>
                  <a:pt x="4" y="24"/>
                </a:cubicBezTo>
                <a:cubicBezTo>
                  <a:pt x="5" y="24"/>
                  <a:pt x="6" y="24"/>
                  <a:pt x="7" y="24"/>
                </a:cubicBezTo>
                <a:cubicBezTo>
                  <a:pt x="8" y="24"/>
                  <a:pt x="9" y="24"/>
                  <a:pt x="10" y="23"/>
                </a:cubicBezTo>
                <a:cubicBezTo>
                  <a:pt x="11" y="23"/>
                  <a:pt x="12" y="22"/>
                  <a:pt x="12" y="22"/>
                </a:cubicBezTo>
                <a:cubicBezTo>
                  <a:pt x="13" y="21"/>
                  <a:pt x="14" y="21"/>
                  <a:pt x="14" y="20"/>
                </a:cubicBezTo>
                <a:cubicBezTo>
                  <a:pt x="14" y="19"/>
                  <a:pt x="15" y="18"/>
                  <a:pt x="15" y="17"/>
                </a:cubicBezTo>
                <a:cubicBezTo>
                  <a:pt x="15" y="16"/>
                  <a:pt x="14" y="15"/>
                  <a:pt x="14" y="15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" name="Freeform 209">
            <a:extLst>
              <a:ext uri="{FF2B5EF4-FFF2-40B4-BE49-F238E27FC236}">
                <a16:creationId xmlns:a16="http://schemas.microsoft.com/office/drawing/2014/main" id="{F74ACE6C-0535-075D-071C-E2FA1F0EEA10}"/>
              </a:ext>
            </a:extLst>
          </p:cNvPr>
          <p:cNvSpPr>
            <a:spLocks noEditPoints="1"/>
          </p:cNvSpPr>
          <p:nvPr/>
        </p:nvSpPr>
        <p:spPr bwMode="auto">
          <a:xfrm>
            <a:off x="9344026" y="6262688"/>
            <a:ext cx="49213" cy="73025"/>
          </a:xfrm>
          <a:custGeom>
            <a:avLst/>
            <a:gdLst>
              <a:gd name="T0" fmla="*/ 15 w 16"/>
              <a:gd name="T1" fmla="*/ 7 h 24"/>
              <a:gd name="T2" fmla="*/ 14 w 16"/>
              <a:gd name="T3" fmla="*/ 3 h 24"/>
              <a:gd name="T4" fmla="*/ 12 w 16"/>
              <a:gd name="T5" fmla="*/ 1 h 24"/>
              <a:gd name="T6" fmla="*/ 8 w 16"/>
              <a:gd name="T7" fmla="*/ 0 h 24"/>
              <a:gd name="T8" fmla="*/ 4 w 16"/>
              <a:gd name="T9" fmla="*/ 1 h 24"/>
              <a:gd name="T10" fmla="*/ 2 w 16"/>
              <a:gd name="T11" fmla="*/ 4 h 24"/>
              <a:gd name="T12" fmla="*/ 0 w 16"/>
              <a:gd name="T13" fmla="*/ 7 h 24"/>
              <a:gd name="T14" fmla="*/ 0 w 16"/>
              <a:gd name="T15" fmla="*/ 12 h 24"/>
              <a:gd name="T16" fmla="*/ 0 w 16"/>
              <a:gd name="T17" fmla="*/ 17 h 24"/>
              <a:gd name="T18" fmla="*/ 2 w 16"/>
              <a:gd name="T19" fmla="*/ 21 h 24"/>
              <a:gd name="T20" fmla="*/ 4 w 16"/>
              <a:gd name="T21" fmla="*/ 23 h 24"/>
              <a:gd name="T22" fmla="*/ 8 w 16"/>
              <a:gd name="T23" fmla="*/ 24 h 24"/>
              <a:gd name="T24" fmla="*/ 11 w 16"/>
              <a:gd name="T25" fmla="*/ 23 h 24"/>
              <a:gd name="T26" fmla="*/ 14 w 16"/>
              <a:gd name="T27" fmla="*/ 20 h 24"/>
              <a:gd name="T28" fmla="*/ 15 w 16"/>
              <a:gd name="T29" fmla="*/ 17 h 24"/>
              <a:gd name="T30" fmla="*/ 16 w 16"/>
              <a:gd name="T31" fmla="*/ 12 h 24"/>
              <a:gd name="T32" fmla="*/ 15 w 16"/>
              <a:gd name="T33" fmla="*/ 7 h 24"/>
              <a:gd name="T34" fmla="*/ 13 w 16"/>
              <a:gd name="T35" fmla="*/ 15 h 24"/>
              <a:gd name="T36" fmla="*/ 12 w 16"/>
              <a:gd name="T37" fmla="*/ 17 h 24"/>
              <a:gd name="T38" fmla="*/ 12 w 16"/>
              <a:gd name="T39" fmla="*/ 19 h 24"/>
              <a:gd name="T40" fmla="*/ 11 w 16"/>
              <a:gd name="T41" fmla="*/ 20 h 24"/>
              <a:gd name="T42" fmla="*/ 10 w 16"/>
              <a:gd name="T43" fmla="*/ 21 h 24"/>
              <a:gd name="T44" fmla="*/ 8 w 16"/>
              <a:gd name="T45" fmla="*/ 21 h 24"/>
              <a:gd name="T46" fmla="*/ 6 w 16"/>
              <a:gd name="T47" fmla="*/ 21 h 24"/>
              <a:gd name="T48" fmla="*/ 4 w 16"/>
              <a:gd name="T49" fmla="*/ 19 h 24"/>
              <a:gd name="T50" fmla="*/ 3 w 16"/>
              <a:gd name="T51" fmla="*/ 16 h 24"/>
              <a:gd name="T52" fmla="*/ 3 w 16"/>
              <a:gd name="T53" fmla="*/ 12 h 24"/>
              <a:gd name="T54" fmla="*/ 3 w 16"/>
              <a:gd name="T55" fmla="*/ 8 h 24"/>
              <a:gd name="T56" fmla="*/ 4 w 16"/>
              <a:gd name="T57" fmla="*/ 5 h 24"/>
              <a:gd name="T58" fmla="*/ 6 w 16"/>
              <a:gd name="T59" fmla="*/ 3 h 24"/>
              <a:gd name="T60" fmla="*/ 8 w 16"/>
              <a:gd name="T61" fmla="*/ 3 h 24"/>
              <a:gd name="T62" fmla="*/ 9 w 16"/>
              <a:gd name="T63" fmla="*/ 3 h 24"/>
              <a:gd name="T64" fmla="*/ 11 w 16"/>
              <a:gd name="T65" fmla="*/ 4 h 24"/>
              <a:gd name="T66" fmla="*/ 12 w 16"/>
              <a:gd name="T67" fmla="*/ 5 h 24"/>
              <a:gd name="T68" fmla="*/ 12 w 16"/>
              <a:gd name="T69" fmla="*/ 7 h 24"/>
              <a:gd name="T70" fmla="*/ 13 w 16"/>
              <a:gd name="T71" fmla="*/ 9 h 24"/>
              <a:gd name="T72" fmla="*/ 13 w 16"/>
              <a:gd name="T73" fmla="*/ 12 h 24"/>
              <a:gd name="T74" fmla="*/ 13 w 16"/>
              <a:gd name="T75" fmla="*/ 15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6" h="24">
                <a:moveTo>
                  <a:pt x="15" y="7"/>
                </a:moveTo>
                <a:cubicBezTo>
                  <a:pt x="15" y="6"/>
                  <a:pt x="15" y="4"/>
                  <a:pt x="14" y="3"/>
                </a:cubicBezTo>
                <a:cubicBezTo>
                  <a:pt x="14" y="2"/>
                  <a:pt x="13" y="2"/>
                  <a:pt x="12" y="1"/>
                </a:cubicBezTo>
                <a:cubicBezTo>
                  <a:pt x="11" y="1"/>
                  <a:pt x="10" y="0"/>
                  <a:pt x="8" y="0"/>
                </a:cubicBezTo>
                <a:cubicBezTo>
                  <a:pt x="7" y="0"/>
                  <a:pt x="5" y="1"/>
                  <a:pt x="4" y="1"/>
                </a:cubicBezTo>
                <a:cubicBezTo>
                  <a:pt x="3" y="2"/>
                  <a:pt x="2" y="3"/>
                  <a:pt x="2" y="4"/>
                </a:cubicBezTo>
                <a:cubicBezTo>
                  <a:pt x="1" y="5"/>
                  <a:pt x="1" y="6"/>
                  <a:pt x="0" y="7"/>
                </a:cubicBezTo>
                <a:cubicBezTo>
                  <a:pt x="0" y="9"/>
                  <a:pt x="0" y="10"/>
                  <a:pt x="0" y="12"/>
                </a:cubicBezTo>
                <a:cubicBezTo>
                  <a:pt x="0" y="14"/>
                  <a:pt x="0" y="16"/>
                  <a:pt x="0" y="17"/>
                </a:cubicBezTo>
                <a:cubicBezTo>
                  <a:pt x="1" y="18"/>
                  <a:pt x="1" y="20"/>
                  <a:pt x="2" y="21"/>
                </a:cubicBezTo>
                <a:cubicBezTo>
                  <a:pt x="2" y="22"/>
                  <a:pt x="3" y="22"/>
                  <a:pt x="4" y="23"/>
                </a:cubicBezTo>
                <a:cubicBezTo>
                  <a:pt x="5" y="23"/>
                  <a:pt x="6" y="24"/>
                  <a:pt x="8" y="24"/>
                </a:cubicBezTo>
                <a:cubicBezTo>
                  <a:pt x="9" y="24"/>
                  <a:pt x="10" y="23"/>
                  <a:pt x="11" y="23"/>
                </a:cubicBezTo>
                <a:cubicBezTo>
                  <a:pt x="12" y="22"/>
                  <a:pt x="13" y="21"/>
                  <a:pt x="14" y="20"/>
                </a:cubicBezTo>
                <a:cubicBezTo>
                  <a:pt x="15" y="19"/>
                  <a:pt x="15" y="18"/>
                  <a:pt x="15" y="17"/>
                </a:cubicBezTo>
                <a:cubicBezTo>
                  <a:pt x="16" y="15"/>
                  <a:pt x="16" y="14"/>
                  <a:pt x="16" y="12"/>
                </a:cubicBezTo>
                <a:cubicBezTo>
                  <a:pt x="16" y="10"/>
                  <a:pt x="16" y="8"/>
                  <a:pt x="15" y="7"/>
                </a:cubicBezTo>
                <a:close/>
                <a:moveTo>
                  <a:pt x="13" y="15"/>
                </a:moveTo>
                <a:cubicBezTo>
                  <a:pt x="13" y="15"/>
                  <a:pt x="12" y="16"/>
                  <a:pt x="12" y="17"/>
                </a:cubicBezTo>
                <a:cubicBezTo>
                  <a:pt x="12" y="17"/>
                  <a:pt x="12" y="18"/>
                  <a:pt x="12" y="19"/>
                </a:cubicBezTo>
                <a:cubicBezTo>
                  <a:pt x="11" y="19"/>
                  <a:pt x="11" y="20"/>
                  <a:pt x="11" y="20"/>
                </a:cubicBezTo>
                <a:cubicBezTo>
                  <a:pt x="10" y="20"/>
                  <a:pt x="10" y="21"/>
                  <a:pt x="10" y="21"/>
                </a:cubicBezTo>
                <a:cubicBezTo>
                  <a:pt x="9" y="21"/>
                  <a:pt x="8" y="21"/>
                  <a:pt x="8" y="21"/>
                </a:cubicBezTo>
                <a:cubicBezTo>
                  <a:pt x="7" y="21"/>
                  <a:pt x="6" y="21"/>
                  <a:pt x="6" y="21"/>
                </a:cubicBezTo>
                <a:cubicBezTo>
                  <a:pt x="5" y="20"/>
                  <a:pt x="5" y="20"/>
                  <a:pt x="4" y="19"/>
                </a:cubicBezTo>
                <a:cubicBezTo>
                  <a:pt x="4" y="18"/>
                  <a:pt x="4" y="17"/>
                  <a:pt x="3" y="16"/>
                </a:cubicBezTo>
                <a:cubicBezTo>
                  <a:pt x="3" y="15"/>
                  <a:pt x="3" y="14"/>
                  <a:pt x="3" y="12"/>
                </a:cubicBezTo>
                <a:cubicBezTo>
                  <a:pt x="3" y="11"/>
                  <a:pt x="3" y="9"/>
                  <a:pt x="3" y="8"/>
                </a:cubicBezTo>
                <a:cubicBezTo>
                  <a:pt x="3" y="7"/>
                  <a:pt x="4" y="6"/>
                  <a:pt x="4" y="5"/>
                </a:cubicBezTo>
                <a:cubicBezTo>
                  <a:pt x="4" y="5"/>
                  <a:pt x="5" y="4"/>
                  <a:pt x="6" y="3"/>
                </a:cubicBezTo>
                <a:cubicBezTo>
                  <a:pt x="6" y="3"/>
                  <a:pt x="7" y="3"/>
                  <a:pt x="8" y="3"/>
                </a:cubicBezTo>
                <a:cubicBezTo>
                  <a:pt x="8" y="3"/>
                  <a:pt x="9" y="3"/>
                  <a:pt x="9" y="3"/>
                </a:cubicBezTo>
                <a:cubicBezTo>
                  <a:pt x="10" y="3"/>
                  <a:pt x="10" y="3"/>
                  <a:pt x="11" y="4"/>
                </a:cubicBezTo>
                <a:cubicBezTo>
                  <a:pt x="11" y="4"/>
                  <a:pt x="11" y="4"/>
                  <a:pt x="12" y="5"/>
                </a:cubicBezTo>
                <a:cubicBezTo>
                  <a:pt x="12" y="5"/>
                  <a:pt x="12" y="6"/>
                  <a:pt x="12" y="7"/>
                </a:cubicBezTo>
                <a:cubicBezTo>
                  <a:pt x="12" y="7"/>
                  <a:pt x="12" y="8"/>
                  <a:pt x="13" y="9"/>
                </a:cubicBezTo>
                <a:cubicBezTo>
                  <a:pt x="13" y="10"/>
                  <a:pt x="13" y="11"/>
                  <a:pt x="13" y="12"/>
                </a:cubicBezTo>
                <a:cubicBezTo>
                  <a:pt x="13" y="13"/>
                  <a:pt x="13" y="14"/>
                  <a:pt x="13" y="15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" name="Freeform 210">
            <a:extLst>
              <a:ext uri="{FF2B5EF4-FFF2-40B4-BE49-F238E27FC236}">
                <a16:creationId xmlns:a16="http://schemas.microsoft.com/office/drawing/2014/main" id="{ABFDBB34-A8E6-2507-8587-B31790C5A594}"/>
              </a:ext>
            </a:extLst>
          </p:cNvPr>
          <p:cNvSpPr>
            <a:spLocks/>
          </p:cNvSpPr>
          <p:nvPr/>
        </p:nvSpPr>
        <p:spPr bwMode="auto">
          <a:xfrm>
            <a:off x="8686801" y="6262688"/>
            <a:ext cx="39688" cy="69850"/>
          </a:xfrm>
          <a:custGeom>
            <a:avLst/>
            <a:gdLst>
              <a:gd name="T0" fmla="*/ 13 w 13"/>
              <a:gd name="T1" fmla="*/ 21 h 23"/>
              <a:gd name="T2" fmla="*/ 13 w 13"/>
              <a:gd name="T3" fmla="*/ 21 h 23"/>
              <a:gd name="T4" fmla="*/ 12 w 13"/>
              <a:gd name="T5" fmla="*/ 20 h 23"/>
              <a:gd name="T6" fmla="*/ 12 w 13"/>
              <a:gd name="T7" fmla="*/ 20 h 23"/>
              <a:gd name="T8" fmla="*/ 8 w 13"/>
              <a:gd name="T9" fmla="*/ 20 h 23"/>
              <a:gd name="T10" fmla="*/ 8 w 13"/>
              <a:gd name="T11" fmla="*/ 0 h 23"/>
              <a:gd name="T12" fmla="*/ 8 w 13"/>
              <a:gd name="T13" fmla="*/ 0 h 23"/>
              <a:gd name="T14" fmla="*/ 8 w 13"/>
              <a:gd name="T15" fmla="*/ 0 h 23"/>
              <a:gd name="T16" fmla="*/ 7 w 13"/>
              <a:gd name="T17" fmla="*/ 0 h 23"/>
              <a:gd name="T18" fmla="*/ 7 w 13"/>
              <a:gd name="T19" fmla="*/ 0 h 23"/>
              <a:gd name="T20" fmla="*/ 6 w 13"/>
              <a:gd name="T21" fmla="*/ 0 h 23"/>
              <a:gd name="T22" fmla="*/ 6 w 13"/>
              <a:gd name="T23" fmla="*/ 0 h 23"/>
              <a:gd name="T24" fmla="*/ 5 w 13"/>
              <a:gd name="T25" fmla="*/ 0 h 23"/>
              <a:gd name="T26" fmla="*/ 5 w 13"/>
              <a:gd name="T27" fmla="*/ 0 h 23"/>
              <a:gd name="T28" fmla="*/ 0 w 13"/>
              <a:gd name="T29" fmla="*/ 3 h 23"/>
              <a:gd name="T30" fmla="*/ 0 w 13"/>
              <a:gd name="T31" fmla="*/ 4 h 23"/>
              <a:gd name="T32" fmla="*/ 0 w 13"/>
              <a:gd name="T33" fmla="*/ 4 h 23"/>
              <a:gd name="T34" fmla="*/ 0 w 13"/>
              <a:gd name="T35" fmla="*/ 4 h 23"/>
              <a:gd name="T36" fmla="*/ 0 w 13"/>
              <a:gd name="T37" fmla="*/ 5 h 23"/>
              <a:gd name="T38" fmla="*/ 0 w 13"/>
              <a:gd name="T39" fmla="*/ 5 h 23"/>
              <a:gd name="T40" fmla="*/ 0 w 13"/>
              <a:gd name="T41" fmla="*/ 6 h 23"/>
              <a:gd name="T42" fmla="*/ 0 w 13"/>
              <a:gd name="T43" fmla="*/ 6 h 23"/>
              <a:gd name="T44" fmla="*/ 1 w 13"/>
              <a:gd name="T45" fmla="*/ 6 h 23"/>
              <a:gd name="T46" fmla="*/ 5 w 13"/>
              <a:gd name="T47" fmla="*/ 3 h 23"/>
              <a:gd name="T48" fmla="*/ 5 w 13"/>
              <a:gd name="T49" fmla="*/ 20 h 23"/>
              <a:gd name="T50" fmla="*/ 0 w 13"/>
              <a:gd name="T51" fmla="*/ 20 h 23"/>
              <a:gd name="T52" fmla="*/ 0 w 13"/>
              <a:gd name="T53" fmla="*/ 20 h 23"/>
              <a:gd name="T54" fmla="*/ 0 w 13"/>
              <a:gd name="T55" fmla="*/ 21 h 23"/>
              <a:gd name="T56" fmla="*/ 0 w 13"/>
              <a:gd name="T57" fmla="*/ 21 h 23"/>
              <a:gd name="T58" fmla="*/ 0 w 13"/>
              <a:gd name="T59" fmla="*/ 22 h 23"/>
              <a:gd name="T60" fmla="*/ 0 w 13"/>
              <a:gd name="T61" fmla="*/ 22 h 23"/>
              <a:gd name="T62" fmla="*/ 0 w 13"/>
              <a:gd name="T63" fmla="*/ 23 h 23"/>
              <a:gd name="T64" fmla="*/ 0 w 13"/>
              <a:gd name="T65" fmla="*/ 23 h 23"/>
              <a:gd name="T66" fmla="*/ 0 w 13"/>
              <a:gd name="T67" fmla="*/ 23 h 23"/>
              <a:gd name="T68" fmla="*/ 12 w 13"/>
              <a:gd name="T69" fmla="*/ 23 h 23"/>
              <a:gd name="T70" fmla="*/ 12 w 13"/>
              <a:gd name="T71" fmla="*/ 23 h 23"/>
              <a:gd name="T72" fmla="*/ 13 w 13"/>
              <a:gd name="T73" fmla="*/ 23 h 23"/>
              <a:gd name="T74" fmla="*/ 13 w 13"/>
              <a:gd name="T75" fmla="*/ 22 h 23"/>
              <a:gd name="T76" fmla="*/ 13 w 13"/>
              <a:gd name="T77" fmla="*/ 22 h 23"/>
              <a:gd name="T78" fmla="*/ 13 w 13"/>
              <a:gd name="T79" fmla="*/ 21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13" h="23">
                <a:moveTo>
                  <a:pt x="13" y="21"/>
                </a:moveTo>
                <a:cubicBezTo>
                  <a:pt x="13" y="21"/>
                  <a:pt x="13" y="21"/>
                  <a:pt x="13" y="21"/>
                </a:cubicBezTo>
                <a:cubicBezTo>
                  <a:pt x="13" y="21"/>
                  <a:pt x="13" y="21"/>
                  <a:pt x="12" y="20"/>
                </a:cubicBezTo>
                <a:cubicBezTo>
                  <a:pt x="12" y="20"/>
                  <a:pt x="12" y="20"/>
                  <a:pt x="12" y="20"/>
                </a:cubicBezTo>
                <a:cubicBezTo>
                  <a:pt x="8" y="20"/>
                  <a:pt x="8" y="20"/>
                  <a:pt x="8" y="20"/>
                </a:cubicBezTo>
                <a:cubicBezTo>
                  <a:pt x="8" y="0"/>
                  <a:pt x="8" y="0"/>
                  <a:pt x="8" y="0"/>
                </a:cubicBezTo>
                <a:cubicBezTo>
                  <a:pt x="8" y="0"/>
                  <a:pt x="8" y="0"/>
                  <a:pt x="8" y="0"/>
                </a:cubicBezTo>
                <a:cubicBezTo>
                  <a:pt x="8" y="0"/>
                  <a:pt x="8" y="0"/>
                  <a:pt x="8" y="0"/>
                </a:cubicBezTo>
                <a:cubicBezTo>
                  <a:pt x="8" y="0"/>
                  <a:pt x="8" y="0"/>
                  <a:pt x="7" y="0"/>
                </a:cubicBezTo>
                <a:cubicBezTo>
                  <a:pt x="7" y="0"/>
                  <a:pt x="7" y="0"/>
                  <a:pt x="7" y="0"/>
                </a:cubicBezTo>
                <a:cubicBezTo>
                  <a:pt x="6" y="0"/>
                  <a:pt x="6" y="0"/>
                  <a:pt x="6" y="0"/>
                </a:cubicBezTo>
                <a:cubicBezTo>
                  <a:pt x="6" y="0"/>
                  <a:pt x="6" y="0"/>
                  <a:pt x="6" y="0"/>
                </a:cubicBezTo>
                <a:cubicBezTo>
                  <a:pt x="6" y="0"/>
                  <a:pt x="6" y="0"/>
                  <a:pt x="5" y="0"/>
                </a:cubicBezTo>
                <a:cubicBezTo>
                  <a:pt x="5" y="0"/>
                  <a:pt x="5" y="0"/>
                  <a:pt x="5" y="0"/>
                </a:cubicBezTo>
                <a:cubicBezTo>
                  <a:pt x="0" y="3"/>
                  <a:pt x="0" y="3"/>
                  <a:pt x="0" y="3"/>
                </a:cubicBezTo>
                <a:cubicBezTo>
                  <a:pt x="0" y="4"/>
                  <a:pt x="0" y="4"/>
                  <a:pt x="0" y="4"/>
                </a:cubicBezTo>
                <a:cubicBezTo>
                  <a:pt x="0" y="4"/>
                  <a:pt x="0" y="4"/>
                  <a:pt x="0" y="4"/>
                </a:cubicBezTo>
                <a:cubicBezTo>
                  <a:pt x="0" y="4"/>
                  <a:pt x="0" y="4"/>
                  <a:pt x="0" y="4"/>
                </a:cubicBezTo>
                <a:cubicBezTo>
                  <a:pt x="0" y="4"/>
                  <a:pt x="0" y="5"/>
                  <a:pt x="0" y="5"/>
                </a:cubicBezTo>
                <a:cubicBezTo>
                  <a:pt x="0" y="5"/>
                  <a:pt x="0" y="5"/>
                  <a:pt x="0" y="5"/>
                </a:cubicBezTo>
                <a:cubicBezTo>
                  <a:pt x="0" y="6"/>
                  <a:pt x="0" y="6"/>
                  <a:pt x="0" y="6"/>
                </a:cubicBezTo>
                <a:cubicBezTo>
                  <a:pt x="0" y="6"/>
                  <a:pt x="0" y="6"/>
                  <a:pt x="0" y="6"/>
                </a:cubicBezTo>
                <a:cubicBezTo>
                  <a:pt x="0" y="6"/>
                  <a:pt x="0" y="6"/>
                  <a:pt x="1" y="6"/>
                </a:cubicBezTo>
                <a:cubicBezTo>
                  <a:pt x="5" y="3"/>
                  <a:pt x="5" y="3"/>
                  <a:pt x="5" y="3"/>
                </a:cubicBezTo>
                <a:cubicBezTo>
                  <a:pt x="5" y="20"/>
                  <a:pt x="5" y="20"/>
                  <a:pt x="5" y="20"/>
                </a:cubicBezTo>
                <a:cubicBezTo>
                  <a:pt x="0" y="20"/>
                  <a:pt x="0" y="20"/>
                  <a:pt x="0" y="20"/>
                </a:cubicBezTo>
                <a:cubicBezTo>
                  <a:pt x="0" y="20"/>
                  <a:pt x="0" y="20"/>
                  <a:pt x="0" y="20"/>
                </a:cubicBezTo>
                <a:cubicBezTo>
                  <a:pt x="0" y="21"/>
                  <a:pt x="0" y="21"/>
                  <a:pt x="0" y="21"/>
                </a:cubicBezTo>
                <a:cubicBezTo>
                  <a:pt x="0" y="21"/>
                  <a:pt x="0" y="21"/>
                  <a:pt x="0" y="21"/>
                </a:cubicBezTo>
                <a:cubicBezTo>
                  <a:pt x="0" y="21"/>
                  <a:pt x="0" y="21"/>
                  <a:pt x="0" y="22"/>
                </a:cubicBezTo>
                <a:cubicBezTo>
                  <a:pt x="0" y="22"/>
                  <a:pt x="0" y="22"/>
                  <a:pt x="0" y="22"/>
                </a:cubicBezTo>
                <a:cubicBezTo>
                  <a:pt x="0" y="22"/>
                  <a:pt x="0" y="22"/>
                  <a:pt x="0" y="23"/>
                </a:cubicBezTo>
                <a:cubicBezTo>
                  <a:pt x="0" y="23"/>
                  <a:pt x="0" y="23"/>
                  <a:pt x="0" y="23"/>
                </a:cubicBezTo>
                <a:cubicBezTo>
                  <a:pt x="0" y="23"/>
                  <a:pt x="0" y="23"/>
                  <a:pt x="0" y="23"/>
                </a:cubicBezTo>
                <a:cubicBezTo>
                  <a:pt x="12" y="23"/>
                  <a:pt x="12" y="23"/>
                  <a:pt x="12" y="23"/>
                </a:cubicBezTo>
                <a:cubicBezTo>
                  <a:pt x="12" y="23"/>
                  <a:pt x="12" y="23"/>
                  <a:pt x="12" y="23"/>
                </a:cubicBezTo>
                <a:cubicBezTo>
                  <a:pt x="12" y="23"/>
                  <a:pt x="13" y="23"/>
                  <a:pt x="13" y="23"/>
                </a:cubicBezTo>
                <a:cubicBezTo>
                  <a:pt x="13" y="22"/>
                  <a:pt x="13" y="22"/>
                  <a:pt x="13" y="22"/>
                </a:cubicBezTo>
                <a:cubicBezTo>
                  <a:pt x="13" y="22"/>
                  <a:pt x="13" y="22"/>
                  <a:pt x="13" y="22"/>
                </a:cubicBezTo>
                <a:cubicBezTo>
                  <a:pt x="13" y="21"/>
                  <a:pt x="13" y="21"/>
                  <a:pt x="13" y="21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" name="Freeform 211">
            <a:extLst>
              <a:ext uri="{FF2B5EF4-FFF2-40B4-BE49-F238E27FC236}">
                <a16:creationId xmlns:a16="http://schemas.microsoft.com/office/drawing/2014/main" id="{CC7FCEA7-6E99-91BF-FE11-FC3A445C68DA}"/>
              </a:ext>
            </a:extLst>
          </p:cNvPr>
          <p:cNvSpPr>
            <a:spLocks noEditPoints="1"/>
          </p:cNvSpPr>
          <p:nvPr/>
        </p:nvSpPr>
        <p:spPr bwMode="auto">
          <a:xfrm>
            <a:off x="8736013" y="6262688"/>
            <a:ext cx="49213" cy="69850"/>
          </a:xfrm>
          <a:custGeom>
            <a:avLst/>
            <a:gdLst>
              <a:gd name="T0" fmla="*/ 15 w 16"/>
              <a:gd name="T1" fmla="*/ 6 h 23"/>
              <a:gd name="T2" fmla="*/ 14 w 16"/>
              <a:gd name="T3" fmla="*/ 3 h 23"/>
              <a:gd name="T4" fmla="*/ 12 w 16"/>
              <a:gd name="T5" fmla="*/ 1 h 23"/>
              <a:gd name="T6" fmla="*/ 8 w 16"/>
              <a:gd name="T7" fmla="*/ 0 h 23"/>
              <a:gd name="T8" fmla="*/ 4 w 16"/>
              <a:gd name="T9" fmla="*/ 1 h 23"/>
              <a:gd name="T10" fmla="*/ 2 w 16"/>
              <a:gd name="T11" fmla="*/ 3 h 23"/>
              <a:gd name="T12" fmla="*/ 0 w 16"/>
              <a:gd name="T13" fmla="*/ 7 h 23"/>
              <a:gd name="T14" fmla="*/ 0 w 16"/>
              <a:gd name="T15" fmla="*/ 12 h 23"/>
              <a:gd name="T16" fmla="*/ 0 w 16"/>
              <a:gd name="T17" fmla="*/ 16 h 23"/>
              <a:gd name="T18" fmla="*/ 2 w 16"/>
              <a:gd name="T19" fmla="*/ 20 h 23"/>
              <a:gd name="T20" fmla="*/ 4 w 16"/>
              <a:gd name="T21" fmla="*/ 22 h 23"/>
              <a:gd name="T22" fmla="*/ 8 w 16"/>
              <a:gd name="T23" fmla="*/ 23 h 23"/>
              <a:gd name="T24" fmla="*/ 11 w 16"/>
              <a:gd name="T25" fmla="*/ 22 h 23"/>
              <a:gd name="T26" fmla="*/ 14 w 16"/>
              <a:gd name="T27" fmla="*/ 20 h 23"/>
              <a:gd name="T28" fmla="*/ 15 w 16"/>
              <a:gd name="T29" fmla="*/ 16 h 23"/>
              <a:gd name="T30" fmla="*/ 16 w 16"/>
              <a:gd name="T31" fmla="*/ 11 h 23"/>
              <a:gd name="T32" fmla="*/ 15 w 16"/>
              <a:gd name="T33" fmla="*/ 6 h 23"/>
              <a:gd name="T34" fmla="*/ 13 w 16"/>
              <a:gd name="T35" fmla="*/ 14 h 23"/>
              <a:gd name="T36" fmla="*/ 12 w 16"/>
              <a:gd name="T37" fmla="*/ 16 h 23"/>
              <a:gd name="T38" fmla="*/ 12 w 16"/>
              <a:gd name="T39" fmla="*/ 18 h 23"/>
              <a:gd name="T40" fmla="*/ 11 w 16"/>
              <a:gd name="T41" fmla="*/ 19 h 23"/>
              <a:gd name="T42" fmla="*/ 10 w 16"/>
              <a:gd name="T43" fmla="*/ 20 h 23"/>
              <a:gd name="T44" fmla="*/ 8 w 16"/>
              <a:gd name="T45" fmla="*/ 21 h 23"/>
              <a:gd name="T46" fmla="*/ 6 w 16"/>
              <a:gd name="T47" fmla="*/ 20 h 23"/>
              <a:gd name="T48" fmla="*/ 4 w 16"/>
              <a:gd name="T49" fmla="*/ 19 h 23"/>
              <a:gd name="T50" fmla="*/ 3 w 16"/>
              <a:gd name="T51" fmla="*/ 16 h 23"/>
              <a:gd name="T52" fmla="*/ 3 w 16"/>
              <a:gd name="T53" fmla="*/ 11 h 23"/>
              <a:gd name="T54" fmla="*/ 3 w 16"/>
              <a:gd name="T55" fmla="*/ 8 h 23"/>
              <a:gd name="T56" fmla="*/ 4 w 16"/>
              <a:gd name="T57" fmla="*/ 5 h 23"/>
              <a:gd name="T58" fmla="*/ 5 w 16"/>
              <a:gd name="T59" fmla="*/ 3 h 23"/>
              <a:gd name="T60" fmla="*/ 8 w 16"/>
              <a:gd name="T61" fmla="*/ 2 h 23"/>
              <a:gd name="T62" fmla="*/ 9 w 16"/>
              <a:gd name="T63" fmla="*/ 2 h 23"/>
              <a:gd name="T64" fmla="*/ 11 w 16"/>
              <a:gd name="T65" fmla="*/ 3 h 23"/>
              <a:gd name="T66" fmla="*/ 12 w 16"/>
              <a:gd name="T67" fmla="*/ 4 h 23"/>
              <a:gd name="T68" fmla="*/ 12 w 16"/>
              <a:gd name="T69" fmla="*/ 6 h 23"/>
              <a:gd name="T70" fmla="*/ 13 w 16"/>
              <a:gd name="T71" fmla="*/ 9 h 23"/>
              <a:gd name="T72" fmla="*/ 13 w 16"/>
              <a:gd name="T73" fmla="*/ 12 h 23"/>
              <a:gd name="T74" fmla="*/ 13 w 16"/>
              <a:gd name="T75" fmla="*/ 14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6" h="23">
                <a:moveTo>
                  <a:pt x="15" y="6"/>
                </a:moveTo>
                <a:cubicBezTo>
                  <a:pt x="15" y="5"/>
                  <a:pt x="15" y="4"/>
                  <a:pt x="14" y="3"/>
                </a:cubicBezTo>
                <a:cubicBezTo>
                  <a:pt x="13" y="2"/>
                  <a:pt x="13" y="1"/>
                  <a:pt x="12" y="1"/>
                </a:cubicBezTo>
                <a:cubicBezTo>
                  <a:pt x="11" y="0"/>
                  <a:pt x="10" y="0"/>
                  <a:pt x="8" y="0"/>
                </a:cubicBezTo>
                <a:cubicBezTo>
                  <a:pt x="7" y="0"/>
                  <a:pt x="5" y="0"/>
                  <a:pt x="4" y="1"/>
                </a:cubicBezTo>
                <a:cubicBezTo>
                  <a:pt x="3" y="1"/>
                  <a:pt x="2" y="2"/>
                  <a:pt x="2" y="3"/>
                </a:cubicBezTo>
                <a:cubicBezTo>
                  <a:pt x="1" y="4"/>
                  <a:pt x="1" y="5"/>
                  <a:pt x="0" y="7"/>
                </a:cubicBezTo>
                <a:cubicBezTo>
                  <a:pt x="0" y="8"/>
                  <a:pt x="0" y="10"/>
                  <a:pt x="0" y="12"/>
                </a:cubicBezTo>
                <a:cubicBezTo>
                  <a:pt x="0" y="13"/>
                  <a:pt x="0" y="15"/>
                  <a:pt x="0" y="16"/>
                </a:cubicBezTo>
                <a:cubicBezTo>
                  <a:pt x="1" y="18"/>
                  <a:pt x="1" y="19"/>
                  <a:pt x="2" y="20"/>
                </a:cubicBezTo>
                <a:cubicBezTo>
                  <a:pt x="2" y="21"/>
                  <a:pt x="3" y="22"/>
                  <a:pt x="4" y="22"/>
                </a:cubicBezTo>
                <a:cubicBezTo>
                  <a:pt x="5" y="23"/>
                  <a:pt x="6" y="23"/>
                  <a:pt x="8" y="23"/>
                </a:cubicBezTo>
                <a:cubicBezTo>
                  <a:pt x="9" y="23"/>
                  <a:pt x="10" y="23"/>
                  <a:pt x="11" y="22"/>
                </a:cubicBezTo>
                <a:cubicBezTo>
                  <a:pt x="12" y="22"/>
                  <a:pt x="13" y="21"/>
                  <a:pt x="14" y="20"/>
                </a:cubicBezTo>
                <a:cubicBezTo>
                  <a:pt x="15" y="19"/>
                  <a:pt x="15" y="18"/>
                  <a:pt x="15" y="16"/>
                </a:cubicBezTo>
                <a:cubicBezTo>
                  <a:pt x="16" y="15"/>
                  <a:pt x="16" y="13"/>
                  <a:pt x="16" y="11"/>
                </a:cubicBezTo>
                <a:cubicBezTo>
                  <a:pt x="16" y="10"/>
                  <a:pt x="16" y="8"/>
                  <a:pt x="15" y="6"/>
                </a:cubicBezTo>
                <a:close/>
                <a:moveTo>
                  <a:pt x="13" y="14"/>
                </a:moveTo>
                <a:cubicBezTo>
                  <a:pt x="13" y="15"/>
                  <a:pt x="12" y="16"/>
                  <a:pt x="12" y="16"/>
                </a:cubicBezTo>
                <a:cubicBezTo>
                  <a:pt x="12" y="17"/>
                  <a:pt x="12" y="17"/>
                  <a:pt x="12" y="18"/>
                </a:cubicBezTo>
                <a:cubicBezTo>
                  <a:pt x="11" y="19"/>
                  <a:pt x="11" y="19"/>
                  <a:pt x="11" y="19"/>
                </a:cubicBezTo>
                <a:cubicBezTo>
                  <a:pt x="10" y="20"/>
                  <a:pt x="10" y="20"/>
                  <a:pt x="10" y="20"/>
                </a:cubicBezTo>
                <a:cubicBezTo>
                  <a:pt x="9" y="21"/>
                  <a:pt x="8" y="21"/>
                  <a:pt x="8" y="21"/>
                </a:cubicBezTo>
                <a:cubicBezTo>
                  <a:pt x="7" y="21"/>
                  <a:pt x="6" y="21"/>
                  <a:pt x="6" y="20"/>
                </a:cubicBezTo>
                <a:cubicBezTo>
                  <a:pt x="5" y="20"/>
                  <a:pt x="5" y="19"/>
                  <a:pt x="4" y="19"/>
                </a:cubicBezTo>
                <a:cubicBezTo>
                  <a:pt x="4" y="18"/>
                  <a:pt x="4" y="17"/>
                  <a:pt x="3" y="16"/>
                </a:cubicBezTo>
                <a:cubicBezTo>
                  <a:pt x="3" y="14"/>
                  <a:pt x="3" y="13"/>
                  <a:pt x="3" y="11"/>
                </a:cubicBezTo>
                <a:cubicBezTo>
                  <a:pt x="3" y="10"/>
                  <a:pt x="3" y="9"/>
                  <a:pt x="3" y="8"/>
                </a:cubicBezTo>
                <a:cubicBezTo>
                  <a:pt x="3" y="7"/>
                  <a:pt x="4" y="6"/>
                  <a:pt x="4" y="5"/>
                </a:cubicBezTo>
                <a:cubicBezTo>
                  <a:pt x="4" y="4"/>
                  <a:pt x="5" y="3"/>
                  <a:pt x="5" y="3"/>
                </a:cubicBezTo>
                <a:cubicBezTo>
                  <a:pt x="6" y="2"/>
                  <a:pt x="7" y="2"/>
                  <a:pt x="8" y="2"/>
                </a:cubicBezTo>
                <a:cubicBezTo>
                  <a:pt x="8" y="2"/>
                  <a:pt x="9" y="2"/>
                  <a:pt x="9" y="2"/>
                </a:cubicBezTo>
                <a:cubicBezTo>
                  <a:pt x="10" y="3"/>
                  <a:pt x="10" y="3"/>
                  <a:pt x="11" y="3"/>
                </a:cubicBezTo>
                <a:cubicBezTo>
                  <a:pt x="11" y="3"/>
                  <a:pt x="11" y="4"/>
                  <a:pt x="12" y="4"/>
                </a:cubicBezTo>
                <a:cubicBezTo>
                  <a:pt x="12" y="5"/>
                  <a:pt x="12" y="5"/>
                  <a:pt x="12" y="6"/>
                </a:cubicBezTo>
                <a:cubicBezTo>
                  <a:pt x="12" y="7"/>
                  <a:pt x="12" y="8"/>
                  <a:pt x="13" y="9"/>
                </a:cubicBezTo>
                <a:cubicBezTo>
                  <a:pt x="13" y="9"/>
                  <a:pt x="13" y="10"/>
                  <a:pt x="13" y="12"/>
                </a:cubicBezTo>
                <a:cubicBezTo>
                  <a:pt x="13" y="12"/>
                  <a:pt x="13" y="13"/>
                  <a:pt x="13" y="1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" name="Freeform 212">
            <a:extLst>
              <a:ext uri="{FF2B5EF4-FFF2-40B4-BE49-F238E27FC236}">
                <a16:creationId xmlns:a16="http://schemas.microsoft.com/office/drawing/2014/main" id="{B5A00213-3378-0B41-DDCE-4142F8EC1364}"/>
              </a:ext>
            </a:extLst>
          </p:cNvPr>
          <p:cNvSpPr>
            <a:spLocks/>
          </p:cNvSpPr>
          <p:nvPr/>
        </p:nvSpPr>
        <p:spPr bwMode="auto">
          <a:xfrm>
            <a:off x="9424988" y="6259513"/>
            <a:ext cx="39688" cy="73025"/>
          </a:xfrm>
          <a:custGeom>
            <a:avLst/>
            <a:gdLst>
              <a:gd name="T0" fmla="*/ 13 w 13"/>
              <a:gd name="T1" fmla="*/ 23 h 24"/>
              <a:gd name="T2" fmla="*/ 12 w 13"/>
              <a:gd name="T3" fmla="*/ 23 h 24"/>
              <a:gd name="T4" fmla="*/ 6 w 13"/>
              <a:gd name="T5" fmla="*/ 14 h 24"/>
              <a:gd name="T6" fmla="*/ 12 w 13"/>
              <a:gd name="T7" fmla="*/ 9 h 24"/>
              <a:gd name="T8" fmla="*/ 12 w 13"/>
              <a:gd name="T9" fmla="*/ 8 h 24"/>
              <a:gd name="T10" fmla="*/ 12 w 13"/>
              <a:gd name="T11" fmla="*/ 8 h 24"/>
              <a:gd name="T12" fmla="*/ 12 w 13"/>
              <a:gd name="T13" fmla="*/ 8 h 24"/>
              <a:gd name="T14" fmla="*/ 12 w 13"/>
              <a:gd name="T15" fmla="*/ 7 h 24"/>
              <a:gd name="T16" fmla="*/ 11 w 13"/>
              <a:gd name="T17" fmla="*/ 7 h 24"/>
              <a:gd name="T18" fmla="*/ 11 w 13"/>
              <a:gd name="T19" fmla="*/ 7 h 24"/>
              <a:gd name="T20" fmla="*/ 10 w 13"/>
              <a:gd name="T21" fmla="*/ 7 h 24"/>
              <a:gd name="T22" fmla="*/ 9 w 13"/>
              <a:gd name="T23" fmla="*/ 7 h 24"/>
              <a:gd name="T24" fmla="*/ 9 w 13"/>
              <a:gd name="T25" fmla="*/ 8 h 24"/>
              <a:gd name="T26" fmla="*/ 9 w 13"/>
              <a:gd name="T27" fmla="*/ 8 h 24"/>
              <a:gd name="T28" fmla="*/ 3 w 13"/>
              <a:gd name="T29" fmla="*/ 14 h 24"/>
              <a:gd name="T30" fmla="*/ 3 w 13"/>
              <a:gd name="T31" fmla="*/ 0 h 24"/>
              <a:gd name="T32" fmla="*/ 3 w 13"/>
              <a:gd name="T33" fmla="*/ 0 h 24"/>
              <a:gd name="T34" fmla="*/ 2 w 13"/>
              <a:gd name="T35" fmla="*/ 0 h 24"/>
              <a:gd name="T36" fmla="*/ 2 w 13"/>
              <a:gd name="T37" fmla="*/ 0 h 24"/>
              <a:gd name="T38" fmla="*/ 1 w 13"/>
              <a:gd name="T39" fmla="*/ 0 h 24"/>
              <a:gd name="T40" fmla="*/ 1 w 13"/>
              <a:gd name="T41" fmla="*/ 0 h 24"/>
              <a:gd name="T42" fmla="*/ 0 w 13"/>
              <a:gd name="T43" fmla="*/ 0 h 24"/>
              <a:gd name="T44" fmla="*/ 0 w 13"/>
              <a:gd name="T45" fmla="*/ 0 h 24"/>
              <a:gd name="T46" fmla="*/ 0 w 13"/>
              <a:gd name="T47" fmla="*/ 0 h 24"/>
              <a:gd name="T48" fmla="*/ 0 w 13"/>
              <a:gd name="T49" fmla="*/ 24 h 24"/>
              <a:gd name="T50" fmla="*/ 0 w 13"/>
              <a:gd name="T51" fmla="*/ 24 h 24"/>
              <a:gd name="T52" fmla="*/ 0 w 13"/>
              <a:gd name="T53" fmla="*/ 24 h 24"/>
              <a:gd name="T54" fmla="*/ 1 w 13"/>
              <a:gd name="T55" fmla="*/ 24 h 24"/>
              <a:gd name="T56" fmla="*/ 1 w 13"/>
              <a:gd name="T57" fmla="*/ 24 h 24"/>
              <a:gd name="T58" fmla="*/ 2 w 13"/>
              <a:gd name="T59" fmla="*/ 24 h 24"/>
              <a:gd name="T60" fmla="*/ 2 w 13"/>
              <a:gd name="T61" fmla="*/ 24 h 24"/>
              <a:gd name="T62" fmla="*/ 3 w 13"/>
              <a:gd name="T63" fmla="*/ 24 h 24"/>
              <a:gd name="T64" fmla="*/ 3 w 13"/>
              <a:gd name="T65" fmla="*/ 24 h 24"/>
              <a:gd name="T66" fmla="*/ 3 w 13"/>
              <a:gd name="T67" fmla="*/ 15 h 24"/>
              <a:gd name="T68" fmla="*/ 9 w 13"/>
              <a:gd name="T69" fmla="*/ 24 h 24"/>
              <a:gd name="T70" fmla="*/ 10 w 13"/>
              <a:gd name="T71" fmla="*/ 24 h 24"/>
              <a:gd name="T72" fmla="*/ 10 w 13"/>
              <a:gd name="T73" fmla="*/ 24 h 24"/>
              <a:gd name="T74" fmla="*/ 11 w 13"/>
              <a:gd name="T75" fmla="*/ 24 h 24"/>
              <a:gd name="T76" fmla="*/ 11 w 13"/>
              <a:gd name="T77" fmla="*/ 24 h 24"/>
              <a:gd name="T78" fmla="*/ 12 w 13"/>
              <a:gd name="T79" fmla="*/ 24 h 24"/>
              <a:gd name="T80" fmla="*/ 13 w 13"/>
              <a:gd name="T81" fmla="*/ 24 h 24"/>
              <a:gd name="T82" fmla="*/ 13 w 13"/>
              <a:gd name="T83" fmla="*/ 24 h 24"/>
              <a:gd name="T84" fmla="*/ 13 w 13"/>
              <a:gd name="T85" fmla="*/ 24 h 24"/>
              <a:gd name="T86" fmla="*/ 13 w 13"/>
              <a:gd name="T87" fmla="*/ 23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13" h="24">
                <a:moveTo>
                  <a:pt x="13" y="23"/>
                </a:moveTo>
                <a:cubicBezTo>
                  <a:pt x="13" y="23"/>
                  <a:pt x="13" y="23"/>
                  <a:pt x="12" y="23"/>
                </a:cubicBezTo>
                <a:cubicBezTo>
                  <a:pt x="6" y="14"/>
                  <a:pt x="6" y="14"/>
                  <a:pt x="6" y="14"/>
                </a:cubicBezTo>
                <a:cubicBezTo>
                  <a:pt x="12" y="9"/>
                  <a:pt x="12" y="9"/>
                  <a:pt x="12" y="9"/>
                </a:cubicBezTo>
                <a:cubicBezTo>
                  <a:pt x="12" y="8"/>
                  <a:pt x="12" y="8"/>
                  <a:pt x="12" y="8"/>
                </a:cubicBezTo>
                <a:cubicBezTo>
                  <a:pt x="12" y="8"/>
                  <a:pt x="12" y="8"/>
                  <a:pt x="12" y="8"/>
                </a:cubicBezTo>
                <a:cubicBezTo>
                  <a:pt x="12" y="8"/>
                  <a:pt x="12" y="8"/>
                  <a:pt x="12" y="8"/>
                </a:cubicBezTo>
                <a:cubicBezTo>
                  <a:pt x="12" y="7"/>
                  <a:pt x="12" y="7"/>
                  <a:pt x="12" y="7"/>
                </a:cubicBezTo>
                <a:cubicBezTo>
                  <a:pt x="12" y="7"/>
                  <a:pt x="12" y="7"/>
                  <a:pt x="11" y="7"/>
                </a:cubicBezTo>
                <a:cubicBezTo>
                  <a:pt x="11" y="7"/>
                  <a:pt x="11" y="7"/>
                  <a:pt x="11" y="7"/>
                </a:cubicBezTo>
                <a:cubicBezTo>
                  <a:pt x="10" y="7"/>
                  <a:pt x="10" y="7"/>
                  <a:pt x="10" y="7"/>
                </a:cubicBezTo>
                <a:cubicBezTo>
                  <a:pt x="10" y="7"/>
                  <a:pt x="10" y="7"/>
                  <a:pt x="9" y="7"/>
                </a:cubicBezTo>
                <a:cubicBezTo>
                  <a:pt x="9" y="7"/>
                  <a:pt x="9" y="7"/>
                  <a:pt x="9" y="8"/>
                </a:cubicBezTo>
                <a:cubicBezTo>
                  <a:pt x="9" y="8"/>
                  <a:pt x="9" y="8"/>
                  <a:pt x="9" y="8"/>
                </a:cubicBezTo>
                <a:cubicBezTo>
                  <a:pt x="3" y="14"/>
                  <a:pt x="3" y="14"/>
                  <a:pt x="3" y="14"/>
                </a:cubicBezTo>
                <a:cubicBezTo>
                  <a:pt x="3" y="0"/>
                  <a:pt x="3" y="0"/>
                  <a:pt x="3" y="0"/>
                </a:cubicBezTo>
                <a:cubicBezTo>
                  <a:pt x="3" y="0"/>
                  <a:pt x="3" y="0"/>
                  <a:pt x="3" y="0"/>
                </a:cubicBezTo>
                <a:cubicBezTo>
                  <a:pt x="3" y="0"/>
                  <a:pt x="3" y="0"/>
                  <a:pt x="2" y="0"/>
                </a:cubicBezTo>
                <a:cubicBezTo>
                  <a:pt x="2" y="0"/>
                  <a:pt x="2" y="0"/>
                  <a:pt x="2" y="0"/>
                </a:cubicBezTo>
                <a:cubicBezTo>
                  <a:pt x="2" y="0"/>
                  <a:pt x="2" y="0"/>
                  <a:pt x="1" y="0"/>
                </a:cubicBezTo>
                <a:cubicBezTo>
                  <a:pt x="1" y="0"/>
                  <a:pt x="1" y="0"/>
                  <a:pt x="1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4"/>
                  <a:pt x="0" y="24"/>
                  <a:pt x="0" y="24"/>
                </a:cubicBezTo>
                <a:cubicBezTo>
                  <a:pt x="0" y="24"/>
                  <a:pt x="0" y="24"/>
                  <a:pt x="0" y="24"/>
                </a:cubicBezTo>
                <a:cubicBezTo>
                  <a:pt x="0" y="24"/>
                  <a:pt x="0" y="24"/>
                  <a:pt x="0" y="24"/>
                </a:cubicBezTo>
                <a:cubicBezTo>
                  <a:pt x="0" y="24"/>
                  <a:pt x="0" y="24"/>
                  <a:pt x="1" y="24"/>
                </a:cubicBezTo>
                <a:cubicBezTo>
                  <a:pt x="1" y="24"/>
                  <a:pt x="1" y="24"/>
                  <a:pt x="1" y="24"/>
                </a:cubicBezTo>
                <a:cubicBezTo>
                  <a:pt x="2" y="24"/>
                  <a:pt x="2" y="24"/>
                  <a:pt x="2" y="24"/>
                </a:cubicBezTo>
                <a:cubicBezTo>
                  <a:pt x="2" y="24"/>
                  <a:pt x="2" y="24"/>
                  <a:pt x="2" y="24"/>
                </a:cubicBezTo>
                <a:cubicBezTo>
                  <a:pt x="3" y="24"/>
                  <a:pt x="3" y="24"/>
                  <a:pt x="3" y="24"/>
                </a:cubicBezTo>
                <a:cubicBezTo>
                  <a:pt x="3" y="24"/>
                  <a:pt x="3" y="24"/>
                  <a:pt x="3" y="24"/>
                </a:cubicBezTo>
                <a:cubicBezTo>
                  <a:pt x="3" y="15"/>
                  <a:pt x="3" y="15"/>
                  <a:pt x="3" y="15"/>
                </a:cubicBezTo>
                <a:cubicBezTo>
                  <a:pt x="9" y="24"/>
                  <a:pt x="9" y="24"/>
                  <a:pt x="9" y="24"/>
                </a:cubicBezTo>
                <a:cubicBezTo>
                  <a:pt x="9" y="24"/>
                  <a:pt x="10" y="24"/>
                  <a:pt x="10" y="24"/>
                </a:cubicBezTo>
                <a:cubicBezTo>
                  <a:pt x="10" y="24"/>
                  <a:pt x="10" y="24"/>
                  <a:pt x="10" y="24"/>
                </a:cubicBezTo>
                <a:cubicBezTo>
                  <a:pt x="10" y="24"/>
                  <a:pt x="10" y="24"/>
                  <a:pt x="11" y="24"/>
                </a:cubicBezTo>
                <a:cubicBezTo>
                  <a:pt x="11" y="24"/>
                  <a:pt x="11" y="24"/>
                  <a:pt x="11" y="24"/>
                </a:cubicBezTo>
                <a:cubicBezTo>
                  <a:pt x="12" y="24"/>
                  <a:pt x="12" y="24"/>
                  <a:pt x="12" y="24"/>
                </a:cubicBezTo>
                <a:cubicBezTo>
                  <a:pt x="12" y="24"/>
                  <a:pt x="12" y="24"/>
                  <a:pt x="13" y="24"/>
                </a:cubicBezTo>
                <a:cubicBezTo>
                  <a:pt x="13" y="24"/>
                  <a:pt x="13" y="24"/>
                  <a:pt x="13" y="24"/>
                </a:cubicBezTo>
                <a:cubicBezTo>
                  <a:pt x="13" y="24"/>
                  <a:pt x="13" y="24"/>
                  <a:pt x="13" y="24"/>
                </a:cubicBezTo>
                <a:cubicBezTo>
                  <a:pt x="13" y="23"/>
                  <a:pt x="13" y="23"/>
                  <a:pt x="13" y="23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" name="Freeform 213">
            <a:extLst>
              <a:ext uri="{FF2B5EF4-FFF2-40B4-BE49-F238E27FC236}">
                <a16:creationId xmlns:a16="http://schemas.microsoft.com/office/drawing/2014/main" id="{398961DB-13C0-89EF-F280-4B5193581715}"/>
              </a:ext>
            </a:extLst>
          </p:cNvPr>
          <p:cNvSpPr>
            <a:spLocks/>
          </p:cNvSpPr>
          <p:nvPr/>
        </p:nvSpPr>
        <p:spPr bwMode="auto">
          <a:xfrm>
            <a:off x="9474201" y="6280150"/>
            <a:ext cx="73025" cy="52388"/>
          </a:xfrm>
          <a:custGeom>
            <a:avLst/>
            <a:gdLst>
              <a:gd name="T0" fmla="*/ 23 w 24"/>
              <a:gd name="T1" fmla="*/ 4 h 17"/>
              <a:gd name="T2" fmla="*/ 21 w 24"/>
              <a:gd name="T3" fmla="*/ 1 h 17"/>
              <a:gd name="T4" fmla="*/ 17 w 24"/>
              <a:gd name="T5" fmla="*/ 0 h 17"/>
              <a:gd name="T6" fmla="*/ 14 w 24"/>
              <a:gd name="T7" fmla="*/ 2 h 17"/>
              <a:gd name="T8" fmla="*/ 12 w 24"/>
              <a:gd name="T9" fmla="*/ 2 h 17"/>
              <a:gd name="T10" fmla="*/ 10 w 24"/>
              <a:gd name="T11" fmla="*/ 0 h 17"/>
              <a:gd name="T12" fmla="*/ 5 w 24"/>
              <a:gd name="T13" fmla="*/ 1 h 17"/>
              <a:gd name="T14" fmla="*/ 3 w 24"/>
              <a:gd name="T15" fmla="*/ 1 h 17"/>
              <a:gd name="T16" fmla="*/ 3 w 24"/>
              <a:gd name="T17" fmla="*/ 0 h 17"/>
              <a:gd name="T18" fmla="*/ 2 w 24"/>
              <a:gd name="T19" fmla="*/ 0 h 17"/>
              <a:gd name="T20" fmla="*/ 0 w 24"/>
              <a:gd name="T21" fmla="*/ 0 h 17"/>
              <a:gd name="T22" fmla="*/ 0 w 24"/>
              <a:gd name="T23" fmla="*/ 1 h 17"/>
              <a:gd name="T24" fmla="*/ 0 w 24"/>
              <a:gd name="T25" fmla="*/ 17 h 17"/>
              <a:gd name="T26" fmla="*/ 1 w 24"/>
              <a:gd name="T27" fmla="*/ 17 h 17"/>
              <a:gd name="T28" fmla="*/ 2 w 24"/>
              <a:gd name="T29" fmla="*/ 17 h 17"/>
              <a:gd name="T30" fmla="*/ 3 w 24"/>
              <a:gd name="T31" fmla="*/ 17 h 17"/>
              <a:gd name="T32" fmla="*/ 3 w 24"/>
              <a:gd name="T33" fmla="*/ 6 h 17"/>
              <a:gd name="T34" fmla="*/ 7 w 24"/>
              <a:gd name="T35" fmla="*/ 3 h 17"/>
              <a:gd name="T36" fmla="*/ 10 w 24"/>
              <a:gd name="T37" fmla="*/ 4 h 17"/>
              <a:gd name="T38" fmla="*/ 10 w 24"/>
              <a:gd name="T39" fmla="*/ 7 h 17"/>
              <a:gd name="T40" fmla="*/ 11 w 24"/>
              <a:gd name="T41" fmla="*/ 17 h 17"/>
              <a:gd name="T42" fmla="*/ 11 w 24"/>
              <a:gd name="T43" fmla="*/ 17 h 17"/>
              <a:gd name="T44" fmla="*/ 13 w 24"/>
              <a:gd name="T45" fmla="*/ 17 h 17"/>
              <a:gd name="T46" fmla="*/ 13 w 24"/>
              <a:gd name="T47" fmla="*/ 17 h 17"/>
              <a:gd name="T48" fmla="*/ 13 w 24"/>
              <a:gd name="T49" fmla="*/ 6 h 17"/>
              <a:gd name="T50" fmla="*/ 18 w 24"/>
              <a:gd name="T51" fmla="*/ 3 h 17"/>
              <a:gd name="T52" fmla="*/ 20 w 24"/>
              <a:gd name="T53" fmla="*/ 4 h 17"/>
              <a:gd name="T54" fmla="*/ 21 w 24"/>
              <a:gd name="T55" fmla="*/ 7 h 17"/>
              <a:gd name="T56" fmla="*/ 21 w 24"/>
              <a:gd name="T57" fmla="*/ 17 h 17"/>
              <a:gd name="T58" fmla="*/ 22 w 24"/>
              <a:gd name="T59" fmla="*/ 17 h 17"/>
              <a:gd name="T60" fmla="*/ 23 w 24"/>
              <a:gd name="T61" fmla="*/ 17 h 17"/>
              <a:gd name="T62" fmla="*/ 24 w 24"/>
              <a:gd name="T63" fmla="*/ 17 h 17"/>
              <a:gd name="T64" fmla="*/ 24 w 24"/>
              <a:gd name="T65" fmla="*/ 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24" h="17">
                <a:moveTo>
                  <a:pt x="24" y="7"/>
                </a:moveTo>
                <a:cubicBezTo>
                  <a:pt x="24" y="6"/>
                  <a:pt x="24" y="5"/>
                  <a:pt x="23" y="4"/>
                </a:cubicBezTo>
                <a:cubicBezTo>
                  <a:pt x="23" y="3"/>
                  <a:pt x="23" y="3"/>
                  <a:pt x="22" y="2"/>
                </a:cubicBezTo>
                <a:cubicBezTo>
                  <a:pt x="22" y="1"/>
                  <a:pt x="22" y="1"/>
                  <a:pt x="21" y="1"/>
                </a:cubicBezTo>
                <a:cubicBezTo>
                  <a:pt x="20" y="0"/>
                  <a:pt x="19" y="0"/>
                  <a:pt x="18" y="0"/>
                </a:cubicBezTo>
                <a:cubicBezTo>
                  <a:pt x="18" y="0"/>
                  <a:pt x="17" y="0"/>
                  <a:pt x="17" y="0"/>
                </a:cubicBezTo>
                <a:cubicBezTo>
                  <a:pt x="17" y="0"/>
                  <a:pt x="16" y="0"/>
                  <a:pt x="16" y="1"/>
                </a:cubicBezTo>
                <a:cubicBezTo>
                  <a:pt x="15" y="1"/>
                  <a:pt x="15" y="1"/>
                  <a:pt x="14" y="2"/>
                </a:cubicBezTo>
                <a:cubicBezTo>
                  <a:pt x="14" y="2"/>
                  <a:pt x="13" y="3"/>
                  <a:pt x="13" y="3"/>
                </a:cubicBezTo>
                <a:cubicBezTo>
                  <a:pt x="13" y="3"/>
                  <a:pt x="12" y="2"/>
                  <a:pt x="12" y="2"/>
                </a:cubicBezTo>
                <a:cubicBezTo>
                  <a:pt x="12" y="1"/>
                  <a:pt x="12" y="1"/>
                  <a:pt x="11" y="1"/>
                </a:cubicBezTo>
                <a:cubicBezTo>
                  <a:pt x="11" y="1"/>
                  <a:pt x="10" y="0"/>
                  <a:pt x="10" y="0"/>
                </a:cubicBezTo>
                <a:cubicBezTo>
                  <a:pt x="9" y="0"/>
                  <a:pt x="9" y="0"/>
                  <a:pt x="8" y="0"/>
                </a:cubicBezTo>
                <a:cubicBezTo>
                  <a:pt x="7" y="0"/>
                  <a:pt x="6" y="0"/>
                  <a:pt x="5" y="1"/>
                </a:cubicBezTo>
                <a:cubicBezTo>
                  <a:pt x="5" y="1"/>
                  <a:pt x="4" y="2"/>
                  <a:pt x="3" y="3"/>
                </a:cubicBezTo>
                <a:cubicBezTo>
                  <a:pt x="3" y="1"/>
                  <a:pt x="3" y="1"/>
                  <a:pt x="3" y="1"/>
                </a:cubicBezTo>
                <a:cubicBezTo>
                  <a:pt x="3" y="1"/>
                  <a:pt x="3" y="1"/>
                  <a:pt x="3" y="1"/>
                </a:cubicBezTo>
                <a:cubicBezTo>
                  <a:pt x="3" y="0"/>
                  <a:pt x="3" y="0"/>
                  <a:pt x="3" y="0"/>
                </a:cubicBezTo>
                <a:cubicBezTo>
                  <a:pt x="2" y="0"/>
                  <a:pt x="2" y="0"/>
                  <a:pt x="2" y="0"/>
                </a:cubicBezTo>
                <a:cubicBezTo>
                  <a:pt x="2" y="0"/>
                  <a:pt x="2" y="0"/>
                  <a:pt x="2" y="0"/>
                </a:cubicBezTo>
                <a:cubicBezTo>
                  <a:pt x="1" y="0"/>
                  <a:pt x="1" y="0"/>
                  <a:pt x="1" y="0"/>
                </a:cubicBezTo>
                <a:cubicBezTo>
                  <a:pt x="1" y="0"/>
                  <a:pt x="1" y="0"/>
                  <a:pt x="0" y="0"/>
                </a:cubicBezTo>
                <a:cubicBezTo>
                  <a:pt x="0" y="0"/>
                  <a:pt x="0" y="0"/>
                  <a:pt x="0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17"/>
                  <a:pt x="0" y="17"/>
                  <a:pt x="0" y="17"/>
                </a:cubicBezTo>
                <a:cubicBezTo>
                  <a:pt x="0" y="17"/>
                  <a:pt x="0" y="17"/>
                  <a:pt x="0" y="17"/>
                </a:cubicBezTo>
                <a:cubicBezTo>
                  <a:pt x="0" y="17"/>
                  <a:pt x="0" y="17"/>
                  <a:pt x="0" y="17"/>
                </a:cubicBezTo>
                <a:cubicBezTo>
                  <a:pt x="1" y="17"/>
                  <a:pt x="1" y="17"/>
                  <a:pt x="1" y="17"/>
                </a:cubicBezTo>
                <a:cubicBezTo>
                  <a:pt x="1" y="17"/>
                  <a:pt x="1" y="17"/>
                  <a:pt x="2" y="17"/>
                </a:cubicBezTo>
                <a:cubicBezTo>
                  <a:pt x="2" y="17"/>
                  <a:pt x="2" y="17"/>
                  <a:pt x="2" y="17"/>
                </a:cubicBezTo>
                <a:cubicBezTo>
                  <a:pt x="3" y="17"/>
                  <a:pt x="3" y="17"/>
                  <a:pt x="3" y="17"/>
                </a:cubicBezTo>
                <a:cubicBezTo>
                  <a:pt x="3" y="17"/>
                  <a:pt x="3" y="17"/>
                  <a:pt x="3" y="17"/>
                </a:cubicBezTo>
                <a:cubicBezTo>
                  <a:pt x="3" y="17"/>
                  <a:pt x="3" y="17"/>
                  <a:pt x="3" y="17"/>
                </a:cubicBezTo>
                <a:cubicBezTo>
                  <a:pt x="3" y="6"/>
                  <a:pt x="3" y="6"/>
                  <a:pt x="3" y="6"/>
                </a:cubicBezTo>
                <a:cubicBezTo>
                  <a:pt x="4" y="5"/>
                  <a:pt x="5" y="4"/>
                  <a:pt x="5" y="3"/>
                </a:cubicBezTo>
                <a:cubicBezTo>
                  <a:pt x="6" y="3"/>
                  <a:pt x="7" y="3"/>
                  <a:pt x="7" y="3"/>
                </a:cubicBezTo>
                <a:cubicBezTo>
                  <a:pt x="8" y="3"/>
                  <a:pt x="8" y="3"/>
                  <a:pt x="9" y="3"/>
                </a:cubicBezTo>
                <a:cubicBezTo>
                  <a:pt x="9" y="3"/>
                  <a:pt x="9" y="3"/>
                  <a:pt x="10" y="4"/>
                </a:cubicBezTo>
                <a:cubicBezTo>
                  <a:pt x="10" y="4"/>
                  <a:pt x="10" y="5"/>
                  <a:pt x="10" y="5"/>
                </a:cubicBezTo>
                <a:cubicBezTo>
                  <a:pt x="10" y="6"/>
                  <a:pt x="10" y="6"/>
                  <a:pt x="10" y="7"/>
                </a:cubicBezTo>
                <a:cubicBezTo>
                  <a:pt x="10" y="17"/>
                  <a:pt x="10" y="17"/>
                  <a:pt x="10" y="17"/>
                </a:cubicBezTo>
                <a:cubicBezTo>
                  <a:pt x="10" y="17"/>
                  <a:pt x="11" y="17"/>
                  <a:pt x="11" y="17"/>
                </a:cubicBezTo>
                <a:cubicBezTo>
                  <a:pt x="11" y="17"/>
                  <a:pt x="11" y="17"/>
                  <a:pt x="11" y="17"/>
                </a:cubicBezTo>
                <a:cubicBezTo>
                  <a:pt x="11" y="17"/>
                  <a:pt x="11" y="17"/>
                  <a:pt x="11" y="17"/>
                </a:cubicBezTo>
                <a:cubicBezTo>
                  <a:pt x="11" y="17"/>
                  <a:pt x="12" y="17"/>
                  <a:pt x="12" y="17"/>
                </a:cubicBezTo>
                <a:cubicBezTo>
                  <a:pt x="12" y="17"/>
                  <a:pt x="12" y="17"/>
                  <a:pt x="13" y="17"/>
                </a:cubicBezTo>
                <a:cubicBezTo>
                  <a:pt x="13" y="17"/>
                  <a:pt x="13" y="17"/>
                  <a:pt x="13" y="17"/>
                </a:cubicBezTo>
                <a:cubicBezTo>
                  <a:pt x="13" y="17"/>
                  <a:pt x="13" y="17"/>
                  <a:pt x="13" y="17"/>
                </a:cubicBezTo>
                <a:cubicBezTo>
                  <a:pt x="13" y="17"/>
                  <a:pt x="13" y="17"/>
                  <a:pt x="13" y="17"/>
                </a:cubicBezTo>
                <a:cubicBezTo>
                  <a:pt x="13" y="6"/>
                  <a:pt x="13" y="6"/>
                  <a:pt x="13" y="6"/>
                </a:cubicBezTo>
                <a:cubicBezTo>
                  <a:pt x="14" y="5"/>
                  <a:pt x="15" y="4"/>
                  <a:pt x="16" y="3"/>
                </a:cubicBezTo>
                <a:cubicBezTo>
                  <a:pt x="16" y="3"/>
                  <a:pt x="17" y="3"/>
                  <a:pt x="18" y="3"/>
                </a:cubicBezTo>
                <a:cubicBezTo>
                  <a:pt x="18" y="3"/>
                  <a:pt x="19" y="3"/>
                  <a:pt x="19" y="3"/>
                </a:cubicBezTo>
                <a:cubicBezTo>
                  <a:pt x="19" y="3"/>
                  <a:pt x="20" y="3"/>
                  <a:pt x="20" y="4"/>
                </a:cubicBezTo>
                <a:cubicBezTo>
                  <a:pt x="20" y="4"/>
                  <a:pt x="20" y="5"/>
                  <a:pt x="21" y="5"/>
                </a:cubicBezTo>
                <a:cubicBezTo>
                  <a:pt x="21" y="6"/>
                  <a:pt x="21" y="6"/>
                  <a:pt x="21" y="7"/>
                </a:cubicBezTo>
                <a:cubicBezTo>
                  <a:pt x="21" y="17"/>
                  <a:pt x="21" y="17"/>
                  <a:pt x="21" y="17"/>
                </a:cubicBezTo>
                <a:cubicBezTo>
                  <a:pt x="21" y="17"/>
                  <a:pt x="21" y="17"/>
                  <a:pt x="21" y="17"/>
                </a:cubicBezTo>
                <a:cubicBezTo>
                  <a:pt x="21" y="17"/>
                  <a:pt x="21" y="17"/>
                  <a:pt x="21" y="17"/>
                </a:cubicBezTo>
                <a:cubicBezTo>
                  <a:pt x="21" y="17"/>
                  <a:pt x="21" y="17"/>
                  <a:pt x="22" y="17"/>
                </a:cubicBezTo>
                <a:cubicBezTo>
                  <a:pt x="22" y="17"/>
                  <a:pt x="22" y="17"/>
                  <a:pt x="22" y="17"/>
                </a:cubicBezTo>
                <a:cubicBezTo>
                  <a:pt x="23" y="17"/>
                  <a:pt x="23" y="17"/>
                  <a:pt x="23" y="17"/>
                </a:cubicBezTo>
                <a:cubicBezTo>
                  <a:pt x="23" y="17"/>
                  <a:pt x="23" y="17"/>
                  <a:pt x="23" y="17"/>
                </a:cubicBezTo>
                <a:cubicBezTo>
                  <a:pt x="23" y="17"/>
                  <a:pt x="24" y="17"/>
                  <a:pt x="24" y="17"/>
                </a:cubicBezTo>
                <a:cubicBezTo>
                  <a:pt x="24" y="17"/>
                  <a:pt x="24" y="17"/>
                  <a:pt x="24" y="17"/>
                </a:cubicBezTo>
                <a:cubicBezTo>
                  <a:pt x="24" y="7"/>
                  <a:pt x="24" y="7"/>
                  <a:pt x="24" y="7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" name="Freeform 214">
            <a:extLst>
              <a:ext uri="{FF2B5EF4-FFF2-40B4-BE49-F238E27FC236}">
                <a16:creationId xmlns:a16="http://schemas.microsoft.com/office/drawing/2014/main" id="{FD77099D-6DD6-AAC0-0784-24B1D5F2E8B4}"/>
              </a:ext>
            </a:extLst>
          </p:cNvPr>
          <p:cNvSpPr>
            <a:spLocks/>
          </p:cNvSpPr>
          <p:nvPr/>
        </p:nvSpPr>
        <p:spPr bwMode="auto">
          <a:xfrm>
            <a:off x="8810626" y="5826125"/>
            <a:ext cx="147638" cy="144463"/>
          </a:xfrm>
          <a:custGeom>
            <a:avLst/>
            <a:gdLst>
              <a:gd name="T0" fmla="*/ 36 w 48"/>
              <a:gd name="T1" fmla="*/ 3 h 47"/>
              <a:gd name="T2" fmla="*/ 48 w 48"/>
              <a:gd name="T3" fmla="*/ 23 h 47"/>
              <a:gd name="T4" fmla="*/ 24 w 48"/>
              <a:gd name="T5" fmla="*/ 47 h 47"/>
              <a:gd name="T6" fmla="*/ 0 w 48"/>
              <a:gd name="T7" fmla="*/ 23 h 47"/>
              <a:gd name="T8" fmla="*/ 12 w 48"/>
              <a:gd name="T9" fmla="*/ 3 h 47"/>
              <a:gd name="T10" fmla="*/ 17 w 48"/>
              <a:gd name="T11" fmla="*/ 1 h 47"/>
              <a:gd name="T12" fmla="*/ 24 w 48"/>
              <a:gd name="T13" fmla="*/ 0 h 47"/>
              <a:gd name="T14" fmla="*/ 36 w 48"/>
              <a:gd name="T15" fmla="*/ 3 h 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48" h="47">
                <a:moveTo>
                  <a:pt x="36" y="3"/>
                </a:moveTo>
                <a:cubicBezTo>
                  <a:pt x="43" y="7"/>
                  <a:pt x="48" y="15"/>
                  <a:pt x="48" y="23"/>
                </a:cubicBezTo>
                <a:cubicBezTo>
                  <a:pt x="48" y="37"/>
                  <a:pt x="37" y="47"/>
                  <a:pt x="24" y="47"/>
                </a:cubicBezTo>
                <a:cubicBezTo>
                  <a:pt x="11" y="47"/>
                  <a:pt x="0" y="37"/>
                  <a:pt x="0" y="23"/>
                </a:cubicBezTo>
                <a:cubicBezTo>
                  <a:pt x="0" y="15"/>
                  <a:pt x="5" y="7"/>
                  <a:pt x="12" y="3"/>
                </a:cubicBezTo>
                <a:cubicBezTo>
                  <a:pt x="14" y="2"/>
                  <a:pt x="15" y="1"/>
                  <a:pt x="17" y="1"/>
                </a:cubicBezTo>
                <a:cubicBezTo>
                  <a:pt x="19" y="0"/>
                  <a:pt x="22" y="0"/>
                  <a:pt x="24" y="0"/>
                </a:cubicBezTo>
                <a:cubicBezTo>
                  <a:pt x="29" y="0"/>
                  <a:pt x="33" y="1"/>
                  <a:pt x="36" y="3"/>
                </a:cubicBezTo>
                <a:close/>
              </a:path>
            </a:pathLst>
          </a:custGeom>
          <a:noFill/>
          <a:ln w="12700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" name="Freeform 215">
            <a:extLst>
              <a:ext uri="{FF2B5EF4-FFF2-40B4-BE49-F238E27FC236}">
                <a16:creationId xmlns:a16="http://schemas.microsoft.com/office/drawing/2014/main" id="{A10891C5-7619-0CD8-CD40-0FEF59C11010}"/>
              </a:ext>
            </a:extLst>
          </p:cNvPr>
          <p:cNvSpPr>
            <a:spLocks/>
          </p:cNvSpPr>
          <p:nvPr/>
        </p:nvSpPr>
        <p:spPr bwMode="auto">
          <a:xfrm>
            <a:off x="8847138" y="5724525"/>
            <a:ext cx="73025" cy="109538"/>
          </a:xfrm>
          <a:custGeom>
            <a:avLst/>
            <a:gdLst>
              <a:gd name="T0" fmla="*/ 0 w 24"/>
              <a:gd name="T1" fmla="*/ 36 h 36"/>
              <a:gd name="T2" fmla="*/ 5 w 24"/>
              <a:gd name="T3" fmla="*/ 34 h 36"/>
              <a:gd name="T4" fmla="*/ 12 w 24"/>
              <a:gd name="T5" fmla="*/ 33 h 36"/>
              <a:gd name="T6" fmla="*/ 24 w 24"/>
              <a:gd name="T7" fmla="*/ 36 h 36"/>
              <a:gd name="T8" fmla="*/ 12 w 24"/>
              <a:gd name="T9" fmla="*/ 0 h 36"/>
              <a:gd name="T10" fmla="*/ 0 w 24"/>
              <a:gd name="T11" fmla="*/ 36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4" h="36">
                <a:moveTo>
                  <a:pt x="0" y="36"/>
                </a:moveTo>
                <a:cubicBezTo>
                  <a:pt x="2" y="35"/>
                  <a:pt x="3" y="34"/>
                  <a:pt x="5" y="34"/>
                </a:cubicBezTo>
                <a:cubicBezTo>
                  <a:pt x="7" y="33"/>
                  <a:pt x="10" y="33"/>
                  <a:pt x="12" y="33"/>
                </a:cubicBezTo>
                <a:cubicBezTo>
                  <a:pt x="17" y="33"/>
                  <a:pt x="21" y="34"/>
                  <a:pt x="24" y="36"/>
                </a:cubicBezTo>
                <a:cubicBezTo>
                  <a:pt x="12" y="0"/>
                  <a:pt x="12" y="0"/>
                  <a:pt x="12" y="0"/>
                </a:cubicBezTo>
                <a:lnTo>
                  <a:pt x="0" y="36"/>
                </a:lnTo>
                <a:close/>
              </a:path>
            </a:pathLst>
          </a:custGeom>
          <a:noFill/>
          <a:ln w="12700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" name="Freeform 216">
            <a:extLst>
              <a:ext uri="{FF2B5EF4-FFF2-40B4-BE49-F238E27FC236}">
                <a16:creationId xmlns:a16="http://schemas.microsoft.com/office/drawing/2014/main" id="{10D599AC-CB77-64EA-075F-34AC6AE7FF57}"/>
              </a:ext>
            </a:extLst>
          </p:cNvPr>
          <p:cNvSpPr>
            <a:spLocks/>
          </p:cNvSpPr>
          <p:nvPr/>
        </p:nvSpPr>
        <p:spPr bwMode="auto">
          <a:xfrm>
            <a:off x="8883651" y="5724525"/>
            <a:ext cx="36513" cy="109538"/>
          </a:xfrm>
          <a:custGeom>
            <a:avLst/>
            <a:gdLst>
              <a:gd name="T0" fmla="*/ 0 w 12"/>
              <a:gd name="T1" fmla="*/ 33 h 36"/>
              <a:gd name="T2" fmla="*/ 12 w 12"/>
              <a:gd name="T3" fmla="*/ 36 h 36"/>
              <a:gd name="T4" fmla="*/ 0 w 12"/>
              <a:gd name="T5" fmla="*/ 0 h 36"/>
              <a:gd name="T6" fmla="*/ 0 w 12"/>
              <a:gd name="T7" fmla="*/ 33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" h="36">
                <a:moveTo>
                  <a:pt x="0" y="33"/>
                </a:moveTo>
                <a:cubicBezTo>
                  <a:pt x="5" y="33"/>
                  <a:pt x="9" y="34"/>
                  <a:pt x="12" y="36"/>
                </a:cubicBezTo>
                <a:cubicBezTo>
                  <a:pt x="0" y="0"/>
                  <a:pt x="0" y="0"/>
                  <a:pt x="0" y="0"/>
                </a:cubicBezTo>
                <a:cubicBezTo>
                  <a:pt x="0" y="33"/>
                  <a:pt x="0" y="33"/>
                  <a:pt x="0" y="33"/>
                </a:cubicBezTo>
                <a:close/>
              </a:path>
            </a:pathLst>
          </a:custGeom>
          <a:solidFill>
            <a:srgbClr val="231F20"/>
          </a:solidFill>
          <a:ln w="1270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" name="Freeform 217">
            <a:extLst>
              <a:ext uri="{FF2B5EF4-FFF2-40B4-BE49-F238E27FC236}">
                <a16:creationId xmlns:a16="http://schemas.microsoft.com/office/drawing/2014/main" id="{E640D971-BE45-C2E3-9292-EFCBA0D09C82}"/>
              </a:ext>
            </a:extLst>
          </p:cNvPr>
          <p:cNvSpPr>
            <a:spLocks/>
          </p:cNvSpPr>
          <p:nvPr/>
        </p:nvSpPr>
        <p:spPr bwMode="auto">
          <a:xfrm>
            <a:off x="8712201" y="5859463"/>
            <a:ext cx="109538" cy="76200"/>
          </a:xfrm>
          <a:custGeom>
            <a:avLst/>
            <a:gdLst>
              <a:gd name="T0" fmla="*/ 36 w 36"/>
              <a:gd name="T1" fmla="*/ 25 h 25"/>
              <a:gd name="T2" fmla="*/ 33 w 36"/>
              <a:gd name="T3" fmla="*/ 20 h 25"/>
              <a:gd name="T4" fmla="*/ 32 w 36"/>
              <a:gd name="T5" fmla="*/ 12 h 25"/>
              <a:gd name="T6" fmla="*/ 36 w 36"/>
              <a:gd name="T7" fmla="*/ 0 h 25"/>
              <a:gd name="T8" fmla="*/ 0 w 36"/>
              <a:gd name="T9" fmla="*/ 13 h 25"/>
              <a:gd name="T10" fmla="*/ 36 w 36"/>
              <a:gd name="T11" fmla="*/ 25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6" h="25">
                <a:moveTo>
                  <a:pt x="36" y="25"/>
                </a:moveTo>
                <a:cubicBezTo>
                  <a:pt x="35" y="23"/>
                  <a:pt x="34" y="21"/>
                  <a:pt x="33" y="20"/>
                </a:cubicBezTo>
                <a:cubicBezTo>
                  <a:pt x="33" y="17"/>
                  <a:pt x="32" y="15"/>
                  <a:pt x="32" y="12"/>
                </a:cubicBezTo>
                <a:cubicBezTo>
                  <a:pt x="32" y="8"/>
                  <a:pt x="33" y="4"/>
                  <a:pt x="36" y="0"/>
                </a:cubicBezTo>
                <a:cubicBezTo>
                  <a:pt x="0" y="13"/>
                  <a:pt x="0" y="13"/>
                  <a:pt x="0" y="13"/>
                </a:cubicBezTo>
                <a:lnTo>
                  <a:pt x="36" y="25"/>
                </a:lnTo>
                <a:close/>
              </a:path>
            </a:pathLst>
          </a:custGeom>
          <a:noFill/>
          <a:ln w="12700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" name="Freeform 218">
            <a:extLst>
              <a:ext uri="{FF2B5EF4-FFF2-40B4-BE49-F238E27FC236}">
                <a16:creationId xmlns:a16="http://schemas.microsoft.com/office/drawing/2014/main" id="{2178808B-3979-60B7-8759-20086548168B}"/>
              </a:ext>
            </a:extLst>
          </p:cNvPr>
          <p:cNvSpPr>
            <a:spLocks/>
          </p:cNvSpPr>
          <p:nvPr/>
        </p:nvSpPr>
        <p:spPr bwMode="auto">
          <a:xfrm>
            <a:off x="8712201" y="5859463"/>
            <a:ext cx="109538" cy="39688"/>
          </a:xfrm>
          <a:custGeom>
            <a:avLst/>
            <a:gdLst>
              <a:gd name="T0" fmla="*/ 32 w 36"/>
              <a:gd name="T1" fmla="*/ 12 h 13"/>
              <a:gd name="T2" fmla="*/ 36 w 36"/>
              <a:gd name="T3" fmla="*/ 0 h 13"/>
              <a:gd name="T4" fmla="*/ 0 w 36"/>
              <a:gd name="T5" fmla="*/ 13 h 13"/>
              <a:gd name="T6" fmla="*/ 32 w 36"/>
              <a:gd name="T7" fmla="*/ 13 h 13"/>
              <a:gd name="T8" fmla="*/ 32 w 36"/>
              <a:gd name="T9" fmla="*/ 12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36" h="13">
                <a:moveTo>
                  <a:pt x="32" y="12"/>
                </a:moveTo>
                <a:cubicBezTo>
                  <a:pt x="32" y="8"/>
                  <a:pt x="33" y="4"/>
                  <a:pt x="36" y="0"/>
                </a:cubicBezTo>
                <a:cubicBezTo>
                  <a:pt x="0" y="13"/>
                  <a:pt x="0" y="13"/>
                  <a:pt x="0" y="13"/>
                </a:cubicBezTo>
                <a:cubicBezTo>
                  <a:pt x="32" y="13"/>
                  <a:pt x="32" y="13"/>
                  <a:pt x="32" y="13"/>
                </a:cubicBezTo>
                <a:lnTo>
                  <a:pt x="32" y="12"/>
                </a:lnTo>
                <a:close/>
              </a:path>
            </a:pathLst>
          </a:custGeom>
          <a:solidFill>
            <a:srgbClr val="231F20"/>
          </a:solidFill>
          <a:ln w="1270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" name="Freeform 219">
            <a:extLst>
              <a:ext uri="{FF2B5EF4-FFF2-40B4-BE49-F238E27FC236}">
                <a16:creationId xmlns:a16="http://schemas.microsoft.com/office/drawing/2014/main" id="{1ED02C40-5B8F-992A-E88C-B94B3645C981}"/>
              </a:ext>
            </a:extLst>
          </p:cNvPr>
          <p:cNvSpPr>
            <a:spLocks/>
          </p:cNvSpPr>
          <p:nvPr/>
        </p:nvSpPr>
        <p:spPr bwMode="auto">
          <a:xfrm>
            <a:off x="8847138" y="5961063"/>
            <a:ext cx="73025" cy="111125"/>
          </a:xfrm>
          <a:custGeom>
            <a:avLst/>
            <a:gdLst>
              <a:gd name="T0" fmla="*/ 24 w 24"/>
              <a:gd name="T1" fmla="*/ 0 h 36"/>
              <a:gd name="T2" fmla="*/ 19 w 24"/>
              <a:gd name="T3" fmla="*/ 2 h 36"/>
              <a:gd name="T4" fmla="*/ 12 w 24"/>
              <a:gd name="T5" fmla="*/ 3 h 36"/>
              <a:gd name="T6" fmla="*/ 0 w 24"/>
              <a:gd name="T7" fmla="*/ 0 h 36"/>
              <a:gd name="T8" fmla="*/ 12 w 24"/>
              <a:gd name="T9" fmla="*/ 36 h 36"/>
              <a:gd name="T10" fmla="*/ 24 w 24"/>
              <a:gd name="T11" fmla="*/ 0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4" h="36">
                <a:moveTo>
                  <a:pt x="24" y="0"/>
                </a:moveTo>
                <a:cubicBezTo>
                  <a:pt x="23" y="1"/>
                  <a:pt x="21" y="2"/>
                  <a:pt x="19" y="2"/>
                </a:cubicBezTo>
                <a:cubicBezTo>
                  <a:pt x="17" y="3"/>
                  <a:pt x="15" y="3"/>
                  <a:pt x="12" y="3"/>
                </a:cubicBezTo>
                <a:cubicBezTo>
                  <a:pt x="8" y="3"/>
                  <a:pt x="4" y="2"/>
                  <a:pt x="0" y="0"/>
                </a:cubicBezTo>
                <a:cubicBezTo>
                  <a:pt x="12" y="36"/>
                  <a:pt x="12" y="36"/>
                  <a:pt x="12" y="36"/>
                </a:cubicBezTo>
                <a:lnTo>
                  <a:pt x="24" y="0"/>
                </a:lnTo>
                <a:close/>
              </a:path>
            </a:pathLst>
          </a:custGeom>
          <a:noFill/>
          <a:ln w="12700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" name="Freeform 220">
            <a:extLst>
              <a:ext uri="{FF2B5EF4-FFF2-40B4-BE49-F238E27FC236}">
                <a16:creationId xmlns:a16="http://schemas.microsoft.com/office/drawing/2014/main" id="{9668CB65-8413-E632-C217-26E6AD14DAA3}"/>
              </a:ext>
            </a:extLst>
          </p:cNvPr>
          <p:cNvSpPr>
            <a:spLocks/>
          </p:cNvSpPr>
          <p:nvPr/>
        </p:nvSpPr>
        <p:spPr bwMode="auto">
          <a:xfrm>
            <a:off x="8847138" y="5961063"/>
            <a:ext cx="36513" cy="111125"/>
          </a:xfrm>
          <a:custGeom>
            <a:avLst/>
            <a:gdLst>
              <a:gd name="T0" fmla="*/ 12 w 12"/>
              <a:gd name="T1" fmla="*/ 3 h 36"/>
              <a:gd name="T2" fmla="*/ 0 w 12"/>
              <a:gd name="T3" fmla="*/ 0 h 36"/>
              <a:gd name="T4" fmla="*/ 12 w 12"/>
              <a:gd name="T5" fmla="*/ 36 h 36"/>
              <a:gd name="T6" fmla="*/ 12 w 12"/>
              <a:gd name="T7" fmla="*/ 3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" h="36">
                <a:moveTo>
                  <a:pt x="12" y="3"/>
                </a:moveTo>
                <a:cubicBezTo>
                  <a:pt x="8" y="3"/>
                  <a:pt x="4" y="2"/>
                  <a:pt x="0" y="0"/>
                </a:cubicBezTo>
                <a:cubicBezTo>
                  <a:pt x="12" y="36"/>
                  <a:pt x="12" y="36"/>
                  <a:pt x="12" y="36"/>
                </a:cubicBezTo>
                <a:cubicBezTo>
                  <a:pt x="12" y="3"/>
                  <a:pt x="12" y="3"/>
                  <a:pt x="12" y="3"/>
                </a:cubicBezTo>
                <a:close/>
              </a:path>
            </a:pathLst>
          </a:custGeom>
          <a:solidFill>
            <a:srgbClr val="231F20"/>
          </a:solidFill>
          <a:ln w="1270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" name="Freeform 221">
            <a:extLst>
              <a:ext uri="{FF2B5EF4-FFF2-40B4-BE49-F238E27FC236}">
                <a16:creationId xmlns:a16="http://schemas.microsoft.com/office/drawing/2014/main" id="{6253566F-3250-23F4-93E8-52FD47A2C251}"/>
              </a:ext>
            </a:extLst>
          </p:cNvPr>
          <p:cNvSpPr>
            <a:spLocks/>
          </p:cNvSpPr>
          <p:nvPr/>
        </p:nvSpPr>
        <p:spPr bwMode="auto">
          <a:xfrm>
            <a:off x="8948738" y="5859463"/>
            <a:ext cx="106363" cy="76200"/>
          </a:xfrm>
          <a:custGeom>
            <a:avLst/>
            <a:gdLst>
              <a:gd name="T0" fmla="*/ 0 w 35"/>
              <a:gd name="T1" fmla="*/ 0 h 25"/>
              <a:gd name="T2" fmla="*/ 2 w 35"/>
              <a:gd name="T3" fmla="*/ 5 h 25"/>
              <a:gd name="T4" fmla="*/ 3 w 35"/>
              <a:gd name="T5" fmla="*/ 12 h 25"/>
              <a:gd name="T6" fmla="*/ 0 w 35"/>
              <a:gd name="T7" fmla="*/ 25 h 25"/>
              <a:gd name="T8" fmla="*/ 35 w 35"/>
              <a:gd name="T9" fmla="*/ 12 h 25"/>
              <a:gd name="T10" fmla="*/ 0 w 35"/>
              <a:gd name="T11" fmla="*/ 0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5" h="25">
                <a:moveTo>
                  <a:pt x="0" y="0"/>
                </a:moveTo>
                <a:cubicBezTo>
                  <a:pt x="1" y="2"/>
                  <a:pt x="1" y="4"/>
                  <a:pt x="2" y="5"/>
                </a:cubicBezTo>
                <a:cubicBezTo>
                  <a:pt x="3" y="8"/>
                  <a:pt x="3" y="10"/>
                  <a:pt x="3" y="12"/>
                </a:cubicBezTo>
                <a:cubicBezTo>
                  <a:pt x="3" y="17"/>
                  <a:pt x="2" y="21"/>
                  <a:pt x="0" y="25"/>
                </a:cubicBezTo>
                <a:cubicBezTo>
                  <a:pt x="35" y="12"/>
                  <a:pt x="35" y="12"/>
                  <a:pt x="35" y="12"/>
                </a:cubicBezTo>
                <a:lnTo>
                  <a:pt x="0" y="0"/>
                </a:lnTo>
                <a:close/>
              </a:path>
            </a:pathLst>
          </a:custGeom>
          <a:noFill/>
          <a:ln w="12700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" name="Freeform 222">
            <a:extLst>
              <a:ext uri="{FF2B5EF4-FFF2-40B4-BE49-F238E27FC236}">
                <a16:creationId xmlns:a16="http://schemas.microsoft.com/office/drawing/2014/main" id="{B491F1CA-3CD6-3CFD-545C-DB6E66FB1AE0}"/>
              </a:ext>
            </a:extLst>
          </p:cNvPr>
          <p:cNvSpPr>
            <a:spLocks/>
          </p:cNvSpPr>
          <p:nvPr/>
        </p:nvSpPr>
        <p:spPr bwMode="auto">
          <a:xfrm>
            <a:off x="8948738" y="5895975"/>
            <a:ext cx="106363" cy="39688"/>
          </a:xfrm>
          <a:custGeom>
            <a:avLst/>
            <a:gdLst>
              <a:gd name="T0" fmla="*/ 3 w 35"/>
              <a:gd name="T1" fmla="*/ 0 h 13"/>
              <a:gd name="T2" fmla="*/ 0 w 35"/>
              <a:gd name="T3" fmla="*/ 13 h 13"/>
              <a:gd name="T4" fmla="*/ 35 w 35"/>
              <a:gd name="T5" fmla="*/ 0 h 13"/>
              <a:gd name="T6" fmla="*/ 3 w 35"/>
              <a:gd name="T7" fmla="*/ 0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" h="13">
                <a:moveTo>
                  <a:pt x="3" y="0"/>
                </a:moveTo>
                <a:cubicBezTo>
                  <a:pt x="3" y="5"/>
                  <a:pt x="2" y="9"/>
                  <a:pt x="0" y="13"/>
                </a:cubicBezTo>
                <a:cubicBezTo>
                  <a:pt x="35" y="0"/>
                  <a:pt x="35" y="0"/>
                  <a:pt x="35" y="0"/>
                </a:cubicBezTo>
                <a:cubicBezTo>
                  <a:pt x="3" y="0"/>
                  <a:pt x="3" y="0"/>
                  <a:pt x="3" y="0"/>
                </a:cubicBezTo>
                <a:close/>
              </a:path>
            </a:pathLst>
          </a:custGeom>
          <a:solidFill>
            <a:srgbClr val="231F20"/>
          </a:solidFill>
          <a:ln w="1270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" name="Freeform 223">
            <a:extLst>
              <a:ext uri="{FF2B5EF4-FFF2-40B4-BE49-F238E27FC236}">
                <a16:creationId xmlns:a16="http://schemas.microsoft.com/office/drawing/2014/main" id="{78C86AE3-8E20-E349-1177-5C95D86EC8DC}"/>
              </a:ext>
            </a:extLst>
          </p:cNvPr>
          <p:cNvSpPr>
            <a:spLocks/>
          </p:cNvSpPr>
          <p:nvPr/>
        </p:nvSpPr>
        <p:spPr bwMode="auto">
          <a:xfrm>
            <a:off x="8859838" y="5643563"/>
            <a:ext cx="52388" cy="58738"/>
          </a:xfrm>
          <a:custGeom>
            <a:avLst/>
            <a:gdLst>
              <a:gd name="T0" fmla="*/ 17 w 17"/>
              <a:gd name="T1" fmla="*/ 1 h 19"/>
              <a:gd name="T2" fmla="*/ 15 w 17"/>
              <a:gd name="T3" fmla="*/ 4 h 19"/>
              <a:gd name="T4" fmla="*/ 15 w 17"/>
              <a:gd name="T5" fmla="*/ 19 h 19"/>
              <a:gd name="T6" fmla="*/ 14 w 17"/>
              <a:gd name="T7" fmla="*/ 19 h 19"/>
              <a:gd name="T8" fmla="*/ 3 w 17"/>
              <a:gd name="T9" fmla="*/ 4 h 19"/>
              <a:gd name="T10" fmla="*/ 3 w 17"/>
              <a:gd name="T11" fmla="*/ 4 h 19"/>
              <a:gd name="T12" fmla="*/ 3 w 17"/>
              <a:gd name="T13" fmla="*/ 15 h 19"/>
              <a:gd name="T14" fmla="*/ 5 w 17"/>
              <a:gd name="T15" fmla="*/ 18 h 19"/>
              <a:gd name="T16" fmla="*/ 5 w 17"/>
              <a:gd name="T17" fmla="*/ 19 h 19"/>
              <a:gd name="T18" fmla="*/ 0 w 17"/>
              <a:gd name="T19" fmla="*/ 19 h 19"/>
              <a:gd name="T20" fmla="*/ 0 w 17"/>
              <a:gd name="T21" fmla="*/ 18 h 19"/>
              <a:gd name="T22" fmla="*/ 2 w 17"/>
              <a:gd name="T23" fmla="*/ 15 h 19"/>
              <a:gd name="T24" fmla="*/ 2 w 17"/>
              <a:gd name="T25" fmla="*/ 2 h 19"/>
              <a:gd name="T26" fmla="*/ 0 w 17"/>
              <a:gd name="T27" fmla="*/ 1 h 19"/>
              <a:gd name="T28" fmla="*/ 0 w 17"/>
              <a:gd name="T29" fmla="*/ 0 h 19"/>
              <a:gd name="T30" fmla="*/ 4 w 17"/>
              <a:gd name="T31" fmla="*/ 0 h 19"/>
              <a:gd name="T32" fmla="*/ 13 w 17"/>
              <a:gd name="T33" fmla="*/ 14 h 19"/>
              <a:gd name="T34" fmla="*/ 13 w 17"/>
              <a:gd name="T35" fmla="*/ 14 h 19"/>
              <a:gd name="T36" fmla="*/ 13 w 17"/>
              <a:gd name="T37" fmla="*/ 4 h 19"/>
              <a:gd name="T38" fmla="*/ 11 w 17"/>
              <a:gd name="T39" fmla="*/ 1 h 19"/>
              <a:gd name="T40" fmla="*/ 11 w 17"/>
              <a:gd name="T41" fmla="*/ 0 h 19"/>
              <a:gd name="T42" fmla="*/ 17 w 17"/>
              <a:gd name="T43" fmla="*/ 0 h 19"/>
              <a:gd name="T44" fmla="*/ 17 w 17"/>
              <a:gd name="T45" fmla="*/ 1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17" h="19">
                <a:moveTo>
                  <a:pt x="17" y="1"/>
                </a:moveTo>
                <a:cubicBezTo>
                  <a:pt x="15" y="1"/>
                  <a:pt x="15" y="1"/>
                  <a:pt x="15" y="4"/>
                </a:cubicBezTo>
                <a:cubicBezTo>
                  <a:pt x="15" y="19"/>
                  <a:pt x="15" y="19"/>
                  <a:pt x="15" y="19"/>
                </a:cubicBezTo>
                <a:cubicBezTo>
                  <a:pt x="14" y="19"/>
                  <a:pt x="14" y="19"/>
                  <a:pt x="14" y="19"/>
                </a:cubicBezTo>
                <a:cubicBezTo>
                  <a:pt x="3" y="4"/>
                  <a:pt x="3" y="4"/>
                  <a:pt x="3" y="4"/>
                </a:cubicBezTo>
                <a:cubicBezTo>
                  <a:pt x="3" y="4"/>
                  <a:pt x="3" y="4"/>
                  <a:pt x="3" y="4"/>
                </a:cubicBezTo>
                <a:cubicBezTo>
                  <a:pt x="3" y="15"/>
                  <a:pt x="3" y="15"/>
                  <a:pt x="3" y="15"/>
                </a:cubicBezTo>
                <a:cubicBezTo>
                  <a:pt x="3" y="17"/>
                  <a:pt x="4" y="18"/>
                  <a:pt x="5" y="18"/>
                </a:cubicBezTo>
                <a:cubicBezTo>
                  <a:pt x="5" y="19"/>
                  <a:pt x="5" y="19"/>
                  <a:pt x="5" y="19"/>
                </a:cubicBezTo>
                <a:cubicBezTo>
                  <a:pt x="0" y="19"/>
                  <a:pt x="0" y="19"/>
                  <a:pt x="0" y="19"/>
                </a:cubicBezTo>
                <a:cubicBezTo>
                  <a:pt x="0" y="18"/>
                  <a:pt x="0" y="18"/>
                  <a:pt x="0" y="18"/>
                </a:cubicBezTo>
                <a:cubicBezTo>
                  <a:pt x="1" y="18"/>
                  <a:pt x="2" y="18"/>
                  <a:pt x="2" y="15"/>
                </a:cubicBezTo>
                <a:cubicBezTo>
                  <a:pt x="2" y="2"/>
                  <a:pt x="2" y="2"/>
                  <a:pt x="2" y="2"/>
                </a:cubicBezTo>
                <a:cubicBezTo>
                  <a:pt x="1" y="1"/>
                  <a:pt x="1" y="1"/>
                  <a:pt x="0" y="1"/>
                </a:cubicBezTo>
                <a:cubicBezTo>
                  <a:pt x="0" y="0"/>
                  <a:pt x="0" y="0"/>
                  <a:pt x="0" y="0"/>
                </a:cubicBezTo>
                <a:cubicBezTo>
                  <a:pt x="4" y="0"/>
                  <a:pt x="4" y="0"/>
                  <a:pt x="4" y="0"/>
                </a:cubicBezTo>
                <a:cubicBezTo>
                  <a:pt x="13" y="14"/>
                  <a:pt x="13" y="14"/>
                  <a:pt x="13" y="14"/>
                </a:cubicBezTo>
                <a:cubicBezTo>
                  <a:pt x="13" y="14"/>
                  <a:pt x="13" y="14"/>
                  <a:pt x="13" y="14"/>
                </a:cubicBezTo>
                <a:cubicBezTo>
                  <a:pt x="13" y="4"/>
                  <a:pt x="13" y="4"/>
                  <a:pt x="13" y="4"/>
                </a:cubicBezTo>
                <a:cubicBezTo>
                  <a:pt x="13" y="1"/>
                  <a:pt x="13" y="1"/>
                  <a:pt x="11" y="1"/>
                </a:cubicBezTo>
                <a:cubicBezTo>
                  <a:pt x="11" y="0"/>
                  <a:pt x="11" y="0"/>
                  <a:pt x="11" y="0"/>
                </a:cubicBezTo>
                <a:cubicBezTo>
                  <a:pt x="17" y="0"/>
                  <a:pt x="17" y="0"/>
                  <a:pt x="17" y="0"/>
                </a:cubicBezTo>
                <a:lnTo>
                  <a:pt x="17" y="1"/>
                </a:lnTo>
                <a:close/>
              </a:path>
            </a:pathLst>
          </a:custGeom>
          <a:solidFill>
            <a:srgbClr val="231F2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33516093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129</Words>
  <Application>Microsoft Office PowerPoint</Application>
  <PresentationFormat>Widescreen</PresentationFormat>
  <Paragraphs>124</Paragraphs>
  <Slides>1</Slides>
  <Notes>0</Notes>
  <HiddenSlides>0</HiddenSlides>
  <MMClips>0</MMClips>
  <ScaleCrop>false</ScaleCrop>
  <HeadingPairs>
    <vt:vector size="6" baseType="variant">
      <vt:variant>
        <vt:lpstr>Brukte skrifter</vt:lpstr>
      </vt:variant>
      <vt:variant>
        <vt:i4>3</vt:i4>
      </vt:variant>
      <vt:variant>
        <vt:lpstr>Tema</vt:lpstr>
      </vt:variant>
      <vt:variant>
        <vt:i4>1</vt:i4>
      </vt:variant>
      <vt:variant>
        <vt:lpstr>Lysbildetitler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Office-tema</vt:lpstr>
      <vt:lpstr>PowerPoint-presentasjon</vt:lpstr>
    </vt:vector>
  </TitlesOfParts>
  <Company>Kartverket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PowerPoint-presentasjon</dc:title>
  <dc:creator>Inger Storm-Furru</dc:creator>
  <cp:lastModifiedBy>Inger Storm-Furru</cp:lastModifiedBy>
  <cp:revision>1</cp:revision>
  <dcterms:created xsi:type="dcterms:W3CDTF">2024-01-10T09:55:42Z</dcterms:created>
  <dcterms:modified xsi:type="dcterms:W3CDTF">2024-01-10T09:56:51Z</dcterms:modified>
</cp:coreProperties>
</file>

<file path=docProps/thumbnail.jpeg>
</file>