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8E30D72-4E7A-841C-A740-994FBAC29E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0BFAB882-0E52-F9A4-286B-7F7E425654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347CF01-5C17-A56F-92BD-71464A476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D55B788-B9DC-2025-1CA8-E45ABABE80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6C477625-FE63-438D-3608-E81268B755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884389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56C1F920-A66B-9782-FCBC-DAF99E86AA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4AEF116A-9E89-CE75-E017-201880B5BF0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09E9A424-2251-285B-B2D1-65813F3C1C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72E5219D-D50D-E700-62E8-31918D5E2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71067E6E-5AF0-FD51-D6B6-B0B08E94F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862720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ED4F8840-A006-EB0E-9818-40BE79EB8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30980770-C0F3-CAD0-65F9-7B659838D6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3A241484-899A-F1C4-EA0C-F03D64366E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453C703-CEFF-28B8-A5B5-D98009186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2749B738-0944-2C21-681B-864AADFF0C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15477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4B99D66-AF05-F5EC-A64C-34C5C864B2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AAA95E9D-0D92-9D10-9A68-9DEC977AF8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3106437A-69AF-D292-37DE-CF594C493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D2838D1-CD0B-AFD7-11B0-F6253EDD91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23F7AAF2-B960-1767-F33C-4CDE6D23F7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351796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257597D0-B907-1413-78F1-5E02B0F8F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6698F815-ED6E-460E-F299-D9635F14A2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8D0CECCA-A56D-45BD-BEF2-9EC310325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F9CB0A0-A9EF-5EBC-ADED-2583828ED1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DD2366C4-EC09-A46D-D838-338484C2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625168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BFD1B8A-C7CF-8AE4-E065-295D71DFD1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01F76A1F-1824-4D80-6291-926F0C3AAB1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2E9FA2E0-FE3B-B56D-E07E-FBBB58255C2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90CBB88E-BD9E-99C1-CBB4-CF24BB767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2303486A-53A9-E267-43E5-B4F8E505A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243B2A8D-4AC4-591B-FE15-A08F3B45E8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76189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C0CC9B2A-E5B1-AB86-8A6F-6F618D489C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BA2EEC08-3A6E-B8D6-22ED-5F6C8FA9D9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4831951C-70CE-8960-305C-DC74964F62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8E2CE7BF-15E3-D5E2-8865-BB774C04AD8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E9221979-9CED-1FF6-D215-67BF53C5C2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0A23AD65-2FBB-C2AC-BB26-5A72EA602D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F9B65BA4-6D17-6537-43FB-35CC1A3C6F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EBE1428A-75F3-FFD9-46D8-BDD1B5A77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834842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FA864C9-93CB-6A78-A0FD-356DA66717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9D0594F1-A156-C63B-2DB1-731FFD0F2A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14667B60-AA1D-D713-2D64-276BCBDD37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B776FE95-82D4-2B53-7281-68368E27B7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121345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78CF4646-B141-5DC4-EDA8-B1ABD60BFD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E812F31C-3996-67A8-C45B-628A084820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006DEF37-DA72-BEA7-ECCC-9F750A9731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944124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4B78DB52-019F-F2C8-FA15-6597A88535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9726DDAA-0DE7-8970-EF4F-9B3368E598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B5D0853E-1F55-4369-C07A-A35FE4EEF1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969190D9-55F1-E140-A247-DCD3287515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87E3B65D-6EC7-85D6-1924-BD0536B97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8F13517C-CDB0-E716-9D97-5DCA6D5BBB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983377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1C205AF-655A-971A-F1D2-505038DB40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30E30DA2-1F26-0DB4-4499-EAF983ACE7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5ED0CD52-0D48-4049-6ECB-F98323EC25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BB983747-E8F7-537B-F7F2-92A26CE5C8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BA3E9D1A-BE0F-9800-B5E1-CB2C520024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E2C5CF1C-0651-00E1-503F-E7D7BF4B94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762132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6418DD80-5DC6-6956-57F7-38C01448A1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2D656470-9563-8C40-16A7-17A80CBADD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E5ED456B-C438-9BCB-B658-15010E2594B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464238-F4AA-483E-BB20-CF83D000F8D0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8FF2D3C2-6E07-2FB4-5C22-A81CDBE7C54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5F82CFF5-1442-C0DC-65EE-D361E3734E9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1C93C2-7A56-4F3A-B72A-4795A77FD78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88539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4058EAB3-6B8C-2092-0818-F7072813EFF2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4067175" y="0"/>
            <a:ext cx="40576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5">
            <a:extLst>
              <a:ext uri="{FF2B5EF4-FFF2-40B4-BE49-F238E27FC236}">
                <a16:creationId xmlns:a16="http://schemas.microsoft.com/office/drawing/2014/main" id="{10A6708B-A65E-1F23-7D70-EA3E4C0109C4}"/>
              </a:ext>
            </a:extLst>
          </p:cNvPr>
          <p:cNvSpPr>
            <a:spLocks/>
          </p:cNvSpPr>
          <p:nvPr/>
        </p:nvSpPr>
        <p:spPr bwMode="auto">
          <a:xfrm>
            <a:off x="6975475" y="2332038"/>
            <a:ext cx="781050" cy="1060450"/>
          </a:xfrm>
          <a:custGeom>
            <a:avLst/>
            <a:gdLst>
              <a:gd name="T0" fmla="*/ 416 w 492"/>
              <a:gd name="T1" fmla="*/ 636 h 668"/>
              <a:gd name="T2" fmla="*/ 358 w 492"/>
              <a:gd name="T3" fmla="*/ 668 h 668"/>
              <a:gd name="T4" fmla="*/ 300 w 492"/>
              <a:gd name="T5" fmla="*/ 609 h 668"/>
              <a:gd name="T6" fmla="*/ 253 w 492"/>
              <a:gd name="T7" fmla="*/ 566 h 668"/>
              <a:gd name="T8" fmla="*/ 216 w 492"/>
              <a:gd name="T9" fmla="*/ 577 h 668"/>
              <a:gd name="T10" fmla="*/ 212 w 492"/>
              <a:gd name="T11" fmla="*/ 580 h 668"/>
              <a:gd name="T12" fmla="*/ 154 w 492"/>
              <a:gd name="T13" fmla="*/ 599 h 668"/>
              <a:gd name="T14" fmla="*/ 181 w 492"/>
              <a:gd name="T15" fmla="*/ 445 h 668"/>
              <a:gd name="T16" fmla="*/ 122 w 492"/>
              <a:gd name="T17" fmla="*/ 419 h 668"/>
              <a:gd name="T18" fmla="*/ 122 w 492"/>
              <a:gd name="T19" fmla="*/ 417 h 668"/>
              <a:gd name="T20" fmla="*/ 151 w 492"/>
              <a:gd name="T21" fmla="*/ 282 h 668"/>
              <a:gd name="T22" fmla="*/ 92 w 492"/>
              <a:gd name="T23" fmla="*/ 287 h 668"/>
              <a:gd name="T24" fmla="*/ 69 w 492"/>
              <a:gd name="T25" fmla="*/ 292 h 668"/>
              <a:gd name="T26" fmla="*/ 0 w 492"/>
              <a:gd name="T27" fmla="*/ 219 h 668"/>
              <a:gd name="T28" fmla="*/ 46 w 492"/>
              <a:gd name="T29" fmla="*/ 102 h 668"/>
              <a:gd name="T30" fmla="*/ 47 w 492"/>
              <a:gd name="T31" fmla="*/ 96 h 668"/>
              <a:gd name="T32" fmla="*/ 75 w 492"/>
              <a:gd name="T33" fmla="*/ 26 h 668"/>
              <a:gd name="T34" fmla="*/ 75 w 492"/>
              <a:gd name="T35" fmla="*/ 22 h 668"/>
              <a:gd name="T36" fmla="*/ 116 w 492"/>
              <a:gd name="T37" fmla="*/ 0 h 668"/>
              <a:gd name="T38" fmla="*/ 132 w 492"/>
              <a:gd name="T39" fmla="*/ 28 h 668"/>
              <a:gd name="T40" fmla="*/ 243 w 492"/>
              <a:gd name="T41" fmla="*/ 66 h 668"/>
              <a:gd name="T42" fmla="*/ 346 w 492"/>
              <a:gd name="T43" fmla="*/ 96 h 668"/>
              <a:gd name="T44" fmla="*/ 466 w 492"/>
              <a:gd name="T45" fmla="*/ 133 h 668"/>
              <a:gd name="T46" fmla="*/ 492 w 492"/>
              <a:gd name="T47" fmla="*/ 203 h 668"/>
              <a:gd name="T48" fmla="*/ 489 w 492"/>
              <a:gd name="T49" fmla="*/ 245 h 668"/>
              <a:gd name="T50" fmla="*/ 488 w 492"/>
              <a:gd name="T51" fmla="*/ 249 h 668"/>
              <a:gd name="T52" fmla="*/ 444 w 492"/>
              <a:gd name="T53" fmla="*/ 366 h 668"/>
              <a:gd name="T54" fmla="*/ 410 w 492"/>
              <a:gd name="T55" fmla="*/ 452 h 668"/>
              <a:gd name="T56" fmla="*/ 403 w 492"/>
              <a:gd name="T57" fmla="*/ 515 h 668"/>
              <a:gd name="T58" fmla="*/ 413 w 492"/>
              <a:gd name="T59" fmla="*/ 592 h 668"/>
              <a:gd name="T60" fmla="*/ 416 w 492"/>
              <a:gd name="T61" fmla="*/ 636 h 6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92" h="668">
                <a:moveTo>
                  <a:pt x="416" y="636"/>
                </a:moveTo>
                <a:lnTo>
                  <a:pt x="358" y="668"/>
                </a:lnTo>
                <a:lnTo>
                  <a:pt x="300" y="609"/>
                </a:lnTo>
                <a:lnTo>
                  <a:pt x="253" y="566"/>
                </a:lnTo>
                <a:lnTo>
                  <a:pt x="216" y="577"/>
                </a:lnTo>
                <a:lnTo>
                  <a:pt x="212" y="580"/>
                </a:lnTo>
                <a:lnTo>
                  <a:pt x="154" y="599"/>
                </a:lnTo>
                <a:lnTo>
                  <a:pt x="181" y="445"/>
                </a:lnTo>
                <a:lnTo>
                  <a:pt x="122" y="419"/>
                </a:lnTo>
                <a:lnTo>
                  <a:pt x="122" y="417"/>
                </a:lnTo>
                <a:lnTo>
                  <a:pt x="151" y="282"/>
                </a:lnTo>
                <a:lnTo>
                  <a:pt x="92" y="287"/>
                </a:lnTo>
                <a:lnTo>
                  <a:pt x="69" y="292"/>
                </a:lnTo>
                <a:lnTo>
                  <a:pt x="0" y="219"/>
                </a:lnTo>
                <a:lnTo>
                  <a:pt x="46" y="102"/>
                </a:lnTo>
                <a:lnTo>
                  <a:pt x="47" y="96"/>
                </a:lnTo>
                <a:lnTo>
                  <a:pt x="75" y="26"/>
                </a:lnTo>
                <a:lnTo>
                  <a:pt x="75" y="22"/>
                </a:lnTo>
                <a:lnTo>
                  <a:pt x="116" y="0"/>
                </a:lnTo>
                <a:lnTo>
                  <a:pt x="132" y="28"/>
                </a:lnTo>
                <a:lnTo>
                  <a:pt x="243" y="66"/>
                </a:lnTo>
                <a:lnTo>
                  <a:pt x="346" y="96"/>
                </a:lnTo>
                <a:lnTo>
                  <a:pt x="466" y="133"/>
                </a:lnTo>
                <a:lnTo>
                  <a:pt x="492" y="203"/>
                </a:lnTo>
                <a:lnTo>
                  <a:pt x="489" y="245"/>
                </a:lnTo>
                <a:lnTo>
                  <a:pt x="488" y="249"/>
                </a:lnTo>
                <a:lnTo>
                  <a:pt x="444" y="366"/>
                </a:lnTo>
                <a:lnTo>
                  <a:pt x="410" y="452"/>
                </a:lnTo>
                <a:lnTo>
                  <a:pt x="403" y="515"/>
                </a:lnTo>
                <a:lnTo>
                  <a:pt x="413" y="592"/>
                </a:lnTo>
                <a:lnTo>
                  <a:pt x="416" y="636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6">
            <a:extLst>
              <a:ext uri="{FF2B5EF4-FFF2-40B4-BE49-F238E27FC236}">
                <a16:creationId xmlns:a16="http://schemas.microsoft.com/office/drawing/2014/main" id="{9EA76D04-050C-E847-31CB-F26778B6E331}"/>
              </a:ext>
            </a:extLst>
          </p:cNvPr>
          <p:cNvSpPr>
            <a:spLocks/>
          </p:cNvSpPr>
          <p:nvPr/>
        </p:nvSpPr>
        <p:spPr bwMode="auto">
          <a:xfrm>
            <a:off x="6889750" y="5259388"/>
            <a:ext cx="506413" cy="893763"/>
          </a:xfrm>
          <a:custGeom>
            <a:avLst/>
            <a:gdLst>
              <a:gd name="T0" fmla="*/ 248 w 319"/>
              <a:gd name="T1" fmla="*/ 291 h 563"/>
              <a:gd name="T2" fmla="*/ 202 w 319"/>
              <a:gd name="T3" fmla="*/ 179 h 563"/>
              <a:gd name="T4" fmla="*/ 222 w 319"/>
              <a:gd name="T5" fmla="*/ 20 h 563"/>
              <a:gd name="T6" fmla="*/ 78 w 319"/>
              <a:gd name="T7" fmla="*/ 0 h 563"/>
              <a:gd name="T8" fmla="*/ 73 w 319"/>
              <a:gd name="T9" fmla="*/ 13 h 563"/>
              <a:gd name="T10" fmla="*/ 59 w 319"/>
              <a:gd name="T11" fmla="*/ 52 h 563"/>
              <a:gd name="T12" fmla="*/ 56 w 319"/>
              <a:gd name="T13" fmla="*/ 57 h 563"/>
              <a:gd name="T14" fmla="*/ 27 w 319"/>
              <a:gd name="T15" fmla="*/ 131 h 563"/>
              <a:gd name="T16" fmla="*/ 0 w 319"/>
              <a:gd name="T17" fmla="*/ 198 h 563"/>
              <a:gd name="T18" fmla="*/ 27 w 319"/>
              <a:gd name="T19" fmla="*/ 332 h 563"/>
              <a:gd name="T20" fmla="*/ 30 w 319"/>
              <a:gd name="T21" fmla="*/ 353 h 563"/>
              <a:gd name="T22" fmla="*/ 63 w 319"/>
              <a:gd name="T23" fmla="*/ 519 h 563"/>
              <a:gd name="T24" fmla="*/ 139 w 319"/>
              <a:gd name="T25" fmla="*/ 563 h 563"/>
              <a:gd name="T26" fmla="*/ 148 w 319"/>
              <a:gd name="T27" fmla="*/ 485 h 563"/>
              <a:gd name="T28" fmla="*/ 148 w 319"/>
              <a:gd name="T29" fmla="*/ 379 h 563"/>
              <a:gd name="T30" fmla="*/ 173 w 319"/>
              <a:gd name="T31" fmla="*/ 332 h 563"/>
              <a:gd name="T32" fmla="*/ 176 w 319"/>
              <a:gd name="T33" fmla="*/ 433 h 563"/>
              <a:gd name="T34" fmla="*/ 238 w 319"/>
              <a:gd name="T35" fmla="*/ 522 h 563"/>
              <a:gd name="T36" fmla="*/ 285 w 319"/>
              <a:gd name="T37" fmla="*/ 519 h 563"/>
              <a:gd name="T38" fmla="*/ 319 w 319"/>
              <a:gd name="T39" fmla="*/ 439 h 563"/>
              <a:gd name="T40" fmla="*/ 317 w 319"/>
              <a:gd name="T41" fmla="*/ 358 h 563"/>
              <a:gd name="T42" fmla="*/ 248 w 319"/>
              <a:gd name="T43" fmla="*/ 291 h 5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19" h="563">
                <a:moveTo>
                  <a:pt x="248" y="291"/>
                </a:moveTo>
                <a:lnTo>
                  <a:pt x="202" y="179"/>
                </a:lnTo>
                <a:lnTo>
                  <a:pt x="222" y="20"/>
                </a:lnTo>
                <a:lnTo>
                  <a:pt x="78" y="0"/>
                </a:lnTo>
                <a:lnTo>
                  <a:pt x="73" y="13"/>
                </a:lnTo>
                <a:lnTo>
                  <a:pt x="59" y="52"/>
                </a:lnTo>
                <a:lnTo>
                  <a:pt x="56" y="57"/>
                </a:lnTo>
                <a:lnTo>
                  <a:pt x="27" y="131"/>
                </a:lnTo>
                <a:lnTo>
                  <a:pt x="0" y="198"/>
                </a:lnTo>
                <a:lnTo>
                  <a:pt x="27" y="332"/>
                </a:lnTo>
                <a:lnTo>
                  <a:pt x="30" y="353"/>
                </a:lnTo>
                <a:lnTo>
                  <a:pt x="63" y="519"/>
                </a:lnTo>
                <a:lnTo>
                  <a:pt x="139" y="563"/>
                </a:lnTo>
                <a:lnTo>
                  <a:pt x="148" y="485"/>
                </a:lnTo>
                <a:lnTo>
                  <a:pt x="148" y="379"/>
                </a:lnTo>
                <a:lnTo>
                  <a:pt x="173" y="332"/>
                </a:lnTo>
                <a:lnTo>
                  <a:pt x="176" y="433"/>
                </a:lnTo>
                <a:lnTo>
                  <a:pt x="238" y="522"/>
                </a:lnTo>
                <a:lnTo>
                  <a:pt x="285" y="519"/>
                </a:lnTo>
                <a:lnTo>
                  <a:pt x="319" y="439"/>
                </a:lnTo>
                <a:lnTo>
                  <a:pt x="317" y="358"/>
                </a:lnTo>
                <a:lnTo>
                  <a:pt x="248" y="29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7">
            <a:extLst>
              <a:ext uri="{FF2B5EF4-FFF2-40B4-BE49-F238E27FC236}">
                <a16:creationId xmlns:a16="http://schemas.microsoft.com/office/drawing/2014/main" id="{6A7F9493-7C01-17B8-BC72-5BDE9B452253}"/>
              </a:ext>
            </a:extLst>
          </p:cNvPr>
          <p:cNvSpPr>
            <a:spLocks/>
          </p:cNvSpPr>
          <p:nvPr/>
        </p:nvSpPr>
        <p:spPr bwMode="auto">
          <a:xfrm>
            <a:off x="6959600" y="4100513"/>
            <a:ext cx="523875" cy="996950"/>
          </a:xfrm>
          <a:custGeom>
            <a:avLst/>
            <a:gdLst>
              <a:gd name="T0" fmla="*/ 318 w 330"/>
              <a:gd name="T1" fmla="*/ 450 h 628"/>
              <a:gd name="T2" fmla="*/ 298 w 330"/>
              <a:gd name="T3" fmla="*/ 239 h 628"/>
              <a:gd name="T4" fmla="*/ 250 w 330"/>
              <a:gd name="T5" fmla="*/ 118 h 628"/>
              <a:gd name="T6" fmla="*/ 187 w 330"/>
              <a:gd name="T7" fmla="*/ 61 h 628"/>
              <a:gd name="T8" fmla="*/ 114 w 330"/>
              <a:gd name="T9" fmla="*/ 0 h 628"/>
              <a:gd name="T10" fmla="*/ 108 w 330"/>
              <a:gd name="T11" fmla="*/ 7 h 628"/>
              <a:gd name="T12" fmla="*/ 99 w 330"/>
              <a:gd name="T13" fmla="*/ 116 h 628"/>
              <a:gd name="T14" fmla="*/ 86 w 330"/>
              <a:gd name="T15" fmla="*/ 271 h 628"/>
              <a:gd name="T16" fmla="*/ 83 w 330"/>
              <a:gd name="T17" fmla="*/ 322 h 628"/>
              <a:gd name="T18" fmla="*/ 0 w 330"/>
              <a:gd name="T19" fmla="*/ 386 h 628"/>
              <a:gd name="T20" fmla="*/ 18 w 330"/>
              <a:gd name="T21" fmla="*/ 584 h 628"/>
              <a:gd name="T22" fmla="*/ 64 w 330"/>
              <a:gd name="T23" fmla="*/ 596 h 628"/>
              <a:gd name="T24" fmla="*/ 115 w 330"/>
              <a:gd name="T25" fmla="*/ 567 h 628"/>
              <a:gd name="T26" fmla="*/ 213 w 330"/>
              <a:gd name="T27" fmla="*/ 628 h 628"/>
              <a:gd name="T28" fmla="*/ 293 w 330"/>
              <a:gd name="T29" fmla="*/ 602 h 628"/>
              <a:gd name="T30" fmla="*/ 330 w 330"/>
              <a:gd name="T31" fmla="*/ 513 h 628"/>
              <a:gd name="T32" fmla="*/ 318 w 330"/>
              <a:gd name="T33" fmla="*/ 450 h 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0" h="628">
                <a:moveTo>
                  <a:pt x="318" y="450"/>
                </a:moveTo>
                <a:lnTo>
                  <a:pt x="298" y="239"/>
                </a:lnTo>
                <a:lnTo>
                  <a:pt x="250" y="118"/>
                </a:lnTo>
                <a:lnTo>
                  <a:pt x="187" y="61"/>
                </a:lnTo>
                <a:lnTo>
                  <a:pt x="114" y="0"/>
                </a:lnTo>
                <a:lnTo>
                  <a:pt x="108" y="7"/>
                </a:lnTo>
                <a:lnTo>
                  <a:pt x="99" y="116"/>
                </a:lnTo>
                <a:lnTo>
                  <a:pt x="86" y="271"/>
                </a:lnTo>
                <a:lnTo>
                  <a:pt x="83" y="322"/>
                </a:lnTo>
                <a:lnTo>
                  <a:pt x="0" y="386"/>
                </a:lnTo>
                <a:lnTo>
                  <a:pt x="18" y="584"/>
                </a:lnTo>
                <a:lnTo>
                  <a:pt x="64" y="596"/>
                </a:lnTo>
                <a:lnTo>
                  <a:pt x="115" y="567"/>
                </a:lnTo>
                <a:lnTo>
                  <a:pt x="213" y="628"/>
                </a:lnTo>
                <a:lnTo>
                  <a:pt x="293" y="602"/>
                </a:lnTo>
                <a:lnTo>
                  <a:pt x="330" y="513"/>
                </a:lnTo>
                <a:lnTo>
                  <a:pt x="318" y="45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BAE8A1BD-2950-7850-5519-958AAEA274AE}"/>
              </a:ext>
            </a:extLst>
          </p:cNvPr>
          <p:cNvSpPr>
            <a:spLocks/>
          </p:cNvSpPr>
          <p:nvPr/>
        </p:nvSpPr>
        <p:spPr bwMode="auto">
          <a:xfrm>
            <a:off x="4071938" y="1941513"/>
            <a:ext cx="2124075" cy="4911725"/>
          </a:xfrm>
          <a:custGeom>
            <a:avLst/>
            <a:gdLst>
              <a:gd name="T0" fmla="*/ 1313 w 1338"/>
              <a:gd name="T1" fmla="*/ 2615 h 3094"/>
              <a:gd name="T2" fmla="*/ 1298 w 1338"/>
              <a:gd name="T3" fmla="*/ 2562 h 3094"/>
              <a:gd name="T4" fmla="*/ 1285 w 1338"/>
              <a:gd name="T5" fmla="*/ 2505 h 3094"/>
              <a:gd name="T6" fmla="*/ 1285 w 1338"/>
              <a:gd name="T7" fmla="*/ 2390 h 3094"/>
              <a:gd name="T8" fmla="*/ 1244 w 1338"/>
              <a:gd name="T9" fmla="*/ 2335 h 3094"/>
              <a:gd name="T10" fmla="*/ 1193 w 1338"/>
              <a:gd name="T11" fmla="*/ 2295 h 3094"/>
              <a:gd name="T12" fmla="*/ 1084 w 1338"/>
              <a:gd name="T13" fmla="*/ 2212 h 3094"/>
              <a:gd name="T14" fmla="*/ 1084 w 1338"/>
              <a:gd name="T15" fmla="*/ 2192 h 3094"/>
              <a:gd name="T16" fmla="*/ 1088 w 1338"/>
              <a:gd name="T17" fmla="*/ 2105 h 3094"/>
              <a:gd name="T18" fmla="*/ 1103 w 1338"/>
              <a:gd name="T19" fmla="*/ 1788 h 3094"/>
              <a:gd name="T20" fmla="*/ 935 w 1338"/>
              <a:gd name="T21" fmla="*/ 1650 h 3094"/>
              <a:gd name="T22" fmla="*/ 710 w 1338"/>
              <a:gd name="T23" fmla="*/ 1261 h 3094"/>
              <a:gd name="T24" fmla="*/ 792 w 1338"/>
              <a:gd name="T25" fmla="*/ 1074 h 3094"/>
              <a:gd name="T26" fmla="*/ 805 w 1338"/>
              <a:gd name="T27" fmla="*/ 912 h 3094"/>
              <a:gd name="T28" fmla="*/ 918 w 1338"/>
              <a:gd name="T29" fmla="*/ 577 h 3094"/>
              <a:gd name="T30" fmla="*/ 999 w 1338"/>
              <a:gd name="T31" fmla="*/ 198 h 3094"/>
              <a:gd name="T32" fmla="*/ 1014 w 1338"/>
              <a:gd name="T33" fmla="*/ 141 h 3094"/>
              <a:gd name="T34" fmla="*/ 1014 w 1338"/>
              <a:gd name="T35" fmla="*/ 26 h 3094"/>
              <a:gd name="T36" fmla="*/ 877 w 1338"/>
              <a:gd name="T37" fmla="*/ 95 h 3094"/>
              <a:gd name="T38" fmla="*/ 858 w 1338"/>
              <a:gd name="T39" fmla="*/ 103 h 3094"/>
              <a:gd name="T40" fmla="*/ 820 w 1338"/>
              <a:gd name="T41" fmla="*/ 90 h 3094"/>
              <a:gd name="T42" fmla="*/ 655 w 1338"/>
              <a:gd name="T43" fmla="*/ 29 h 3094"/>
              <a:gd name="T44" fmla="*/ 575 w 1338"/>
              <a:gd name="T45" fmla="*/ 100 h 3094"/>
              <a:gd name="T46" fmla="*/ 254 w 1338"/>
              <a:gd name="T47" fmla="*/ 0 h 3094"/>
              <a:gd name="T48" fmla="*/ 74 w 1338"/>
              <a:gd name="T49" fmla="*/ 45 h 3094"/>
              <a:gd name="T50" fmla="*/ 95 w 1338"/>
              <a:gd name="T51" fmla="*/ 198 h 3094"/>
              <a:gd name="T52" fmla="*/ 114 w 1338"/>
              <a:gd name="T53" fmla="*/ 331 h 3094"/>
              <a:gd name="T54" fmla="*/ 98 w 1338"/>
              <a:gd name="T55" fmla="*/ 705 h 3094"/>
              <a:gd name="T56" fmla="*/ 0 w 1338"/>
              <a:gd name="T57" fmla="*/ 854 h 3094"/>
              <a:gd name="T58" fmla="*/ 131 w 1338"/>
              <a:gd name="T59" fmla="*/ 1051 h 3094"/>
              <a:gd name="T60" fmla="*/ 296 w 1338"/>
              <a:gd name="T61" fmla="*/ 1297 h 3094"/>
              <a:gd name="T62" fmla="*/ 314 w 1338"/>
              <a:gd name="T63" fmla="*/ 1637 h 3094"/>
              <a:gd name="T64" fmla="*/ 369 w 1338"/>
              <a:gd name="T65" fmla="*/ 1784 h 3094"/>
              <a:gd name="T66" fmla="*/ 229 w 1338"/>
              <a:gd name="T67" fmla="*/ 1845 h 3094"/>
              <a:gd name="T68" fmla="*/ 139 w 1338"/>
              <a:gd name="T69" fmla="*/ 1884 h 3094"/>
              <a:gd name="T70" fmla="*/ 112 w 1338"/>
              <a:gd name="T71" fmla="*/ 2053 h 3094"/>
              <a:gd name="T72" fmla="*/ 207 w 1338"/>
              <a:gd name="T73" fmla="*/ 2246 h 3094"/>
              <a:gd name="T74" fmla="*/ 177 w 1338"/>
              <a:gd name="T75" fmla="*/ 2367 h 3094"/>
              <a:gd name="T76" fmla="*/ 112 w 1338"/>
              <a:gd name="T77" fmla="*/ 2616 h 3094"/>
              <a:gd name="T78" fmla="*/ 70 w 1338"/>
              <a:gd name="T79" fmla="*/ 2618 h 3094"/>
              <a:gd name="T80" fmla="*/ 153 w 1338"/>
              <a:gd name="T81" fmla="*/ 2823 h 3094"/>
              <a:gd name="T82" fmla="*/ 155 w 1338"/>
              <a:gd name="T83" fmla="*/ 2827 h 3094"/>
              <a:gd name="T84" fmla="*/ 39 w 1338"/>
              <a:gd name="T85" fmla="*/ 3002 h 3094"/>
              <a:gd name="T86" fmla="*/ 155 w 1338"/>
              <a:gd name="T87" fmla="*/ 3094 h 3094"/>
              <a:gd name="T88" fmla="*/ 705 w 1338"/>
              <a:gd name="T89" fmla="*/ 2996 h 3094"/>
              <a:gd name="T90" fmla="*/ 764 w 1338"/>
              <a:gd name="T91" fmla="*/ 2918 h 3094"/>
              <a:gd name="T92" fmla="*/ 763 w 1338"/>
              <a:gd name="T93" fmla="*/ 2865 h 3094"/>
              <a:gd name="T94" fmla="*/ 684 w 1338"/>
              <a:gd name="T95" fmla="*/ 2619 h 3094"/>
              <a:gd name="T96" fmla="*/ 807 w 1338"/>
              <a:gd name="T97" fmla="*/ 2639 h 3094"/>
              <a:gd name="T98" fmla="*/ 832 w 1338"/>
              <a:gd name="T99" fmla="*/ 2644 h 3094"/>
              <a:gd name="T100" fmla="*/ 859 w 1338"/>
              <a:gd name="T101" fmla="*/ 2787 h 3094"/>
              <a:gd name="T102" fmla="*/ 963 w 1338"/>
              <a:gd name="T103" fmla="*/ 2690 h 3094"/>
              <a:gd name="T104" fmla="*/ 1066 w 1338"/>
              <a:gd name="T105" fmla="*/ 2686 h 3094"/>
              <a:gd name="T106" fmla="*/ 1100 w 1338"/>
              <a:gd name="T107" fmla="*/ 2746 h 3094"/>
              <a:gd name="T108" fmla="*/ 1072 w 1338"/>
              <a:gd name="T109" fmla="*/ 2766 h 3094"/>
              <a:gd name="T110" fmla="*/ 1033 w 1338"/>
              <a:gd name="T111" fmla="*/ 2795 h 3094"/>
              <a:gd name="T112" fmla="*/ 1094 w 1338"/>
              <a:gd name="T113" fmla="*/ 2854 h 3094"/>
              <a:gd name="T114" fmla="*/ 1250 w 1338"/>
              <a:gd name="T115" fmla="*/ 2807 h 3094"/>
              <a:gd name="T116" fmla="*/ 1338 w 1338"/>
              <a:gd name="T117" fmla="*/ 2711 h 3094"/>
              <a:gd name="T118" fmla="*/ 1313 w 1338"/>
              <a:gd name="T119" fmla="*/ 2615 h 30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38" h="3094">
                <a:moveTo>
                  <a:pt x="1313" y="2615"/>
                </a:moveTo>
                <a:lnTo>
                  <a:pt x="1298" y="2562"/>
                </a:lnTo>
                <a:lnTo>
                  <a:pt x="1285" y="2505"/>
                </a:lnTo>
                <a:lnTo>
                  <a:pt x="1285" y="2390"/>
                </a:lnTo>
                <a:lnTo>
                  <a:pt x="1244" y="2335"/>
                </a:lnTo>
                <a:lnTo>
                  <a:pt x="1193" y="2295"/>
                </a:lnTo>
                <a:lnTo>
                  <a:pt x="1084" y="2212"/>
                </a:lnTo>
                <a:lnTo>
                  <a:pt x="1084" y="2192"/>
                </a:lnTo>
                <a:lnTo>
                  <a:pt x="1088" y="2105"/>
                </a:lnTo>
                <a:lnTo>
                  <a:pt x="1103" y="1788"/>
                </a:lnTo>
                <a:lnTo>
                  <a:pt x="935" y="1650"/>
                </a:lnTo>
                <a:lnTo>
                  <a:pt x="710" y="1261"/>
                </a:lnTo>
                <a:lnTo>
                  <a:pt x="792" y="1074"/>
                </a:lnTo>
                <a:lnTo>
                  <a:pt x="805" y="912"/>
                </a:lnTo>
                <a:lnTo>
                  <a:pt x="918" y="577"/>
                </a:lnTo>
                <a:lnTo>
                  <a:pt x="999" y="198"/>
                </a:lnTo>
                <a:lnTo>
                  <a:pt x="1014" y="141"/>
                </a:lnTo>
                <a:lnTo>
                  <a:pt x="1014" y="26"/>
                </a:lnTo>
                <a:lnTo>
                  <a:pt x="877" y="95"/>
                </a:lnTo>
                <a:lnTo>
                  <a:pt x="858" y="103"/>
                </a:lnTo>
                <a:lnTo>
                  <a:pt x="820" y="90"/>
                </a:lnTo>
                <a:lnTo>
                  <a:pt x="655" y="29"/>
                </a:lnTo>
                <a:lnTo>
                  <a:pt x="575" y="100"/>
                </a:lnTo>
                <a:lnTo>
                  <a:pt x="254" y="0"/>
                </a:lnTo>
                <a:lnTo>
                  <a:pt x="74" y="45"/>
                </a:lnTo>
                <a:lnTo>
                  <a:pt x="95" y="198"/>
                </a:lnTo>
                <a:lnTo>
                  <a:pt x="114" y="331"/>
                </a:lnTo>
                <a:lnTo>
                  <a:pt x="98" y="705"/>
                </a:lnTo>
                <a:lnTo>
                  <a:pt x="0" y="854"/>
                </a:lnTo>
                <a:lnTo>
                  <a:pt x="131" y="1051"/>
                </a:lnTo>
                <a:lnTo>
                  <a:pt x="296" y="1297"/>
                </a:lnTo>
                <a:lnTo>
                  <a:pt x="314" y="1637"/>
                </a:lnTo>
                <a:lnTo>
                  <a:pt x="369" y="1784"/>
                </a:lnTo>
                <a:lnTo>
                  <a:pt x="229" y="1845"/>
                </a:lnTo>
                <a:lnTo>
                  <a:pt x="139" y="1884"/>
                </a:lnTo>
                <a:lnTo>
                  <a:pt x="112" y="2053"/>
                </a:lnTo>
                <a:lnTo>
                  <a:pt x="207" y="2246"/>
                </a:lnTo>
                <a:lnTo>
                  <a:pt x="177" y="2367"/>
                </a:lnTo>
                <a:lnTo>
                  <a:pt x="112" y="2616"/>
                </a:lnTo>
                <a:lnTo>
                  <a:pt x="70" y="2618"/>
                </a:lnTo>
                <a:lnTo>
                  <a:pt x="153" y="2823"/>
                </a:lnTo>
                <a:lnTo>
                  <a:pt x="155" y="2827"/>
                </a:lnTo>
                <a:lnTo>
                  <a:pt x="39" y="3002"/>
                </a:lnTo>
                <a:lnTo>
                  <a:pt x="155" y="3094"/>
                </a:lnTo>
                <a:lnTo>
                  <a:pt x="705" y="2996"/>
                </a:lnTo>
                <a:lnTo>
                  <a:pt x="764" y="2918"/>
                </a:lnTo>
                <a:lnTo>
                  <a:pt x="763" y="2865"/>
                </a:lnTo>
                <a:lnTo>
                  <a:pt x="684" y="2619"/>
                </a:lnTo>
                <a:lnTo>
                  <a:pt x="807" y="2639"/>
                </a:lnTo>
                <a:lnTo>
                  <a:pt x="832" y="2644"/>
                </a:lnTo>
                <a:lnTo>
                  <a:pt x="859" y="2787"/>
                </a:lnTo>
                <a:lnTo>
                  <a:pt x="963" y="2690"/>
                </a:lnTo>
                <a:lnTo>
                  <a:pt x="1066" y="2686"/>
                </a:lnTo>
                <a:lnTo>
                  <a:pt x="1100" y="2746"/>
                </a:lnTo>
                <a:lnTo>
                  <a:pt x="1072" y="2766"/>
                </a:lnTo>
                <a:lnTo>
                  <a:pt x="1033" y="2795"/>
                </a:lnTo>
                <a:lnTo>
                  <a:pt x="1094" y="2854"/>
                </a:lnTo>
                <a:lnTo>
                  <a:pt x="1250" y="2807"/>
                </a:lnTo>
                <a:lnTo>
                  <a:pt x="1338" y="2711"/>
                </a:lnTo>
                <a:lnTo>
                  <a:pt x="1313" y="261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9">
            <a:extLst>
              <a:ext uri="{FF2B5EF4-FFF2-40B4-BE49-F238E27FC236}">
                <a16:creationId xmlns:a16="http://schemas.microsoft.com/office/drawing/2014/main" id="{D6CBA796-2DB6-FA83-6867-FB45DEF6B34F}"/>
              </a:ext>
            </a:extLst>
          </p:cNvPr>
          <p:cNvSpPr>
            <a:spLocks/>
          </p:cNvSpPr>
          <p:nvPr/>
        </p:nvSpPr>
        <p:spPr bwMode="auto">
          <a:xfrm>
            <a:off x="5529263" y="1951038"/>
            <a:ext cx="2273300" cy="2366963"/>
          </a:xfrm>
          <a:custGeom>
            <a:avLst/>
            <a:gdLst>
              <a:gd name="T0" fmla="*/ 1361 w 1432"/>
              <a:gd name="T1" fmla="*/ 1000 h 1491"/>
              <a:gd name="T2" fmla="*/ 1333 w 1432"/>
              <a:gd name="T3" fmla="*/ 944 h 1491"/>
              <a:gd name="T4" fmla="*/ 1269 w 1432"/>
              <a:gd name="T5" fmla="*/ 908 h 1491"/>
              <a:gd name="T6" fmla="*/ 1164 w 1432"/>
              <a:gd name="T7" fmla="*/ 806 h 1491"/>
              <a:gd name="T8" fmla="*/ 1123 w 1432"/>
              <a:gd name="T9" fmla="*/ 820 h 1491"/>
              <a:gd name="T10" fmla="*/ 1092 w 1432"/>
              <a:gd name="T11" fmla="*/ 685 h 1491"/>
              <a:gd name="T12" fmla="*/ 1033 w 1432"/>
              <a:gd name="T13" fmla="*/ 657 h 1491"/>
              <a:gd name="T14" fmla="*/ 1003 w 1432"/>
              <a:gd name="T15" fmla="*/ 527 h 1491"/>
              <a:gd name="T16" fmla="*/ 911 w 1432"/>
              <a:gd name="T17" fmla="*/ 459 h 1491"/>
              <a:gd name="T18" fmla="*/ 958 w 1432"/>
              <a:gd name="T19" fmla="*/ 336 h 1491"/>
              <a:gd name="T20" fmla="*/ 986 w 1432"/>
              <a:gd name="T21" fmla="*/ 262 h 1491"/>
              <a:gd name="T22" fmla="*/ 999 w 1432"/>
              <a:gd name="T23" fmla="*/ 192 h 1491"/>
              <a:gd name="T24" fmla="*/ 973 w 1432"/>
              <a:gd name="T25" fmla="*/ 148 h 1491"/>
              <a:gd name="T26" fmla="*/ 919 w 1432"/>
              <a:gd name="T27" fmla="*/ 147 h 1491"/>
              <a:gd name="T28" fmla="*/ 901 w 1432"/>
              <a:gd name="T29" fmla="*/ 192 h 1491"/>
              <a:gd name="T30" fmla="*/ 894 w 1432"/>
              <a:gd name="T31" fmla="*/ 214 h 1491"/>
              <a:gd name="T32" fmla="*/ 809 w 1432"/>
              <a:gd name="T33" fmla="*/ 164 h 1491"/>
              <a:gd name="T34" fmla="*/ 669 w 1432"/>
              <a:gd name="T35" fmla="*/ 192 h 1491"/>
              <a:gd name="T36" fmla="*/ 604 w 1432"/>
              <a:gd name="T37" fmla="*/ 205 h 1491"/>
              <a:gd name="T38" fmla="*/ 555 w 1432"/>
              <a:gd name="T39" fmla="*/ 0 h 1491"/>
              <a:gd name="T40" fmla="*/ 402 w 1432"/>
              <a:gd name="T41" fmla="*/ 73 h 1491"/>
              <a:gd name="T42" fmla="*/ 354 w 1432"/>
              <a:gd name="T43" fmla="*/ 192 h 1491"/>
              <a:gd name="T44" fmla="*/ 324 w 1432"/>
              <a:gd name="T45" fmla="*/ 192 h 1491"/>
              <a:gd name="T46" fmla="*/ 81 w 1432"/>
              <a:gd name="T47" fmla="*/ 192 h 1491"/>
              <a:gd name="T48" fmla="*/ 280 w 1432"/>
              <a:gd name="T49" fmla="*/ 590 h 1491"/>
              <a:gd name="T50" fmla="*/ 500 w 1432"/>
              <a:gd name="T51" fmla="*/ 916 h 1491"/>
              <a:gd name="T52" fmla="*/ 640 w 1432"/>
              <a:gd name="T53" fmla="*/ 1001 h 1491"/>
              <a:gd name="T54" fmla="*/ 712 w 1432"/>
              <a:gd name="T55" fmla="*/ 1142 h 1491"/>
              <a:gd name="T56" fmla="*/ 693 w 1432"/>
              <a:gd name="T57" fmla="*/ 1170 h 1491"/>
              <a:gd name="T58" fmla="*/ 770 w 1432"/>
              <a:gd name="T59" fmla="*/ 1285 h 1491"/>
              <a:gd name="T60" fmla="*/ 817 w 1432"/>
              <a:gd name="T61" fmla="*/ 1362 h 1491"/>
              <a:gd name="T62" fmla="*/ 944 w 1432"/>
              <a:gd name="T63" fmla="*/ 1338 h 1491"/>
              <a:gd name="T64" fmla="*/ 1002 w 1432"/>
              <a:gd name="T65" fmla="*/ 1266 h 1491"/>
              <a:gd name="T66" fmla="*/ 1015 w 1432"/>
              <a:gd name="T67" fmla="*/ 1265 h 1491"/>
              <a:gd name="T68" fmla="*/ 1273 w 1432"/>
              <a:gd name="T69" fmla="*/ 1491 h 1491"/>
              <a:gd name="T70" fmla="*/ 1355 w 1432"/>
              <a:gd name="T71" fmla="*/ 1291 h 1491"/>
              <a:gd name="T72" fmla="*/ 1403 w 1432"/>
              <a:gd name="T73" fmla="*/ 1080 h 14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32" h="1491">
                <a:moveTo>
                  <a:pt x="1403" y="1080"/>
                </a:moveTo>
                <a:lnTo>
                  <a:pt x="1361" y="1000"/>
                </a:lnTo>
                <a:lnTo>
                  <a:pt x="1353" y="984"/>
                </a:lnTo>
                <a:lnTo>
                  <a:pt x="1333" y="944"/>
                </a:lnTo>
                <a:lnTo>
                  <a:pt x="1327" y="876"/>
                </a:lnTo>
                <a:lnTo>
                  <a:pt x="1269" y="908"/>
                </a:lnTo>
                <a:lnTo>
                  <a:pt x="1211" y="849"/>
                </a:lnTo>
                <a:lnTo>
                  <a:pt x="1164" y="806"/>
                </a:lnTo>
                <a:lnTo>
                  <a:pt x="1127" y="817"/>
                </a:lnTo>
                <a:lnTo>
                  <a:pt x="1123" y="820"/>
                </a:lnTo>
                <a:lnTo>
                  <a:pt x="1065" y="839"/>
                </a:lnTo>
                <a:lnTo>
                  <a:pt x="1092" y="685"/>
                </a:lnTo>
                <a:lnTo>
                  <a:pt x="1033" y="659"/>
                </a:lnTo>
                <a:lnTo>
                  <a:pt x="1033" y="657"/>
                </a:lnTo>
                <a:lnTo>
                  <a:pt x="1062" y="522"/>
                </a:lnTo>
                <a:lnTo>
                  <a:pt x="1003" y="527"/>
                </a:lnTo>
                <a:lnTo>
                  <a:pt x="980" y="532"/>
                </a:lnTo>
                <a:lnTo>
                  <a:pt x="911" y="459"/>
                </a:lnTo>
                <a:lnTo>
                  <a:pt x="957" y="342"/>
                </a:lnTo>
                <a:lnTo>
                  <a:pt x="958" y="336"/>
                </a:lnTo>
                <a:lnTo>
                  <a:pt x="986" y="266"/>
                </a:lnTo>
                <a:lnTo>
                  <a:pt x="986" y="262"/>
                </a:lnTo>
                <a:lnTo>
                  <a:pt x="1027" y="240"/>
                </a:lnTo>
                <a:lnTo>
                  <a:pt x="999" y="192"/>
                </a:lnTo>
                <a:lnTo>
                  <a:pt x="979" y="157"/>
                </a:lnTo>
                <a:lnTo>
                  <a:pt x="973" y="148"/>
                </a:lnTo>
                <a:lnTo>
                  <a:pt x="946" y="74"/>
                </a:lnTo>
                <a:lnTo>
                  <a:pt x="919" y="147"/>
                </a:lnTo>
                <a:lnTo>
                  <a:pt x="907" y="178"/>
                </a:lnTo>
                <a:lnTo>
                  <a:pt x="901" y="192"/>
                </a:lnTo>
                <a:lnTo>
                  <a:pt x="897" y="204"/>
                </a:lnTo>
                <a:lnTo>
                  <a:pt x="894" y="214"/>
                </a:lnTo>
                <a:lnTo>
                  <a:pt x="855" y="192"/>
                </a:lnTo>
                <a:lnTo>
                  <a:pt x="809" y="164"/>
                </a:lnTo>
                <a:lnTo>
                  <a:pt x="747" y="129"/>
                </a:lnTo>
                <a:lnTo>
                  <a:pt x="669" y="192"/>
                </a:lnTo>
                <a:lnTo>
                  <a:pt x="668" y="192"/>
                </a:lnTo>
                <a:lnTo>
                  <a:pt x="604" y="205"/>
                </a:lnTo>
                <a:lnTo>
                  <a:pt x="601" y="192"/>
                </a:lnTo>
                <a:lnTo>
                  <a:pt x="555" y="0"/>
                </a:lnTo>
                <a:lnTo>
                  <a:pt x="481" y="36"/>
                </a:lnTo>
                <a:lnTo>
                  <a:pt x="402" y="73"/>
                </a:lnTo>
                <a:lnTo>
                  <a:pt x="345" y="100"/>
                </a:lnTo>
                <a:lnTo>
                  <a:pt x="354" y="192"/>
                </a:lnTo>
                <a:lnTo>
                  <a:pt x="356" y="199"/>
                </a:lnTo>
                <a:lnTo>
                  <a:pt x="324" y="192"/>
                </a:lnTo>
                <a:lnTo>
                  <a:pt x="96" y="135"/>
                </a:lnTo>
                <a:lnTo>
                  <a:pt x="81" y="192"/>
                </a:lnTo>
                <a:lnTo>
                  <a:pt x="0" y="571"/>
                </a:lnTo>
                <a:lnTo>
                  <a:pt x="280" y="590"/>
                </a:lnTo>
                <a:lnTo>
                  <a:pt x="350" y="556"/>
                </a:lnTo>
                <a:lnTo>
                  <a:pt x="500" y="916"/>
                </a:lnTo>
                <a:lnTo>
                  <a:pt x="553" y="1019"/>
                </a:lnTo>
                <a:lnTo>
                  <a:pt x="640" y="1001"/>
                </a:lnTo>
                <a:lnTo>
                  <a:pt x="694" y="1096"/>
                </a:lnTo>
                <a:lnTo>
                  <a:pt x="712" y="1142"/>
                </a:lnTo>
                <a:lnTo>
                  <a:pt x="716" y="1154"/>
                </a:lnTo>
                <a:lnTo>
                  <a:pt x="693" y="1170"/>
                </a:lnTo>
                <a:lnTo>
                  <a:pt x="745" y="1249"/>
                </a:lnTo>
                <a:lnTo>
                  <a:pt x="770" y="1285"/>
                </a:lnTo>
                <a:lnTo>
                  <a:pt x="774" y="1290"/>
                </a:lnTo>
                <a:lnTo>
                  <a:pt x="817" y="1362"/>
                </a:lnTo>
                <a:lnTo>
                  <a:pt x="837" y="1396"/>
                </a:lnTo>
                <a:lnTo>
                  <a:pt x="944" y="1338"/>
                </a:lnTo>
                <a:lnTo>
                  <a:pt x="970" y="1368"/>
                </a:lnTo>
                <a:lnTo>
                  <a:pt x="1002" y="1266"/>
                </a:lnTo>
                <a:lnTo>
                  <a:pt x="1006" y="1256"/>
                </a:lnTo>
                <a:lnTo>
                  <a:pt x="1015" y="1265"/>
                </a:lnTo>
                <a:lnTo>
                  <a:pt x="1108" y="1371"/>
                </a:lnTo>
                <a:lnTo>
                  <a:pt x="1273" y="1491"/>
                </a:lnTo>
                <a:lnTo>
                  <a:pt x="1339" y="1327"/>
                </a:lnTo>
                <a:lnTo>
                  <a:pt x="1355" y="1291"/>
                </a:lnTo>
                <a:lnTo>
                  <a:pt x="1432" y="1137"/>
                </a:lnTo>
                <a:lnTo>
                  <a:pt x="1403" y="1080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0">
            <a:extLst>
              <a:ext uri="{FF2B5EF4-FFF2-40B4-BE49-F238E27FC236}">
                <a16:creationId xmlns:a16="http://schemas.microsoft.com/office/drawing/2014/main" id="{355C8C34-D0FD-5A87-8CDC-1F3848B17A88}"/>
              </a:ext>
            </a:extLst>
          </p:cNvPr>
          <p:cNvSpPr>
            <a:spLocks/>
          </p:cNvSpPr>
          <p:nvPr/>
        </p:nvSpPr>
        <p:spPr bwMode="auto">
          <a:xfrm>
            <a:off x="5199063" y="2833688"/>
            <a:ext cx="1870075" cy="3340100"/>
          </a:xfrm>
          <a:custGeom>
            <a:avLst/>
            <a:gdLst>
              <a:gd name="T0" fmla="*/ 1152 w 1178"/>
              <a:gd name="T1" fmla="*/ 782 h 2104"/>
              <a:gd name="T2" fmla="*/ 1045 w 1178"/>
              <a:gd name="T3" fmla="*/ 840 h 2104"/>
              <a:gd name="T4" fmla="*/ 1025 w 1178"/>
              <a:gd name="T5" fmla="*/ 806 h 2104"/>
              <a:gd name="T6" fmla="*/ 982 w 1178"/>
              <a:gd name="T7" fmla="*/ 734 h 2104"/>
              <a:gd name="T8" fmla="*/ 978 w 1178"/>
              <a:gd name="T9" fmla="*/ 729 h 2104"/>
              <a:gd name="T10" fmla="*/ 953 w 1178"/>
              <a:gd name="T11" fmla="*/ 693 h 2104"/>
              <a:gd name="T12" fmla="*/ 901 w 1178"/>
              <a:gd name="T13" fmla="*/ 614 h 2104"/>
              <a:gd name="T14" fmla="*/ 924 w 1178"/>
              <a:gd name="T15" fmla="*/ 598 h 2104"/>
              <a:gd name="T16" fmla="*/ 920 w 1178"/>
              <a:gd name="T17" fmla="*/ 586 h 2104"/>
              <a:gd name="T18" fmla="*/ 902 w 1178"/>
              <a:gd name="T19" fmla="*/ 540 h 2104"/>
              <a:gd name="T20" fmla="*/ 848 w 1178"/>
              <a:gd name="T21" fmla="*/ 445 h 2104"/>
              <a:gd name="T22" fmla="*/ 761 w 1178"/>
              <a:gd name="T23" fmla="*/ 463 h 2104"/>
              <a:gd name="T24" fmla="*/ 708 w 1178"/>
              <a:gd name="T25" fmla="*/ 360 h 2104"/>
              <a:gd name="T26" fmla="*/ 558 w 1178"/>
              <a:gd name="T27" fmla="*/ 0 h 2104"/>
              <a:gd name="T28" fmla="*/ 488 w 1178"/>
              <a:gd name="T29" fmla="*/ 34 h 2104"/>
              <a:gd name="T30" fmla="*/ 208 w 1178"/>
              <a:gd name="T31" fmla="*/ 15 h 2104"/>
              <a:gd name="T32" fmla="*/ 95 w 1178"/>
              <a:gd name="T33" fmla="*/ 350 h 2104"/>
              <a:gd name="T34" fmla="*/ 82 w 1178"/>
              <a:gd name="T35" fmla="*/ 512 h 2104"/>
              <a:gd name="T36" fmla="*/ 0 w 1178"/>
              <a:gd name="T37" fmla="*/ 699 h 2104"/>
              <a:gd name="T38" fmla="*/ 225 w 1178"/>
              <a:gd name="T39" fmla="*/ 1088 h 2104"/>
              <a:gd name="T40" fmla="*/ 393 w 1178"/>
              <a:gd name="T41" fmla="*/ 1226 h 2104"/>
              <a:gd name="T42" fmla="*/ 378 w 1178"/>
              <a:gd name="T43" fmla="*/ 1543 h 2104"/>
              <a:gd name="T44" fmla="*/ 374 w 1178"/>
              <a:gd name="T45" fmla="*/ 1630 h 2104"/>
              <a:gd name="T46" fmla="*/ 374 w 1178"/>
              <a:gd name="T47" fmla="*/ 1650 h 2104"/>
              <a:gd name="T48" fmla="*/ 483 w 1178"/>
              <a:gd name="T49" fmla="*/ 1733 h 2104"/>
              <a:gd name="T50" fmla="*/ 534 w 1178"/>
              <a:gd name="T51" fmla="*/ 1773 h 2104"/>
              <a:gd name="T52" fmla="*/ 575 w 1178"/>
              <a:gd name="T53" fmla="*/ 1828 h 2104"/>
              <a:gd name="T54" fmla="*/ 575 w 1178"/>
              <a:gd name="T55" fmla="*/ 1812 h 2104"/>
              <a:gd name="T56" fmla="*/ 677 w 1178"/>
              <a:gd name="T57" fmla="*/ 1602 h 2104"/>
              <a:gd name="T58" fmla="*/ 695 w 1178"/>
              <a:gd name="T59" fmla="*/ 1640 h 2104"/>
              <a:gd name="T60" fmla="*/ 696 w 1178"/>
              <a:gd name="T61" fmla="*/ 1693 h 2104"/>
              <a:gd name="T62" fmla="*/ 755 w 1178"/>
              <a:gd name="T63" fmla="*/ 2025 h 2104"/>
              <a:gd name="T64" fmla="*/ 768 w 1178"/>
              <a:gd name="T65" fmla="*/ 2104 h 2104"/>
              <a:gd name="T66" fmla="*/ 825 w 1178"/>
              <a:gd name="T67" fmla="*/ 2067 h 2104"/>
              <a:gd name="T68" fmla="*/ 809 w 1178"/>
              <a:gd name="T69" fmla="*/ 1841 h 2104"/>
              <a:gd name="T70" fmla="*/ 803 w 1178"/>
              <a:gd name="T71" fmla="*/ 1782 h 2104"/>
              <a:gd name="T72" fmla="*/ 867 w 1178"/>
              <a:gd name="T73" fmla="*/ 1964 h 2104"/>
              <a:gd name="T74" fmla="*/ 908 w 1178"/>
              <a:gd name="T75" fmla="*/ 2060 h 2104"/>
              <a:gd name="T76" fmla="*/ 922 w 1178"/>
              <a:gd name="T77" fmla="*/ 1812 h 2104"/>
              <a:gd name="T78" fmla="*/ 895 w 1178"/>
              <a:gd name="T79" fmla="*/ 1624 h 2104"/>
              <a:gd name="T80" fmla="*/ 952 w 1178"/>
              <a:gd name="T81" fmla="*/ 1526 h 2104"/>
              <a:gd name="T82" fmla="*/ 991 w 1178"/>
              <a:gd name="T83" fmla="*/ 1360 h 2104"/>
              <a:gd name="T84" fmla="*/ 1044 w 1178"/>
              <a:gd name="T85" fmla="*/ 1137 h 2104"/>
              <a:gd name="T86" fmla="*/ 1106 w 1178"/>
              <a:gd name="T87" fmla="*/ 1062 h 2104"/>
              <a:gd name="T88" fmla="*/ 1141 w 1178"/>
              <a:gd name="T89" fmla="*/ 919 h 2104"/>
              <a:gd name="T90" fmla="*/ 1178 w 1178"/>
              <a:gd name="T91" fmla="*/ 812 h 2104"/>
              <a:gd name="T92" fmla="*/ 1152 w 1178"/>
              <a:gd name="T93" fmla="*/ 782 h 2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178" h="2104">
                <a:moveTo>
                  <a:pt x="1152" y="782"/>
                </a:moveTo>
                <a:lnTo>
                  <a:pt x="1045" y="840"/>
                </a:lnTo>
                <a:lnTo>
                  <a:pt x="1025" y="806"/>
                </a:lnTo>
                <a:lnTo>
                  <a:pt x="982" y="734"/>
                </a:lnTo>
                <a:lnTo>
                  <a:pt x="978" y="729"/>
                </a:lnTo>
                <a:lnTo>
                  <a:pt x="953" y="693"/>
                </a:lnTo>
                <a:lnTo>
                  <a:pt x="901" y="614"/>
                </a:lnTo>
                <a:lnTo>
                  <a:pt x="924" y="598"/>
                </a:lnTo>
                <a:lnTo>
                  <a:pt x="920" y="586"/>
                </a:lnTo>
                <a:lnTo>
                  <a:pt x="902" y="540"/>
                </a:lnTo>
                <a:lnTo>
                  <a:pt x="848" y="445"/>
                </a:lnTo>
                <a:lnTo>
                  <a:pt x="761" y="463"/>
                </a:lnTo>
                <a:lnTo>
                  <a:pt x="708" y="360"/>
                </a:lnTo>
                <a:lnTo>
                  <a:pt x="558" y="0"/>
                </a:lnTo>
                <a:lnTo>
                  <a:pt x="488" y="34"/>
                </a:lnTo>
                <a:lnTo>
                  <a:pt x="208" y="15"/>
                </a:lnTo>
                <a:lnTo>
                  <a:pt x="95" y="350"/>
                </a:lnTo>
                <a:lnTo>
                  <a:pt x="82" y="512"/>
                </a:lnTo>
                <a:lnTo>
                  <a:pt x="0" y="699"/>
                </a:lnTo>
                <a:lnTo>
                  <a:pt x="225" y="1088"/>
                </a:lnTo>
                <a:lnTo>
                  <a:pt x="393" y="1226"/>
                </a:lnTo>
                <a:lnTo>
                  <a:pt x="378" y="1543"/>
                </a:lnTo>
                <a:lnTo>
                  <a:pt x="374" y="1630"/>
                </a:lnTo>
                <a:lnTo>
                  <a:pt x="374" y="1650"/>
                </a:lnTo>
                <a:lnTo>
                  <a:pt x="483" y="1733"/>
                </a:lnTo>
                <a:lnTo>
                  <a:pt x="534" y="1773"/>
                </a:lnTo>
                <a:lnTo>
                  <a:pt x="575" y="1828"/>
                </a:lnTo>
                <a:lnTo>
                  <a:pt x="575" y="1812"/>
                </a:lnTo>
                <a:lnTo>
                  <a:pt x="677" y="1602"/>
                </a:lnTo>
                <a:lnTo>
                  <a:pt x="695" y="1640"/>
                </a:lnTo>
                <a:lnTo>
                  <a:pt x="696" y="1693"/>
                </a:lnTo>
                <a:lnTo>
                  <a:pt x="755" y="2025"/>
                </a:lnTo>
                <a:lnTo>
                  <a:pt x="768" y="2104"/>
                </a:lnTo>
                <a:lnTo>
                  <a:pt x="825" y="2067"/>
                </a:lnTo>
                <a:lnTo>
                  <a:pt x="809" y="1841"/>
                </a:lnTo>
                <a:lnTo>
                  <a:pt x="803" y="1782"/>
                </a:lnTo>
                <a:lnTo>
                  <a:pt x="867" y="1964"/>
                </a:lnTo>
                <a:lnTo>
                  <a:pt x="908" y="2060"/>
                </a:lnTo>
                <a:lnTo>
                  <a:pt x="922" y="1812"/>
                </a:lnTo>
                <a:lnTo>
                  <a:pt x="895" y="1624"/>
                </a:lnTo>
                <a:lnTo>
                  <a:pt x="952" y="1526"/>
                </a:lnTo>
                <a:lnTo>
                  <a:pt x="991" y="1360"/>
                </a:lnTo>
                <a:lnTo>
                  <a:pt x="1044" y="1137"/>
                </a:lnTo>
                <a:lnTo>
                  <a:pt x="1106" y="1062"/>
                </a:lnTo>
                <a:lnTo>
                  <a:pt x="1141" y="919"/>
                </a:lnTo>
                <a:lnTo>
                  <a:pt x="1178" y="812"/>
                </a:lnTo>
                <a:lnTo>
                  <a:pt x="1152" y="78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1">
            <a:extLst>
              <a:ext uri="{FF2B5EF4-FFF2-40B4-BE49-F238E27FC236}">
                <a16:creationId xmlns:a16="http://schemas.microsoft.com/office/drawing/2014/main" id="{D1468262-D5AB-B748-715C-3058F1B22F13}"/>
              </a:ext>
            </a:extLst>
          </p:cNvPr>
          <p:cNvSpPr>
            <a:spLocks/>
          </p:cNvSpPr>
          <p:nvPr/>
        </p:nvSpPr>
        <p:spPr bwMode="auto">
          <a:xfrm>
            <a:off x="5054600" y="0"/>
            <a:ext cx="2443163" cy="2290763"/>
          </a:xfrm>
          <a:custGeom>
            <a:avLst/>
            <a:gdLst>
              <a:gd name="T0" fmla="*/ 1539 w 1539"/>
              <a:gd name="T1" fmla="*/ 426 h 1443"/>
              <a:gd name="T2" fmla="*/ 1493 w 1539"/>
              <a:gd name="T3" fmla="*/ 222 h 1443"/>
              <a:gd name="T4" fmla="*/ 1441 w 1539"/>
              <a:gd name="T5" fmla="*/ 80 h 1443"/>
              <a:gd name="T6" fmla="*/ 1364 w 1539"/>
              <a:gd name="T7" fmla="*/ 22 h 1443"/>
              <a:gd name="T8" fmla="*/ 1283 w 1539"/>
              <a:gd name="T9" fmla="*/ 7 h 1443"/>
              <a:gd name="T10" fmla="*/ 1275 w 1539"/>
              <a:gd name="T11" fmla="*/ 0 h 1443"/>
              <a:gd name="T12" fmla="*/ 1262 w 1539"/>
              <a:gd name="T13" fmla="*/ 34 h 1443"/>
              <a:gd name="T14" fmla="*/ 1228 w 1539"/>
              <a:gd name="T15" fmla="*/ 120 h 1443"/>
              <a:gd name="T16" fmla="*/ 1152 w 1539"/>
              <a:gd name="T17" fmla="*/ 98 h 1443"/>
              <a:gd name="T18" fmla="*/ 1102 w 1539"/>
              <a:gd name="T19" fmla="*/ 82 h 1443"/>
              <a:gd name="T20" fmla="*/ 1094 w 1539"/>
              <a:gd name="T21" fmla="*/ 79 h 1443"/>
              <a:gd name="T22" fmla="*/ 990 w 1539"/>
              <a:gd name="T23" fmla="*/ 115 h 1443"/>
              <a:gd name="T24" fmla="*/ 983 w 1539"/>
              <a:gd name="T25" fmla="*/ 118 h 1443"/>
              <a:gd name="T26" fmla="*/ 920 w 1539"/>
              <a:gd name="T27" fmla="*/ 109 h 1443"/>
              <a:gd name="T28" fmla="*/ 783 w 1539"/>
              <a:gd name="T29" fmla="*/ 89 h 1443"/>
              <a:gd name="T30" fmla="*/ 653 w 1539"/>
              <a:gd name="T31" fmla="*/ 64 h 1443"/>
              <a:gd name="T32" fmla="*/ 555 w 1539"/>
              <a:gd name="T33" fmla="*/ 238 h 1443"/>
              <a:gd name="T34" fmla="*/ 401 w 1539"/>
              <a:gd name="T35" fmla="*/ 230 h 1443"/>
              <a:gd name="T36" fmla="*/ 313 w 1539"/>
              <a:gd name="T37" fmla="*/ 79 h 1443"/>
              <a:gd name="T38" fmla="*/ 291 w 1539"/>
              <a:gd name="T39" fmla="*/ 79 h 1443"/>
              <a:gd name="T40" fmla="*/ 252 w 1539"/>
              <a:gd name="T41" fmla="*/ 204 h 1443"/>
              <a:gd name="T42" fmla="*/ 208 w 1539"/>
              <a:gd name="T43" fmla="*/ 356 h 1443"/>
              <a:gd name="T44" fmla="*/ 0 w 1539"/>
              <a:gd name="T45" fmla="*/ 552 h 1443"/>
              <a:gd name="T46" fmla="*/ 332 w 1539"/>
              <a:gd name="T47" fmla="*/ 1141 h 1443"/>
              <a:gd name="T48" fmla="*/ 395 w 1539"/>
              <a:gd name="T49" fmla="*/ 1249 h 1443"/>
              <a:gd name="T50" fmla="*/ 395 w 1539"/>
              <a:gd name="T51" fmla="*/ 1364 h 1443"/>
              <a:gd name="T52" fmla="*/ 623 w 1539"/>
              <a:gd name="T53" fmla="*/ 1421 h 1443"/>
              <a:gd name="T54" fmla="*/ 655 w 1539"/>
              <a:gd name="T55" fmla="*/ 1428 h 1443"/>
              <a:gd name="T56" fmla="*/ 653 w 1539"/>
              <a:gd name="T57" fmla="*/ 1421 h 1443"/>
              <a:gd name="T58" fmla="*/ 644 w 1539"/>
              <a:gd name="T59" fmla="*/ 1329 h 1443"/>
              <a:gd name="T60" fmla="*/ 701 w 1539"/>
              <a:gd name="T61" fmla="*/ 1302 h 1443"/>
              <a:gd name="T62" fmla="*/ 780 w 1539"/>
              <a:gd name="T63" fmla="*/ 1265 h 1443"/>
              <a:gd name="T64" fmla="*/ 854 w 1539"/>
              <a:gd name="T65" fmla="*/ 1229 h 1443"/>
              <a:gd name="T66" fmla="*/ 900 w 1539"/>
              <a:gd name="T67" fmla="*/ 1421 h 1443"/>
              <a:gd name="T68" fmla="*/ 903 w 1539"/>
              <a:gd name="T69" fmla="*/ 1434 h 1443"/>
              <a:gd name="T70" fmla="*/ 967 w 1539"/>
              <a:gd name="T71" fmla="*/ 1421 h 1443"/>
              <a:gd name="T72" fmla="*/ 968 w 1539"/>
              <a:gd name="T73" fmla="*/ 1421 h 1443"/>
              <a:gd name="T74" fmla="*/ 1046 w 1539"/>
              <a:gd name="T75" fmla="*/ 1358 h 1443"/>
              <a:gd name="T76" fmla="*/ 1108 w 1539"/>
              <a:gd name="T77" fmla="*/ 1393 h 1443"/>
              <a:gd name="T78" fmla="*/ 1154 w 1539"/>
              <a:gd name="T79" fmla="*/ 1421 h 1443"/>
              <a:gd name="T80" fmla="*/ 1193 w 1539"/>
              <a:gd name="T81" fmla="*/ 1443 h 1443"/>
              <a:gd name="T82" fmla="*/ 1196 w 1539"/>
              <a:gd name="T83" fmla="*/ 1433 h 1443"/>
              <a:gd name="T84" fmla="*/ 1200 w 1539"/>
              <a:gd name="T85" fmla="*/ 1421 h 1443"/>
              <a:gd name="T86" fmla="*/ 1206 w 1539"/>
              <a:gd name="T87" fmla="*/ 1407 h 1443"/>
              <a:gd name="T88" fmla="*/ 1218 w 1539"/>
              <a:gd name="T89" fmla="*/ 1376 h 1443"/>
              <a:gd name="T90" fmla="*/ 1245 w 1539"/>
              <a:gd name="T91" fmla="*/ 1303 h 1443"/>
              <a:gd name="T92" fmla="*/ 1196 w 1539"/>
              <a:gd name="T93" fmla="*/ 1172 h 1443"/>
              <a:gd name="T94" fmla="*/ 1146 w 1539"/>
              <a:gd name="T95" fmla="*/ 1074 h 1443"/>
              <a:gd name="T96" fmla="*/ 1084 w 1539"/>
              <a:gd name="T97" fmla="*/ 971 h 1443"/>
              <a:gd name="T98" fmla="*/ 1024 w 1539"/>
              <a:gd name="T99" fmla="*/ 907 h 1443"/>
              <a:gd name="T100" fmla="*/ 990 w 1539"/>
              <a:gd name="T101" fmla="*/ 869 h 1443"/>
              <a:gd name="T102" fmla="*/ 923 w 1539"/>
              <a:gd name="T103" fmla="*/ 729 h 1443"/>
              <a:gd name="T104" fmla="*/ 983 w 1539"/>
              <a:gd name="T105" fmla="*/ 681 h 1443"/>
              <a:gd name="T106" fmla="*/ 1067 w 1539"/>
              <a:gd name="T107" fmla="*/ 797 h 1443"/>
              <a:gd name="T108" fmla="*/ 1283 w 1539"/>
              <a:gd name="T109" fmla="*/ 962 h 1443"/>
              <a:gd name="T110" fmla="*/ 1388 w 1539"/>
              <a:gd name="T111" fmla="*/ 979 h 1443"/>
              <a:gd name="T112" fmla="*/ 1426 w 1539"/>
              <a:gd name="T113" fmla="*/ 931 h 1443"/>
              <a:gd name="T114" fmla="*/ 1456 w 1539"/>
              <a:gd name="T115" fmla="*/ 892 h 1443"/>
              <a:gd name="T116" fmla="*/ 1453 w 1539"/>
              <a:gd name="T117" fmla="*/ 745 h 1443"/>
              <a:gd name="T118" fmla="*/ 1539 w 1539"/>
              <a:gd name="T119" fmla="*/ 426 h 14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39" h="1443">
                <a:moveTo>
                  <a:pt x="1539" y="426"/>
                </a:moveTo>
                <a:lnTo>
                  <a:pt x="1493" y="222"/>
                </a:lnTo>
                <a:lnTo>
                  <a:pt x="1441" y="80"/>
                </a:lnTo>
                <a:lnTo>
                  <a:pt x="1364" y="22"/>
                </a:lnTo>
                <a:lnTo>
                  <a:pt x="1283" y="7"/>
                </a:lnTo>
                <a:lnTo>
                  <a:pt x="1275" y="0"/>
                </a:lnTo>
                <a:lnTo>
                  <a:pt x="1262" y="34"/>
                </a:lnTo>
                <a:lnTo>
                  <a:pt x="1228" y="120"/>
                </a:lnTo>
                <a:lnTo>
                  <a:pt x="1152" y="98"/>
                </a:lnTo>
                <a:lnTo>
                  <a:pt x="1102" y="82"/>
                </a:lnTo>
                <a:lnTo>
                  <a:pt x="1094" y="79"/>
                </a:lnTo>
                <a:lnTo>
                  <a:pt x="990" y="115"/>
                </a:lnTo>
                <a:lnTo>
                  <a:pt x="983" y="118"/>
                </a:lnTo>
                <a:lnTo>
                  <a:pt x="920" y="109"/>
                </a:lnTo>
                <a:lnTo>
                  <a:pt x="783" y="89"/>
                </a:lnTo>
                <a:lnTo>
                  <a:pt x="653" y="64"/>
                </a:lnTo>
                <a:lnTo>
                  <a:pt x="555" y="238"/>
                </a:lnTo>
                <a:lnTo>
                  <a:pt x="401" y="230"/>
                </a:lnTo>
                <a:lnTo>
                  <a:pt x="313" y="79"/>
                </a:lnTo>
                <a:lnTo>
                  <a:pt x="291" y="79"/>
                </a:lnTo>
                <a:lnTo>
                  <a:pt x="252" y="204"/>
                </a:lnTo>
                <a:lnTo>
                  <a:pt x="208" y="356"/>
                </a:lnTo>
                <a:lnTo>
                  <a:pt x="0" y="552"/>
                </a:lnTo>
                <a:lnTo>
                  <a:pt x="332" y="1141"/>
                </a:lnTo>
                <a:lnTo>
                  <a:pt x="395" y="1249"/>
                </a:lnTo>
                <a:lnTo>
                  <a:pt x="395" y="1364"/>
                </a:lnTo>
                <a:lnTo>
                  <a:pt x="623" y="1421"/>
                </a:lnTo>
                <a:lnTo>
                  <a:pt x="655" y="1428"/>
                </a:lnTo>
                <a:lnTo>
                  <a:pt x="653" y="1421"/>
                </a:lnTo>
                <a:lnTo>
                  <a:pt x="644" y="1329"/>
                </a:lnTo>
                <a:lnTo>
                  <a:pt x="701" y="1302"/>
                </a:lnTo>
                <a:lnTo>
                  <a:pt x="780" y="1265"/>
                </a:lnTo>
                <a:lnTo>
                  <a:pt x="854" y="1229"/>
                </a:lnTo>
                <a:lnTo>
                  <a:pt x="900" y="1421"/>
                </a:lnTo>
                <a:lnTo>
                  <a:pt x="903" y="1434"/>
                </a:lnTo>
                <a:lnTo>
                  <a:pt x="967" y="1421"/>
                </a:lnTo>
                <a:lnTo>
                  <a:pt x="968" y="1421"/>
                </a:lnTo>
                <a:lnTo>
                  <a:pt x="1046" y="1358"/>
                </a:lnTo>
                <a:lnTo>
                  <a:pt x="1108" y="1393"/>
                </a:lnTo>
                <a:lnTo>
                  <a:pt x="1154" y="1421"/>
                </a:lnTo>
                <a:lnTo>
                  <a:pt x="1193" y="1443"/>
                </a:lnTo>
                <a:lnTo>
                  <a:pt x="1196" y="1433"/>
                </a:lnTo>
                <a:lnTo>
                  <a:pt x="1200" y="1421"/>
                </a:lnTo>
                <a:lnTo>
                  <a:pt x="1206" y="1407"/>
                </a:lnTo>
                <a:lnTo>
                  <a:pt x="1218" y="1376"/>
                </a:lnTo>
                <a:lnTo>
                  <a:pt x="1245" y="1303"/>
                </a:lnTo>
                <a:lnTo>
                  <a:pt x="1196" y="1172"/>
                </a:lnTo>
                <a:lnTo>
                  <a:pt x="1146" y="1074"/>
                </a:lnTo>
                <a:lnTo>
                  <a:pt x="1084" y="971"/>
                </a:lnTo>
                <a:lnTo>
                  <a:pt x="1024" y="907"/>
                </a:lnTo>
                <a:lnTo>
                  <a:pt x="990" y="869"/>
                </a:lnTo>
                <a:lnTo>
                  <a:pt x="923" y="729"/>
                </a:lnTo>
                <a:lnTo>
                  <a:pt x="983" y="681"/>
                </a:lnTo>
                <a:lnTo>
                  <a:pt x="1067" y="797"/>
                </a:lnTo>
                <a:lnTo>
                  <a:pt x="1283" y="962"/>
                </a:lnTo>
                <a:lnTo>
                  <a:pt x="1388" y="979"/>
                </a:lnTo>
                <a:lnTo>
                  <a:pt x="1426" y="931"/>
                </a:lnTo>
                <a:lnTo>
                  <a:pt x="1456" y="892"/>
                </a:lnTo>
                <a:lnTo>
                  <a:pt x="1453" y="745"/>
                </a:lnTo>
                <a:lnTo>
                  <a:pt x="1539" y="426"/>
                </a:lnTo>
                <a:close/>
              </a:path>
            </a:pathLst>
          </a:custGeom>
          <a:solidFill>
            <a:srgbClr val="E3ECA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2">
            <a:extLst>
              <a:ext uri="{FF2B5EF4-FFF2-40B4-BE49-F238E27FC236}">
                <a16:creationId xmlns:a16="http://schemas.microsoft.com/office/drawing/2014/main" id="{FEB8FFC1-28D4-21E4-B451-3C10EE93D189}"/>
              </a:ext>
            </a:extLst>
          </p:cNvPr>
          <p:cNvSpPr>
            <a:spLocks/>
          </p:cNvSpPr>
          <p:nvPr/>
        </p:nvSpPr>
        <p:spPr bwMode="auto">
          <a:xfrm>
            <a:off x="6980238" y="2335213"/>
            <a:ext cx="654050" cy="1054100"/>
          </a:xfrm>
          <a:custGeom>
            <a:avLst/>
            <a:gdLst>
              <a:gd name="T0" fmla="*/ 76 w 282"/>
              <a:gd name="T1" fmla="*/ 0 h 456"/>
              <a:gd name="T2" fmla="*/ 50 w 282"/>
              <a:gd name="T3" fmla="*/ 15 h 456"/>
              <a:gd name="T4" fmla="*/ 50 w 282"/>
              <a:gd name="T5" fmla="*/ 17 h 456"/>
              <a:gd name="T6" fmla="*/ 50 w 282"/>
              <a:gd name="T7" fmla="*/ 17 h 456"/>
              <a:gd name="T8" fmla="*/ 31 w 282"/>
              <a:gd name="T9" fmla="*/ 66 h 456"/>
              <a:gd name="T10" fmla="*/ 30 w 282"/>
              <a:gd name="T11" fmla="*/ 70 h 456"/>
              <a:gd name="T12" fmla="*/ 0 w 282"/>
              <a:gd name="T13" fmla="*/ 149 h 456"/>
              <a:gd name="T14" fmla="*/ 45 w 282"/>
              <a:gd name="T15" fmla="*/ 197 h 456"/>
              <a:gd name="T16" fmla="*/ 61 w 282"/>
              <a:gd name="T17" fmla="*/ 195 h 456"/>
              <a:gd name="T18" fmla="*/ 101 w 282"/>
              <a:gd name="T19" fmla="*/ 191 h 456"/>
              <a:gd name="T20" fmla="*/ 102 w 282"/>
              <a:gd name="T21" fmla="*/ 192 h 456"/>
              <a:gd name="T22" fmla="*/ 102 w 282"/>
              <a:gd name="T23" fmla="*/ 192 h 456"/>
              <a:gd name="T24" fmla="*/ 82 w 282"/>
              <a:gd name="T25" fmla="*/ 286 h 456"/>
              <a:gd name="T26" fmla="*/ 82 w 282"/>
              <a:gd name="T27" fmla="*/ 286 h 456"/>
              <a:gd name="T28" fmla="*/ 123 w 282"/>
              <a:gd name="T29" fmla="*/ 303 h 456"/>
              <a:gd name="T30" fmla="*/ 123 w 282"/>
              <a:gd name="T31" fmla="*/ 305 h 456"/>
              <a:gd name="T32" fmla="*/ 105 w 282"/>
              <a:gd name="T33" fmla="*/ 409 h 456"/>
              <a:gd name="T34" fmla="*/ 143 w 282"/>
              <a:gd name="T35" fmla="*/ 396 h 456"/>
              <a:gd name="T36" fmla="*/ 145 w 282"/>
              <a:gd name="T37" fmla="*/ 395 h 456"/>
              <a:gd name="T38" fmla="*/ 171 w 282"/>
              <a:gd name="T39" fmla="*/ 386 h 456"/>
              <a:gd name="T40" fmla="*/ 171 w 282"/>
              <a:gd name="T41" fmla="*/ 386 h 456"/>
              <a:gd name="T42" fmla="*/ 172 w 282"/>
              <a:gd name="T43" fmla="*/ 386 h 456"/>
              <a:gd name="T44" fmla="*/ 203 w 282"/>
              <a:gd name="T45" fmla="*/ 416 h 456"/>
              <a:gd name="T46" fmla="*/ 243 w 282"/>
              <a:gd name="T47" fmla="*/ 456 h 456"/>
              <a:gd name="T48" fmla="*/ 282 w 282"/>
              <a:gd name="T49" fmla="*/ 434 h 4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82" h="456">
                <a:moveTo>
                  <a:pt x="76" y="0"/>
                </a:moveTo>
                <a:cubicBezTo>
                  <a:pt x="50" y="15"/>
                  <a:pt x="50" y="15"/>
                  <a:pt x="50" y="15"/>
                </a:cubicBezTo>
                <a:cubicBezTo>
                  <a:pt x="50" y="17"/>
                  <a:pt x="50" y="17"/>
                  <a:pt x="50" y="17"/>
                </a:cubicBezTo>
                <a:cubicBezTo>
                  <a:pt x="50" y="17"/>
                  <a:pt x="50" y="17"/>
                  <a:pt x="50" y="17"/>
                </a:cubicBezTo>
                <a:cubicBezTo>
                  <a:pt x="31" y="66"/>
                  <a:pt x="31" y="66"/>
                  <a:pt x="31" y="66"/>
                </a:cubicBezTo>
                <a:cubicBezTo>
                  <a:pt x="30" y="70"/>
                  <a:pt x="30" y="70"/>
                  <a:pt x="30" y="70"/>
                </a:cubicBezTo>
                <a:cubicBezTo>
                  <a:pt x="0" y="149"/>
                  <a:pt x="0" y="149"/>
                  <a:pt x="0" y="149"/>
                </a:cubicBezTo>
                <a:cubicBezTo>
                  <a:pt x="45" y="197"/>
                  <a:pt x="45" y="197"/>
                  <a:pt x="45" y="197"/>
                </a:cubicBezTo>
                <a:cubicBezTo>
                  <a:pt x="61" y="195"/>
                  <a:pt x="61" y="195"/>
                  <a:pt x="61" y="195"/>
                </a:cubicBezTo>
                <a:cubicBezTo>
                  <a:pt x="101" y="191"/>
                  <a:pt x="101" y="191"/>
                  <a:pt x="101" y="191"/>
                </a:cubicBezTo>
                <a:cubicBezTo>
                  <a:pt x="101" y="191"/>
                  <a:pt x="102" y="191"/>
                  <a:pt x="102" y="192"/>
                </a:cubicBezTo>
                <a:cubicBezTo>
                  <a:pt x="102" y="192"/>
                  <a:pt x="102" y="192"/>
                  <a:pt x="102" y="192"/>
                </a:cubicBezTo>
                <a:cubicBezTo>
                  <a:pt x="82" y="286"/>
                  <a:pt x="82" y="286"/>
                  <a:pt x="82" y="286"/>
                </a:cubicBezTo>
                <a:cubicBezTo>
                  <a:pt x="82" y="286"/>
                  <a:pt x="82" y="286"/>
                  <a:pt x="82" y="286"/>
                </a:cubicBezTo>
                <a:cubicBezTo>
                  <a:pt x="123" y="303"/>
                  <a:pt x="123" y="303"/>
                  <a:pt x="123" y="303"/>
                </a:cubicBezTo>
                <a:cubicBezTo>
                  <a:pt x="123" y="304"/>
                  <a:pt x="123" y="304"/>
                  <a:pt x="123" y="305"/>
                </a:cubicBezTo>
                <a:cubicBezTo>
                  <a:pt x="105" y="409"/>
                  <a:pt x="105" y="409"/>
                  <a:pt x="105" y="409"/>
                </a:cubicBezTo>
                <a:cubicBezTo>
                  <a:pt x="143" y="396"/>
                  <a:pt x="143" y="396"/>
                  <a:pt x="143" y="396"/>
                </a:cubicBezTo>
                <a:cubicBezTo>
                  <a:pt x="145" y="395"/>
                  <a:pt x="145" y="395"/>
                  <a:pt x="145" y="395"/>
                </a:cubicBezTo>
                <a:cubicBezTo>
                  <a:pt x="171" y="386"/>
                  <a:pt x="171" y="386"/>
                  <a:pt x="171" y="386"/>
                </a:cubicBezTo>
                <a:cubicBezTo>
                  <a:pt x="171" y="386"/>
                  <a:pt x="171" y="386"/>
                  <a:pt x="171" y="386"/>
                </a:cubicBezTo>
                <a:cubicBezTo>
                  <a:pt x="171" y="386"/>
                  <a:pt x="171" y="386"/>
                  <a:pt x="172" y="386"/>
                </a:cubicBezTo>
                <a:cubicBezTo>
                  <a:pt x="203" y="416"/>
                  <a:pt x="203" y="416"/>
                  <a:pt x="203" y="416"/>
                </a:cubicBezTo>
                <a:cubicBezTo>
                  <a:pt x="243" y="456"/>
                  <a:pt x="243" y="456"/>
                  <a:pt x="243" y="456"/>
                </a:cubicBezTo>
                <a:cubicBezTo>
                  <a:pt x="282" y="434"/>
                  <a:pt x="282" y="434"/>
                  <a:pt x="282" y="434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93DF663A-0E76-02EC-5D1A-52204550E07E}"/>
              </a:ext>
            </a:extLst>
          </p:cNvPr>
          <p:cNvSpPr>
            <a:spLocks/>
          </p:cNvSpPr>
          <p:nvPr/>
        </p:nvSpPr>
        <p:spPr bwMode="auto">
          <a:xfrm>
            <a:off x="6080125" y="1947863"/>
            <a:ext cx="949325" cy="338138"/>
          </a:xfrm>
          <a:custGeom>
            <a:avLst/>
            <a:gdLst>
              <a:gd name="T0" fmla="*/ 0 w 410"/>
              <a:gd name="T1" fmla="*/ 69 h 146"/>
              <a:gd name="T2" fmla="*/ 38 w 410"/>
              <a:gd name="T3" fmla="*/ 50 h 146"/>
              <a:gd name="T4" fmla="*/ 92 w 410"/>
              <a:gd name="T5" fmla="*/ 25 h 146"/>
              <a:gd name="T6" fmla="*/ 143 w 410"/>
              <a:gd name="T7" fmla="*/ 1 h 146"/>
              <a:gd name="T8" fmla="*/ 143 w 410"/>
              <a:gd name="T9" fmla="*/ 1 h 146"/>
              <a:gd name="T10" fmla="*/ 144 w 410"/>
              <a:gd name="T11" fmla="*/ 1 h 146"/>
              <a:gd name="T12" fmla="*/ 177 w 410"/>
              <a:gd name="T13" fmla="*/ 141 h 146"/>
              <a:gd name="T14" fmla="*/ 220 w 410"/>
              <a:gd name="T15" fmla="*/ 132 h 146"/>
              <a:gd name="T16" fmla="*/ 221 w 410"/>
              <a:gd name="T17" fmla="*/ 132 h 146"/>
              <a:gd name="T18" fmla="*/ 274 w 410"/>
              <a:gd name="T19" fmla="*/ 90 h 146"/>
              <a:gd name="T20" fmla="*/ 274 w 410"/>
              <a:gd name="T21" fmla="*/ 89 h 146"/>
              <a:gd name="T22" fmla="*/ 275 w 410"/>
              <a:gd name="T23" fmla="*/ 89 h 146"/>
              <a:gd name="T24" fmla="*/ 317 w 410"/>
              <a:gd name="T25" fmla="*/ 113 h 146"/>
              <a:gd name="T26" fmla="*/ 349 w 410"/>
              <a:gd name="T27" fmla="*/ 132 h 146"/>
              <a:gd name="T28" fmla="*/ 374 w 410"/>
              <a:gd name="T29" fmla="*/ 146 h 146"/>
              <a:gd name="T30" fmla="*/ 376 w 410"/>
              <a:gd name="T31" fmla="*/ 141 h 146"/>
              <a:gd name="T32" fmla="*/ 379 w 410"/>
              <a:gd name="T33" fmla="*/ 132 h 146"/>
              <a:gd name="T34" fmla="*/ 383 w 410"/>
              <a:gd name="T35" fmla="*/ 123 h 146"/>
              <a:gd name="T36" fmla="*/ 391 w 410"/>
              <a:gd name="T37" fmla="*/ 102 h 146"/>
              <a:gd name="T38" fmla="*/ 410 w 410"/>
              <a:gd name="T39" fmla="*/ 52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10" h="146">
                <a:moveTo>
                  <a:pt x="0" y="69"/>
                </a:moveTo>
                <a:cubicBezTo>
                  <a:pt x="38" y="50"/>
                  <a:pt x="38" y="50"/>
                  <a:pt x="38" y="50"/>
                </a:cubicBezTo>
                <a:cubicBezTo>
                  <a:pt x="92" y="25"/>
                  <a:pt x="92" y="25"/>
                  <a:pt x="92" y="25"/>
                </a:cubicBezTo>
                <a:cubicBezTo>
                  <a:pt x="143" y="1"/>
                  <a:pt x="143" y="1"/>
                  <a:pt x="143" y="1"/>
                </a:cubicBezTo>
                <a:cubicBezTo>
                  <a:pt x="143" y="0"/>
                  <a:pt x="143" y="0"/>
                  <a:pt x="143" y="1"/>
                </a:cubicBezTo>
                <a:cubicBezTo>
                  <a:pt x="144" y="1"/>
                  <a:pt x="144" y="1"/>
                  <a:pt x="144" y="1"/>
                </a:cubicBezTo>
                <a:cubicBezTo>
                  <a:pt x="177" y="141"/>
                  <a:pt x="177" y="141"/>
                  <a:pt x="177" y="141"/>
                </a:cubicBezTo>
                <a:cubicBezTo>
                  <a:pt x="220" y="132"/>
                  <a:pt x="220" y="132"/>
                  <a:pt x="220" y="132"/>
                </a:cubicBezTo>
                <a:cubicBezTo>
                  <a:pt x="221" y="132"/>
                  <a:pt x="221" y="132"/>
                  <a:pt x="221" y="132"/>
                </a:cubicBezTo>
                <a:cubicBezTo>
                  <a:pt x="274" y="90"/>
                  <a:pt x="274" y="90"/>
                  <a:pt x="274" y="90"/>
                </a:cubicBezTo>
                <a:cubicBezTo>
                  <a:pt x="274" y="89"/>
                  <a:pt x="274" y="89"/>
                  <a:pt x="274" y="89"/>
                </a:cubicBezTo>
                <a:cubicBezTo>
                  <a:pt x="274" y="89"/>
                  <a:pt x="275" y="89"/>
                  <a:pt x="275" y="89"/>
                </a:cubicBezTo>
                <a:cubicBezTo>
                  <a:pt x="317" y="113"/>
                  <a:pt x="317" y="113"/>
                  <a:pt x="317" y="113"/>
                </a:cubicBezTo>
                <a:cubicBezTo>
                  <a:pt x="349" y="132"/>
                  <a:pt x="349" y="132"/>
                  <a:pt x="349" y="132"/>
                </a:cubicBezTo>
                <a:cubicBezTo>
                  <a:pt x="374" y="146"/>
                  <a:pt x="374" y="146"/>
                  <a:pt x="374" y="146"/>
                </a:cubicBezTo>
                <a:cubicBezTo>
                  <a:pt x="376" y="141"/>
                  <a:pt x="376" y="141"/>
                  <a:pt x="376" y="141"/>
                </a:cubicBezTo>
                <a:cubicBezTo>
                  <a:pt x="379" y="132"/>
                  <a:pt x="379" y="132"/>
                  <a:pt x="379" y="132"/>
                </a:cubicBezTo>
                <a:cubicBezTo>
                  <a:pt x="383" y="123"/>
                  <a:pt x="383" y="123"/>
                  <a:pt x="383" y="123"/>
                </a:cubicBezTo>
                <a:cubicBezTo>
                  <a:pt x="391" y="102"/>
                  <a:pt x="391" y="102"/>
                  <a:pt x="391" y="102"/>
                </a:cubicBezTo>
                <a:cubicBezTo>
                  <a:pt x="410" y="52"/>
                  <a:pt x="410" y="52"/>
                  <a:pt x="410" y="52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4">
            <a:extLst>
              <a:ext uri="{FF2B5EF4-FFF2-40B4-BE49-F238E27FC236}">
                <a16:creationId xmlns:a16="http://schemas.microsoft.com/office/drawing/2014/main" id="{253D60D4-A608-B265-9A64-476777FCA8CD}"/>
              </a:ext>
            </a:extLst>
          </p:cNvPr>
          <p:cNvSpPr>
            <a:spLocks noEditPoints="1"/>
          </p:cNvSpPr>
          <p:nvPr/>
        </p:nvSpPr>
        <p:spPr bwMode="auto">
          <a:xfrm>
            <a:off x="5526088" y="1987550"/>
            <a:ext cx="152400" cy="869950"/>
          </a:xfrm>
          <a:custGeom>
            <a:avLst/>
            <a:gdLst>
              <a:gd name="T0" fmla="*/ 96 w 96"/>
              <a:gd name="T1" fmla="*/ 111 h 548"/>
              <a:gd name="T2" fmla="*/ 96 w 96"/>
              <a:gd name="T3" fmla="*/ 0 h 548"/>
              <a:gd name="T4" fmla="*/ 0 w 96"/>
              <a:gd name="T5" fmla="*/ 548 h 548"/>
              <a:gd name="T6" fmla="*/ 82 w 96"/>
              <a:gd name="T7" fmla="*/ 169 h 548"/>
              <a:gd name="T8" fmla="*/ 96 w 96"/>
              <a:gd name="T9" fmla="*/ 111 h 5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6" h="548">
                <a:moveTo>
                  <a:pt x="96" y="111"/>
                </a:moveTo>
                <a:lnTo>
                  <a:pt x="96" y="0"/>
                </a:lnTo>
                <a:moveTo>
                  <a:pt x="0" y="548"/>
                </a:moveTo>
                <a:lnTo>
                  <a:pt x="82" y="169"/>
                </a:lnTo>
                <a:lnTo>
                  <a:pt x="96" y="111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5">
            <a:extLst>
              <a:ext uri="{FF2B5EF4-FFF2-40B4-BE49-F238E27FC236}">
                <a16:creationId xmlns:a16="http://schemas.microsoft.com/office/drawing/2014/main" id="{4270A10E-3AC9-BBEA-C7B1-317E7842F55B}"/>
              </a:ext>
            </a:extLst>
          </p:cNvPr>
          <p:cNvSpPr>
            <a:spLocks/>
          </p:cNvSpPr>
          <p:nvPr/>
        </p:nvSpPr>
        <p:spPr bwMode="auto">
          <a:xfrm>
            <a:off x="5683250" y="2112963"/>
            <a:ext cx="407988" cy="152400"/>
          </a:xfrm>
          <a:custGeom>
            <a:avLst/>
            <a:gdLst>
              <a:gd name="T0" fmla="*/ 0 w 257"/>
              <a:gd name="T1" fmla="*/ 32 h 96"/>
              <a:gd name="T2" fmla="*/ 227 w 257"/>
              <a:gd name="T3" fmla="*/ 89 h 96"/>
              <a:gd name="T4" fmla="*/ 257 w 257"/>
              <a:gd name="T5" fmla="*/ 96 h 96"/>
              <a:gd name="T6" fmla="*/ 256 w 257"/>
              <a:gd name="T7" fmla="*/ 90 h 96"/>
              <a:gd name="T8" fmla="*/ 247 w 257"/>
              <a:gd name="T9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7" h="96">
                <a:moveTo>
                  <a:pt x="0" y="32"/>
                </a:moveTo>
                <a:lnTo>
                  <a:pt x="227" y="89"/>
                </a:lnTo>
                <a:lnTo>
                  <a:pt x="257" y="96"/>
                </a:lnTo>
                <a:lnTo>
                  <a:pt x="256" y="90"/>
                </a:lnTo>
                <a:lnTo>
                  <a:pt x="247" y="0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4EDDB622-A38A-D093-39EC-D5745AB0E298}"/>
              </a:ext>
            </a:extLst>
          </p:cNvPr>
          <p:cNvSpPr>
            <a:spLocks/>
          </p:cNvSpPr>
          <p:nvPr/>
        </p:nvSpPr>
        <p:spPr bwMode="auto">
          <a:xfrm>
            <a:off x="5197475" y="2830513"/>
            <a:ext cx="1866900" cy="2898775"/>
          </a:xfrm>
          <a:custGeom>
            <a:avLst/>
            <a:gdLst>
              <a:gd name="T0" fmla="*/ 806 w 806"/>
              <a:gd name="T1" fmla="*/ 560 h 1253"/>
              <a:gd name="T2" fmla="*/ 789 w 806"/>
              <a:gd name="T3" fmla="*/ 539 h 1253"/>
              <a:gd name="T4" fmla="*/ 717 w 806"/>
              <a:gd name="T5" fmla="*/ 579 h 1253"/>
              <a:gd name="T6" fmla="*/ 716 w 806"/>
              <a:gd name="T7" fmla="*/ 579 h 1253"/>
              <a:gd name="T8" fmla="*/ 702 w 806"/>
              <a:gd name="T9" fmla="*/ 556 h 1253"/>
              <a:gd name="T10" fmla="*/ 673 w 806"/>
              <a:gd name="T11" fmla="*/ 506 h 1253"/>
              <a:gd name="T12" fmla="*/ 670 w 806"/>
              <a:gd name="T13" fmla="*/ 503 h 1253"/>
              <a:gd name="T14" fmla="*/ 617 w 806"/>
              <a:gd name="T15" fmla="*/ 423 h 1253"/>
              <a:gd name="T16" fmla="*/ 618 w 806"/>
              <a:gd name="T17" fmla="*/ 422 h 1253"/>
              <a:gd name="T18" fmla="*/ 633 w 806"/>
              <a:gd name="T19" fmla="*/ 412 h 1253"/>
              <a:gd name="T20" fmla="*/ 630 w 806"/>
              <a:gd name="T21" fmla="*/ 404 h 1253"/>
              <a:gd name="T22" fmla="*/ 618 w 806"/>
              <a:gd name="T23" fmla="*/ 372 h 1253"/>
              <a:gd name="T24" fmla="*/ 582 w 806"/>
              <a:gd name="T25" fmla="*/ 307 h 1253"/>
              <a:gd name="T26" fmla="*/ 522 w 806"/>
              <a:gd name="T27" fmla="*/ 319 h 1253"/>
              <a:gd name="T28" fmla="*/ 487 w 806"/>
              <a:gd name="T29" fmla="*/ 249 h 1253"/>
              <a:gd name="T30" fmla="*/ 384 w 806"/>
              <a:gd name="T31" fmla="*/ 1 h 1253"/>
              <a:gd name="T32" fmla="*/ 384 w 806"/>
              <a:gd name="T33" fmla="*/ 1 h 1253"/>
              <a:gd name="T34" fmla="*/ 383 w 806"/>
              <a:gd name="T35" fmla="*/ 1 h 1253"/>
              <a:gd name="T36" fmla="*/ 334 w 806"/>
              <a:gd name="T37" fmla="*/ 24 h 1253"/>
              <a:gd name="T38" fmla="*/ 143 w 806"/>
              <a:gd name="T39" fmla="*/ 11 h 1253"/>
              <a:gd name="T40" fmla="*/ 142 w 806"/>
              <a:gd name="T41" fmla="*/ 12 h 1253"/>
              <a:gd name="T42" fmla="*/ 65 w 806"/>
              <a:gd name="T43" fmla="*/ 242 h 1253"/>
              <a:gd name="T44" fmla="*/ 56 w 806"/>
              <a:gd name="T45" fmla="*/ 353 h 1253"/>
              <a:gd name="T46" fmla="*/ 0 w 806"/>
              <a:gd name="T47" fmla="*/ 481 h 1253"/>
              <a:gd name="T48" fmla="*/ 0 w 806"/>
              <a:gd name="T49" fmla="*/ 482 h 1253"/>
              <a:gd name="T50" fmla="*/ 154 w 806"/>
              <a:gd name="T51" fmla="*/ 748 h 1253"/>
              <a:gd name="T52" fmla="*/ 154 w 806"/>
              <a:gd name="T53" fmla="*/ 749 h 1253"/>
              <a:gd name="T54" fmla="*/ 269 w 806"/>
              <a:gd name="T55" fmla="*/ 844 h 1253"/>
              <a:gd name="T56" fmla="*/ 262 w 806"/>
              <a:gd name="T57" fmla="*/ 1060 h 1253"/>
              <a:gd name="T58" fmla="*/ 258 w 806"/>
              <a:gd name="T59" fmla="*/ 1120 h 1253"/>
              <a:gd name="T60" fmla="*/ 258 w 806"/>
              <a:gd name="T61" fmla="*/ 1134 h 1253"/>
              <a:gd name="T62" fmla="*/ 368 w 806"/>
              <a:gd name="T63" fmla="*/ 1217 h 1253"/>
              <a:gd name="T64" fmla="*/ 368 w 806"/>
              <a:gd name="T65" fmla="*/ 1217 h 1253"/>
              <a:gd name="T66" fmla="*/ 394 w 806"/>
              <a:gd name="T67" fmla="*/ 1253 h 1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06" h="1253">
                <a:moveTo>
                  <a:pt x="806" y="560"/>
                </a:moveTo>
                <a:cubicBezTo>
                  <a:pt x="789" y="539"/>
                  <a:pt x="789" y="539"/>
                  <a:pt x="789" y="539"/>
                </a:cubicBezTo>
                <a:cubicBezTo>
                  <a:pt x="717" y="579"/>
                  <a:pt x="717" y="579"/>
                  <a:pt x="717" y="579"/>
                </a:cubicBezTo>
                <a:cubicBezTo>
                  <a:pt x="717" y="580"/>
                  <a:pt x="716" y="579"/>
                  <a:pt x="716" y="579"/>
                </a:cubicBezTo>
                <a:cubicBezTo>
                  <a:pt x="702" y="556"/>
                  <a:pt x="702" y="556"/>
                  <a:pt x="702" y="556"/>
                </a:cubicBezTo>
                <a:cubicBezTo>
                  <a:pt x="673" y="506"/>
                  <a:pt x="673" y="506"/>
                  <a:pt x="673" y="506"/>
                </a:cubicBezTo>
                <a:cubicBezTo>
                  <a:pt x="670" y="503"/>
                  <a:pt x="670" y="503"/>
                  <a:pt x="670" y="503"/>
                </a:cubicBezTo>
                <a:cubicBezTo>
                  <a:pt x="617" y="423"/>
                  <a:pt x="617" y="423"/>
                  <a:pt x="617" y="423"/>
                </a:cubicBezTo>
                <a:cubicBezTo>
                  <a:pt x="617" y="423"/>
                  <a:pt x="617" y="422"/>
                  <a:pt x="618" y="422"/>
                </a:cubicBezTo>
                <a:cubicBezTo>
                  <a:pt x="633" y="412"/>
                  <a:pt x="633" y="412"/>
                  <a:pt x="633" y="412"/>
                </a:cubicBezTo>
                <a:cubicBezTo>
                  <a:pt x="630" y="404"/>
                  <a:pt x="630" y="404"/>
                  <a:pt x="630" y="404"/>
                </a:cubicBezTo>
                <a:cubicBezTo>
                  <a:pt x="618" y="372"/>
                  <a:pt x="618" y="372"/>
                  <a:pt x="618" y="372"/>
                </a:cubicBezTo>
                <a:cubicBezTo>
                  <a:pt x="582" y="307"/>
                  <a:pt x="582" y="307"/>
                  <a:pt x="582" y="307"/>
                </a:cubicBezTo>
                <a:cubicBezTo>
                  <a:pt x="522" y="319"/>
                  <a:pt x="522" y="319"/>
                  <a:pt x="522" y="319"/>
                </a:cubicBezTo>
                <a:cubicBezTo>
                  <a:pt x="487" y="249"/>
                  <a:pt x="487" y="249"/>
                  <a:pt x="487" y="249"/>
                </a:cubicBezTo>
                <a:cubicBezTo>
                  <a:pt x="384" y="1"/>
                  <a:pt x="384" y="1"/>
                  <a:pt x="384" y="1"/>
                </a:cubicBezTo>
                <a:cubicBezTo>
                  <a:pt x="384" y="1"/>
                  <a:pt x="384" y="1"/>
                  <a:pt x="384" y="1"/>
                </a:cubicBezTo>
                <a:cubicBezTo>
                  <a:pt x="383" y="0"/>
                  <a:pt x="383" y="0"/>
                  <a:pt x="383" y="1"/>
                </a:cubicBezTo>
                <a:cubicBezTo>
                  <a:pt x="334" y="24"/>
                  <a:pt x="334" y="24"/>
                  <a:pt x="334" y="24"/>
                </a:cubicBezTo>
                <a:cubicBezTo>
                  <a:pt x="143" y="11"/>
                  <a:pt x="143" y="11"/>
                  <a:pt x="143" y="11"/>
                </a:cubicBezTo>
                <a:cubicBezTo>
                  <a:pt x="143" y="11"/>
                  <a:pt x="142" y="11"/>
                  <a:pt x="142" y="12"/>
                </a:cubicBezTo>
                <a:cubicBezTo>
                  <a:pt x="65" y="242"/>
                  <a:pt x="65" y="242"/>
                  <a:pt x="65" y="242"/>
                </a:cubicBezTo>
                <a:cubicBezTo>
                  <a:pt x="56" y="353"/>
                  <a:pt x="56" y="353"/>
                  <a:pt x="56" y="353"/>
                </a:cubicBezTo>
                <a:cubicBezTo>
                  <a:pt x="0" y="481"/>
                  <a:pt x="0" y="481"/>
                  <a:pt x="0" y="481"/>
                </a:cubicBezTo>
                <a:cubicBezTo>
                  <a:pt x="0" y="481"/>
                  <a:pt x="0" y="481"/>
                  <a:pt x="0" y="482"/>
                </a:cubicBezTo>
                <a:cubicBezTo>
                  <a:pt x="154" y="748"/>
                  <a:pt x="154" y="748"/>
                  <a:pt x="154" y="748"/>
                </a:cubicBezTo>
                <a:cubicBezTo>
                  <a:pt x="154" y="748"/>
                  <a:pt x="154" y="748"/>
                  <a:pt x="154" y="749"/>
                </a:cubicBezTo>
                <a:cubicBezTo>
                  <a:pt x="269" y="844"/>
                  <a:pt x="269" y="844"/>
                  <a:pt x="269" y="844"/>
                </a:cubicBezTo>
                <a:cubicBezTo>
                  <a:pt x="270" y="844"/>
                  <a:pt x="262" y="1060"/>
                  <a:pt x="262" y="1060"/>
                </a:cubicBezTo>
                <a:cubicBezTo>
                  <a:pt x="258" y="1120"/>
                  <a:pt x="258" y="1120"/>
                  <a:pt x="258" y="1120"/>
                </a:cubicBezTo>
                <a:cubicBezTo>
                  <a:pt x="258" y="1134"/>
                  <a:pt x="258" y="1134"/>
                  <a:pt x="258" y="1134"/>
                </a:cubicBezTo>
                <a:cubicBezTo>
                  <a:pt x="368" y="1217"/>
                  <a:pt x="368" y="1217"/>
                  <a:pt x="368" y="1217"/>
                </a:cubicBezTo>
                <a:cubicBezTo>
                  <a:pt x="368" y="1217"/>
                  <a:pt x="368" y="1217"/>
                  <a:pt x="368" y="1217"/>
                </a:cubicBezTo>
                <a:cubicBezTo>
                  <a:pt x="394" y="1253"/>
                  <a:pt x="394" y="1253"/>
                  <a:pt x="394" y="125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Line 17">
            <a:extLst>
              <a:ext uri="{FF2B5EF4-FFF2-40B4-BE49-F238E27FC236}">
                <a16:creationId xmlns:a16="http://schemas.microsoft.com/office/drawing/2014/main" id="{441D821E-FA7B-6C95-BF62-3671FC590C9F}"/>
              </a:ext>
            </a:extLst>
          </p:cNvPr>
          <p:cNvSpPr>
            <a:spLocks noChangeShapeType="1"/>
          </p:cNvSpPr>
          <p:nvPr/>
        </p:nvSpPr>
        <p:spPr bwMode="auto">
          <a:xfrm>
            <a:off x="5348288" y="3389313"/>
            <a:ext cx="0" cy="0"/>
          </a:xfrm>
          <a:prstGeom prst="line">
            <a:avLst/>
          </a:pr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8">
            <a:extLst>
              <a:ext uri="{FF2B5EF4-FFF2-40B4-BE49-F238E27FC236}">
                <a16:creationId xmlns:a16="http://schemas.microsoft.com/office/drawing/2014/main" id="{13E7AFCB-F16B-6C5A-7340-033031EC140C}"/>
              </a:ext>
            </a:extLst>
          </p:cNvPr>
          <p:cNvSpPr>
            <a:spLocks/>
          </p:cNvSpPr>
          <p:nvPr/>
        </p:nvSpPr>
        <p:spPr bwMode="auto">
          <a:xfrm>
            <a:off x="4137025" y="4763"/>
            <a:ext cx="3663950" cy="6846888"/>
          </a:xfrm>
          <a:custGeom>
            <a:avLst/>
            <a:gdLst>
              <a:gd name="T0" fmla="*/ 1276 w 1582"/>
              <a:gd name="T1" fmla="*/ 4 h 2959"/>
              <a:gd name="T2" fmla="*/ 1419 w 1582"/>
              <a:gd name="T3" fmla="*/ 151 h 2959"/>
              <a:gd name="T4" fmla="*/ 1390 w 1582"/>
              <a:gd name="T5" fmla="*/ 509 h 2959"/>
              <a:gd name="T6" fmla="*/ 1372 w 1582"/>
              <a:gd name="T7" fmla="*/ 637 h 2959"/>
              <a:gd name="T8" fmla="*/ 1129 w 1582"/>
              <a:gd name="T9" fmla="*/ 544 h 2959"/>
              <a:gd name="T10" fmla="*/ 1069 w 1582"/>
              <a:gd name="T11" fmla="*/ 464 h 2959"/>
              <a:gd name="T12" fmla="*/ 1074 w 1582"/>
              <a:gd name="T13" fmla="*/ 594 h 2959"/>
              <a:gd name="T14" fmla="*/ 1098 w 1582"/>
              <a:gd name="T15" fmla="*/ 621 h 2959"/>
              <a:gd name="T16" fmla="*/ 1215 w 1582"/>
              <a:gd name="T17" fmla="*/ 803 h 2959"/>
              <a:gd name="T18" fmla="*/ 1267 w 1582"/>
              <a:gd name="T19" fmla="*/ 944 h 2959"/>
              <a:gd name="T20" fmla="*/ 1303 w 1582"/>
              <a:gd name="T21" fmla="*/ 1005 h 2959"/>
              <a:gd name="T22" fmla="*/ 1316 w 1582"/>
              <a:gd name="T23" fmla="*/ 1026 h 2959"/>
              <a:gd name="T24" fmla="*/ 1544 w 1582"/>
              <a:gd name="T25" fmla="*/ 1097 h 2959"/>
              <a:gd name="T26" fmla="*/ 1529 w 1582"/>
              <a:gd name="T27" fmla="*/ 1257 h 2959"/>
              <a:gd name="T28" fmla="*/ 1501 w 1582"/>
              <a:gd name="T29" fmla="*/ 1359 h 2959"/>
              <a:gd name="T30" fmla="*/ 1510 w 1582"/>
              <a:gd name="T31" fmla="*/ 1441 h 2959"/>
              <a:gd name="T32" fmla="*/ 1514 w 1582"/>
              <a:gd name="T33" fmla="*/ 1490 h 2959"/>
              <a:gd name="T34" fmla="*/ 1562 w 1582"/>
              <a:gd name="T35" fmla="*/ 1583 h 2959"/>
              <a:gd name="T36" fmla="*/ 1518 w 1582"/>
              <a:gd name="T37" fmla="*/ 1751 h 2959"/>
              <a:gd name="T38" fmla="*/ 1298 w 1582"/>
              <a:gd name="T39" fmla="*/ 1709 h 2959"/>
              <a:gd name="T40" fmla="*/ 1291 w 1582"/>
              <a:gd name="T41" fmla="*/ 1702 h 2959"/>
              <a:gd name="T42" fmla="*/ 1265 w 1582"/>
              <a:gd name="T43" fmla="*/ 1778 h 2959"/>
              <a:gd name="T44" fmla="*/ 1216 w 1582"/>
              <a:gd name="T45" fmla="*/ 1950 h 2959"/>
              <a:gd name="T46" fmla="*/ 1137 w 1582"/>
              <a:gd name="T47" fmla="*/ 2154 h 2959"/>
              <a:gd name="T48" fmla="*/ 1071 w 1582"/>
              <a:gd name="T49" fmla="*/ 2337 h 2959"/>
              <a:gd name="T50" fmla="*/ 1081 w 1582"/>
              <a:gd name="T51" fmla="*/ 2631 h 2959"/>
              <a:gd name="T52" fmla="*/ 1009 w 1582"/>
              <a:gd name="T53" fmla="*/ 2444 h 2959"/>
              <a:gd name="T54" fmla="*/ 986 w 1582"/>
              <a:gd name="T55" fmla="*/ 2664 h 2959"/>
              <a:gd name="T56" fmla="*/ 936 w 1582"/>
              <a:gd name="T57" fmla="*/ 2348 h 2959"/>
              <a:gd name="T58" fmla="*/ 923 w 1582"/>
              <a:gd name="T59" fmla="*/ 2321 h 2959"/>
              <a:gd name="T60" fmla="*/ 852 w 1582"/>
              <a:gd name="T61" fmla="*/ 2466 h 2959"/>
              <a:gd name="T62" fmla="*/ 852 w 1582"/>
              <a:gd name="T63" fmla="*/ 2477 h 2959"/>
              <a:gd name="T64" fmla="*/ 871 w 1582"/>
              <a:gd name="T65" fmla="*/ 2632 h 2959"/>
              <a:gd name="T66" fmla="*/ 722 w 1582"/>
              <a:gd name="T67" fmla="*/ 2794 h 2959"/>
              <a:gd name="T68" fmla="*/ 726 w 1582"/>
              <a:gd name="T69" fmla="*/ 2722 h 2959"/>
              <a:gd name="T70" fmla="*/ 703 w 1582"/>
              <a:gd name="T71" fmla="*/ 2679 h 2959"/>
              <a:gd name="T72" fmla="*/ 561 w 1582"/>
              <a:gd name="T73" fmla="*/ 2747 h 2959"/>
              <a:gd name="T74" fmla="*/ 525 w 1582"/>
              <a:gd name="T75" fmla="*/ 2647 h 2959"/>
              <a:gd name="T76" fmla="*/ 440 w 1582"/>
              <a:gd name="T77" fmla="*/ 2635 h 2959"/>
              <a:gd name="T78" fmla="*/ 454 w 1582"/>
              <a:gd name="T79" fmla="*/ 2892 h 2959"/>
              <a:gd name="T80" fmla="*/ 79 w 1582"/>
              <a:gd name="T81" fmla="*/ 2778 h 2959"/>
              <a:gd name="T82" fmla="*/ 22 w 1582"/>
              <a:gd name="T83" fmla="*/ 2634 h 2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582" h="2959">
                <a:moveTo>
                  <a:pt x="1270" y="0"/>
                </a:moveTo>
                <a:cubicBezTo>
                  <a:pt x="1275" y="4"/>
                  <a:pt x="1275" y="4"/>
                  <a:pt x="1275" y="4"/>
                </a:cubicBezTo>
                <a:cubicBezTo>
                  <a:pt x="1276" y="4"/>
                  <a:pt x="1276" y="4"/>
                  <a:pt x="1276" y="4"/>
                </a:cubicBezTo>
                <a:cubicBezTo>
                  <a:pt x="1331" y="14"/>
                  <a:pt x="1331" y="14"/>
                  <a:pt x="1331" y="14"/>
                </a:cubicBezTo>
                <a:cubicBezTo>
                  <a:pt x="1383" y="54"/>
                  <a:pt x="1383" y="54"/>
                  <a:pt x="1383" y="54"/>
                </a:cubicBezTo>
                <a:cubicBezTo>
                  <a:pt x="1419" y="151"/>
                  <a:pt x="1419" y="151"/>
                  <a:pt x="1419" y="151"/>
                </a:cubicBezTo>
                <a:cubicBezTo>
                  <a:pt x="1450" y="290"/>
                  <a:pt x="1450" y="290"/>
                  <a:pt x="1450" y="290"/>
                </a:cubicBezTo>
                <a:cubicBezTo>
                  <a:pt x="1390" y="509"/>
                  <a:pt x="1390" y="509"/>
                  <a:pt x="1390" y="509"/>
                </a:cubicBezTo>
                <a:cubicBezTo>
                  <a:pt x="1390" y="509"/>
                  <a:pt x="1390" y="509"/>
                  <a:pt x="1390" y="509"/>
                </a:cubicBezTo>
                <a:cubicBezTo>
                  <a:pt x="1393" y="609"/>
                  <a:pt x="1393" y="609"/>
                  <a:pt x="1393" y="609"/>
                </a:cubicBezTo>
                <a:cubicBezTo>
                  <a:pt x="1373" y="635"/>
                  <a:pt x="1373" y="635"/>
                  <a:pt x="1373" y="635"/>
                </a:cubicBezTo>
                <a:cubicBezTo>
                  <a:pt x="1372" y="637"/>
                  <a:pt x="1372" y="637"/>
                  <a:pt x="1372" y="637"/>
                </a:cubicBezTo>
                <a:cubicBezTo>
                  <a:pt x="1348" y="669"/>
                  <a:pt x="1348" y="669"/>
                  <a:pt x="1348" y="669"/>
                </a:cubicBezTo>
                <a:cubicBezTo>
                  <a:pt x="1277" y="657"/>
                  <a:pt x="1277" y="657"/>
                  <a:pt x="1277" y="657"/>
                </a:cubicBezTo>
                <a:cubicBezTo>
                  <a:pt x="1129" y="544"/>
                  <a:pt x="1129" y="544"/>
                  <a:pt x="1129" y="544"/>
                </a:cubicBezTo>
                <a:cubicBezTo>
                  <a:pt x="1071" y="464"/>
                  <a:pt x="1071" y="464"/>
                  <a:pt x="1071" y="464"/>
                </a:cubicBezTo>
                <a:cubicBezTo>
                  <a:pt x="1070" y="464"/>
                  <a:pt x="1070" y="464"/>
                  <a:pt x="1070" y="464"/>
                </a:cubicBezTo>
                <a:cubicBezTo>
                  <a:pt x="1070" y="464"/>
                  <a:pt x="1069" y="464"/>
                  <a:pt x="1069" y="464"/>
                </a:cubicBezTo>
                <a:cubicBezTo>
                  <a:pt x="1028" y="497"/>
                  <a:pt x="1028" y="497"/>
                  <a:pt x="1028" y="497"/>
                </a:cubicBezTo>
                <a:cubicBezTo>
                  <a:pt x="1027" y="497"/>
                  <a:pt x="1027" y="498"/>
                  <a:pt x="1028" y="498"/>
                </a:cubicBezTo>
                <a:cubicBezTo>
                  <a:pt x="1074" y="594"/>
                  <a:pt x="1074" y="594"/>
                  <a:pt x="1074" y="594"/>
                </a:cubicBezTo>
                <a:cubicBezTo>
                  <a:pt x="1074" y="594"/>
                  <a:pt x="1074" y="594"/>
                  <a:pt x="1074" y="595"/>
                </a:cubicBezTo>
                <a:cubicBezTo>
                  <a:pt x="1096" y="620"/>
                  <a:pt x="1096" y="620"/>
                  <a:pt x="1096" y="620"/>
                </a:cubicBezTo>
                <a:cubicBezTo>
                  <a:pt x="1098" y="621"/>
                  <a:pt x="1098" y="621"/>
                  <a:pt x="1098" y="621"/>
                </a:cubicBezTo>
                <a:cubicBezTo>
                  <a:pt x="1138" y="664"/>
                  <a:pt x="1138" y="664"/>
                  <a:pt x="1138" y="664"/>
                </a:cubicBezTo>
                <a:cubicBezTo>
                  <a:pt x="1181" y="735"/>
                  <a:pt x="1181" y="735"/>
                  <a:pt x="1181" y="735"/>
                </a:cubicBezTo>
                <a:cubicBezTo>
                  <a:pt x="1215" y="803"/>
                  <a:pt x="1215" y="803"/>
                  <a:pt x="1215" y="803"/>
                </a:cubicBezTo>
                <a:cubicBezTo>
                  <a:pt x="1249" y="892"/>
                  <a:pt x="1249" y="892"/>
                  <a:pt x="1249" y="892"/>
                </a:cubicBezTo>
                <a:cubicBezTo>
                  <a:pt x="1250" y="895"/>
                  <a:pt x="1250" y="895"/>
                  <a:pt x="1250" y="895"/>
                </a:cubicBezTo>
                <a:cubicBezTo>
                  <a:pt x="1267" y="944"/>
                  <a:pt x="1267" y="944"/>
                  <a:pt x="1267" y="944"/>
                </a:cubicBezTo>
                <a:cubicBezTo>
                  <a:pt x="1271" y="950"/>
                  <a:pt x="1271" y="950"/>
                  <a:pt x="1271" y="950"/>
                </a:cubicBezTo>
                <a:cubicBezTo>
                  <a:pt x="1285" y="973"/>
                  <a:pt x="1285" y="973"/>
                  <a:pt x="1285" y="973"/>
                </a:cubicBezTo>
                <a:cubicBezTo>
                  <a:pt x="1303" y="1005"/>
                  <a:pt x="1303" y="1005"/>
                  <a:pt x="1303" y="1005"/>
                </a:cubicBezTo>
                <a:cubicBezTo>
                  <a:pt x="1304" y="1007"/>
                  <a:pt x="1304" y="1007"/>
                  <a:pt x="1304" y="1007"/>
                </a:cubicBezTo>
                <a:cubicBezTo>
                  <a:pt x="1315" y="1025"/>
                  <a:pt x="1315" y="1025"/>
                  <a:pt x="1315" y="1025"/>
                </a:cubicBezTo>
                <a:cubicBezTo>
                  <a:pt x="1316" y="1025"/>
                  <a:pt x="1316" y="1026"/>
                  <a:pt x="1316" y="1026"/>
                </a:cubicBezTo>
                <a:cubicBezTo>
                  <a:pt x="1391" y="1052"/>
                  <a:pt x="1391" y="1052"/>
                  <a:pt x="1391" y="1052"/>
                </a:cubicBezTo>
                <a:cubicBezTo>
                  <a:pt x="1463" y="1073"/>
                  <a:pt x="1463" y="1073"/>
                  <a:pt x="1463" y="1073"/>
                </a:cubicBezTo>
                <a:cubicBezTo>
                  <a:pt x="1544" y="1097"/>
                  <a:pt x="1544" y="1097"/>
                  <a:pt x="1544" y="1097"/>
                </a:cubicBezTo>
                <a:cubicBezTo>
                  <a:pt x="1562" y="1145"/>
                  <a:pt x="1562" y="1145"/>
                  <a:pt x="1562" y="1145"/>
                </a:cubicBezTo>
                <a:cubicBezTo>
                  <a:pt x="1560" y="1174"/>
                  <a:pt x="1560" y="1174"/>
                  <a:pt x="1560" y="1174"/>
                </a:cubicBezTo>
                <a:cubicBezTo>
                  <a:pt x="1529" y="1257"/>
                  <a:pt x="1529" y="1257"/>
                  <a:pt x="1529" y="1257"/>
                </a:cubicBezTo>
                <a:cubicBezTo>
                  <a:pt x="1506" y="1315"/>
                  <a:pt x="1506" y="1315"/>
                  <a:pt x="1506" y="1315"/>
                </a:cubicBezTo>
                <a:cubicBezTo>
                  <a:pt x="1506" y="1315"/>
                  <a:pt x="1506" y="1315"/>
                  <a:pt x="1506" y="1316"/>
                </a:cubicBezTo>
                <a:cubicBezTo>
                  <a:pt x="1501" y="1359"/>
                  <a:pt x="1501" y="1359"/>
                  <a:pt x="1501" y="1359"/>
                </a:cubicBezTo>
                <a:cubicBezTo>
                  <a:pt x="1501" y="1359"/>
                  <a:pt x="1501" y="1359"/>
                  <a:pt x="1501" y="1359"/>
                </a:cubicBezTo>
                <a:cubicBezTo>
                  <a:pt x="1508" y="1412"/>
                  <a:pt x="1508" y="1412"/>
                  <a:pt x="1508" y="1412"/>
                </a:cubicBezTo>
                <a:cubicBezTo>
                  <a:pt x="1510" y="1441"/>
                  <a:pt x="1510" y="1441"/>
                  <a:pt x="1510" y="1441"/>
                </a:cubicBezTo>
                <a:cubicBezTo>
                  <a:pt x="1510" y="1443"/>
                  <a:pt x="1510" y="1443"/>
                  <a:pt x="1510" y="1443"/>
                </a:cubicBezTo>
                <a:cubicBezTo>
                  <a:pt x="1514" y="1489"/>
                  <a:pt x="1514" y="1489"/>
                  <a:pt x="1514" y="1489"/>
                </a:cubicBezTo>
                <a:cubicBezTo>
                  <a:pt x="1514" y="1489"/>
                  <a:pt x="1514" y="1490"/>
                  <a:pt x="1514" y="1490"/>
                </a:cubicBezTo>
                <a:cubicBezTo>
                  <a:pt x="1528" y="1516"/>
                  <a:pt x="1528" y="1516"/>
                  <a:pt x="1528" y="1516"/>
                </a:cubicBezTo>
                <a:cubicBezTo>
                  <a:pt x="1533" y="1528"/>
                  <a:pt x="1533" y="1528"/>
                  <a:pt x="1533" y="1528"/>
                </a:cubicBezTo>
                <a:cubicBezTo>
                  <a:pt x="1562" y="1583"/>
                  <a:pt x="1562" y="1583"/>
                  <a:pt x="1562" y="1583"/>
                </a:cubicBezTo>
                <a:cubicBezTo>
                  <a:pt x="1582" y="1621"/>
                  <a:pt x="1582" y="1621"/>
                  <a:pt x="1582" y="1621"/>
                </a:cubicBezTo>
                <a:cubicBezTo>
                  <a:pt x="1529" y="1727"/>
                  <a:pt x="1529" y="1727"/>
                  <a:pt x="1529" y="1727"/>
                </a:cubicBezTo>
                <a:cubicBezTo>
                  <a:pt x="1518" y="1751"/>
                  <a:pt x="1518" y="1751"/>
                  <a:pt x="1518" y="1751"/>
                </a:cubicBezTo>
                <a:cubicBezTo>
                  <a:pt x="1474" y="1862"/>
                  <a:pt x="1474" y="1862"/>
                  <a:pt x="1474" y="1862"/>
                </a:cubicBezTo>
                <a:cubicBezTo>
                  <a:pt x="1362" y="1782"/>
                  <a:pt x="1362" y="1782"/>
                  <a:pt x="1362" y="1782"/>
                </a:cubicBezTo>
                <a:cubicBezTo>
                  <a:pt x="1298" y="1709"/>
                  <a:pt x="1298" y="1709"/>
                  <a:pt x="1298" y="1709"/>
                </a:cubicBezTo>
                <a:cubicBezTo>
                  <a:pt x="1292" y="1702"/>
                  <a:pt x="1292" y="1702"/>
                  <a:pt x="1292" y="1702"/>
                </a:cubicBezTo>
                <a:cubicBezTo>
                  <a:pt x="1292" y="1702"/>
                  <a:pt x="1291" y="1702"/>
                  <a:pt x="1291" y="1702"/>
                </a:cubicBezTo>
                <a:cubicBezTo>
                  <a:pt x="1291" y="1702"/>
                  <a:pt x="1291" y="1702"/>
                  <a:pt x="1291" y="1702"/>
                </a:cubicBezTo>
                <a:cubicBezTo>
                  <a:pt x="1290" y="1702"/>
                  <a:pt x="1290" y="1702"/>
                  <a:pt x="1290" y="1703"/>
                </a:cubicBezTo>
                <a:cubicBezTo>
                  <a:pt x="1287" y="1710"/>
                  <a:pt x="1287" y="1710"/>
                  <a:pt x="1287" y="1710"/>
                </a:cubicBezTo>
                <a:cubicBezTo>
                  <a:pt x="1265" y="1778"/>
                  <a:pt x="1265" y="1778"/>
                  <a:pt x="1265" y="1778"/>
                </a:cubicBezTo>
                <a:cubicBezTo>
                  <a:pt x="1264" y="1781"/>
                  <a:pt x="1264" y="1781"/>
                  <a:pt x="1264" y="1781"/>
                </a:cubicBezTo>
                <a:cubicBezTo>
                  <a:pt x="1240" y="1853"/>
                  <a:pt x="1240" y="1853"/>
                  <a:pt x="1240" y="1853"/>
                </a:cubicBezTo>
                <a:cubicBezTo>
                  <a:pt x="1216" y="1950"/>
                  <a:pt x="1216" y="1950"/>
                  <a:pt x="1216" y="1950"/>
                </a:cubicBezTo>
                <a:cubicBezTo>
                  <a:pt x="1173" y="2002"/>
                  <a:pt x="1173" y="2002"/>
                  <a:pt x="1173" y="2002"/>
                </a:cubicBezTo>
                <a:cubicBezTo>
                  <a:pt x="1173" y="2002"/>
                  <a:pt x="1173" y="2002"/>
                  <a:pt x="1172" y="2002"/>
                </a:cubicBezTo>
                <a:cubicBezTo>
                  <a:pt x="1137" y="2154"/>
                  <a:pt x="1137" y="2154"/>
                  <a:pt x="1137" y="2154"/>
                </a:cubicBezTo>
                <a:cubicBezTo>
                  <a:pt x="1136" y="2156"/>
                  <a:pt x="1136" y="2156"/>
                  <a:pt x="1136" y="2156"/>
                </a:cubicBezTo>
                <a:cubicBezTo>
                  <a:pt x="1110" y="2270"/>
                  <a:pt x="1110" y="2270"/>
                  <a:pt x="1110" y="2270"/>
                </a:cubicBezTo>
                <a:cubicBezTo>
                  <a:pt x="1071" y="2337"/>
                  <a:pt x="1071" y="2337"/>
                  <a:pt x="1071" y="2337"/>
                </a:cubicBezTo>
                <a:cubicBezTo>
                  <a:pt x="1071" y="2337"/>
                  <a:pt x="1071" y="2337"/>
                  <a:pt x="1071" y="2337"/>
                </a:cubicBezTo>
                <a:cubicBezTo>
                  <a:pt x="1090" y="2466"/>
                  <a:pt x="1090" y="2466"/>
                  <a:pt x="1090" y="2466"/>
                </a:cubicBezTo>
                <a:cubicBezTo>
                  <a:pt x="1081" y="2631"/>
                  <a:pt x="1081" y="2631"/>
                  <a:pt x="1081" y="2631"/>
                </a:cubicBezTo>
                <a:cubicBezTo>
                  <a:pt x="1054" y="2570"/>
                  <a:pt x="1054" y="2570"/>
                  <a:pt x="1054" y="2570"/>
                </a:cubicBezTo>
                <a:cubicBezTo>
                  <a:pt x="1010" y="2445"/>
                  <a:pt x="1010" y="2445"/>
                  <a:pt x="1010" y="2445"/>
                </a:cubicBezTo>
                <a:cubicBezTo>
                  <a:pt x="1010" y="2444"/>
                  <a:pt x="1010" y="2444"/>
                  <a:pt x="1009" y="2444"/>
                </a:cubicBezTo>
                <a:cubicBezTo>
                  <a:pt x="1009" y="2444"/>
                  <a:pt x="1008" y="2445"/>
                  <a:pt x="1008" y="2445"/>
                </a:cubicBezTo>
                <a:cubicBezTo>
                  <a:pt x="1023" y="2640"/>
                  <a:pt x="1023" y="2640"/>
                  <a:pt x="1023" y="2640"/>
                </a:cubicBezTo>
                <a:cubicBezTo>
                  <a:pt x="986" y="2664"/>
                  <a:pt x="986" y="2664"/>
                  <a:pt x="986" y="2664"/>
                </a:cubicBezTo>
                <a:cubicBezTo>
                  <a:pt x="977" y="2612"/>
                  <a:pt x="977" y="2612"/>
                  <a:pt x="977" y="2612"/>
                </a:cubicBezTo>
                <a:cubicBezTo>
                  <a:pt x="938" y="2384"/>
                  <a:pt x="938" y="2384"/>
                  <a:pt x="938" y="2384"/>
                </a:cubicBezTo>
                <a:cubicBezTo>
                  <a:pt x="936" y="2348"/>
                  <a:pt x="936" y="2348"/>
                  <a:pt x="936" y="2348"/>
                </a:cubicBezTo>
                <a:cubicBezTo>
                  <a:pt x="936" y="2347"/>
                  <a:pt x="936" y="2347"/>
                  <a:pt x="936" y="2347"/>
                </a:cubicBezTo>
                <a:cubicBezTo>
                  <a:pt x="924" y="2322"/>
                  <a:pt x="924" y="2322"/>
                  <a:pt x="924" y="2322"/>
                </a:cubicBezTo>
                <a:cubicBezTo>
                  <a:pt x="923" y="2321"/>
                  <a:pt x="923" y="2321"/>
                  <a:pt x="923" y="2321"/>
                </a:cubicBezTo>
                <a:cubicBezTo>
                  <a:pt x="923" y="2321"/>
                  <a:pt x="923" y="2321"/>
                  <a:pt x="923" y="2321"/>
                </a:cubicBezTo>
                <a:cubicBezTo>
                  <a:pt x="922" y="2321"/>
                  <a:pt x="922" y="2321"/>
                  <a:pt x="922" y="2322"/>
                </a:cubicBezTo>
                <a:cubicBezTo>
                  <a:pt x="852" y="2466"/>
                  <a:pt x="852" y="2466"/>
                  <a:pt x="852" y="2466"/>
                </a:cubicBezTo>
                <a:cubicBezTo>
                  <a:pt x="852" y="2466"/>
                  <a:pt x="852" y="2466"/>
                  <a:pt x="852" y="2466"/>
                </a:cubicBezTo>
                <a:cubicBezTo>
                  <a:pt x="852" y="2474"/>
                  <a:pt x="852" y="2474"/>
                  <a:pt x="852" y="2474"/>
                </a:cubicBezTo>
                <a:cubicBezTo>
                  <a:pt x="852" y="2477"/>
                  <a:pt x="852" y="2477"/>
                  <a:pt x="852" y="2477"/>
                </a:cubicBezTo>
                <a:cubicBezTo>
                  <a:pt x="852" y="2556"/>
                  <a:pt x="852" y="2556"/>
                  <a:pt x="852" y="2556"/>
                </a:cubicBezTo>
                <a:cubicBezTo>
                  <a:pt x="861" y="2596"/>
                  <a:pt x="861" y="2596"/>
                  <a:pt x="861" y="2596"/>
                </a:cubicBezTo>
                <a:cubicBezTo>
                  <a:pt x="871" y="2632"/>
                  <a:pt x="871" y="2632"/>
                  <a:pt x="871" y="2632"/>
                </a:cubicBezTo>
                <a:cubicBezTo>
                  <a:pt x="888" y="2697"/>
                  <a:pt x="888" y="2697"/>
                  <a:pt x="888" y="2697"/>
                </a:cubicBezTo>
                <a:cubicBezTo>
                  <a:pt x="828" y="2762"/>
                  <a:pt x="828" y="2762"/>
                  <a:pt x="828" y="2762"/>
                </a:cubicBezTo>
                <a:cubicBezTo>
                  <a:pt x="722" y="2794"/>
                  <a:pt x="722" y="2794"/>
                  <a:pt x="722" y="2794"/>
                </a:cubicBezTo>
                <a:cubicBezTo>
                  <a:pt x="682" y="2755"/>
                  <a:pt x="682" y="2755"/>
                  <a:pt x="682" y="2755"/>
                </a:cubicBezTo>
                <a:cubicBezTo>
                  <a:pt x="707" y="2736"/>
                  <a:pt x="707" y="2736"/>
                  <a:pt x="707" y="2736"/>
                </a:cubicBezTo>
                <a:cubicBezTo>
                  <a:pt x="726" y="2722"/>
                  <a:pt x="726" y="2722"/>
                  <a:pt x="726" y="2722"/>
                </a:cubicBezTo>
                <a:cubicBezTo>
                  <a:pt x="727" y="2722"/>
                  <a:pt x="727" y="2721"/>
                  <a:pt x="727" y="2721"/>
                </a:cubicBezTo>
                <a:cubicBezTo>
                  <a:pt x="704" y="2679"/>
                  <a:pt x="704" y="2679"/>
                  <a:pt x="704" y="2679"/>
                </a:cubicBezTo>
                <a:cubicBezTo>
                  <a:pt x="703" y="2679"/>
                  <a:pt x="703" y="2679"/>
                  <a:pt x="703" y="2679"/>
                </a:cubicBezTo>
                <a:cubicBezTo>
                  <a:pt x="632" y="2682"/>
                  <a:pt x="632" y="2682"/>
                  <a:pt x="632" y="2682"/>
                </a:cubicBezTo>
                <a:cubicBezTo>
                  <a:pt x="631" y="2682"/>
                  <a:pt x="631" y="2682"/>
                  <a:pt x="631" y="2682"/>
                </a:cubicBezTo>
                <a:cubicBezTo>
                  <a:pt x="561" y="2747"/>
                  <a:pt x="561" y="2747"/>
                  <a:pt x="561" y="2747"/>
                </a:cubicBezTo>
                <a:cubicBezTo>
                  <a:pt x="543" y="2651"/>
                  <a:pt x="543" y="2651"/>
                  <a:pt x="543" y="2651"/>
                </a:cubicBezTo>
                <a:cubicBezTo>
                  <a:pt x="543" y="2651"/>
                  <a:pt x="542" y="2650"/>
                  <a:pt x="542" y="2650"/>
                </a:cubicBezTo>
                <a:cubicBezTo>
                  <a:pt x="525" y="2647"/>
                  <a:pt x="525" y="2647"/>
                  <a:pt x="525" y="2647"/>
                </a:cubicBezTo>
                <a:cubicBezTo>
                  <a:pt x="441" y="2633"/>
                  <a:pt x="441" y="2633"/>
                  <a:pt x="441" y="2633"/>
                </a:cubicBezTo>
                <a:cubicBezTo>
                  <a:pt x="441" y="2633"/>
                  <a:pt x="441" y="2634"/>
                  <a:pt x="440" y="2634"/>
                </a:cubicBezTo>
                <a:cubicBezTo>
                  <a:pt x="440" y="2634"/>
                  <a:pt x="440" y="2634"/>
                  <a:pt x="440" y="2635"/>
                </a:cubicBezTo>
                <a:cubicBezTo>
                  <a:pt x="494" y="2803"/>
                  <a:pt x="494" y="2803"/>
                  <a:pt x="494" y="2803"/>
                </a:cubicBezTo>
                <a:cubicBezTo>
                  <a:pt x="495" y="2838"/>
                  <a:pt x="495" y="2838"/>
                  <a:pt x="495" y="2838"/>
                </a:cubicBezTo>
                <a:cubicBezTo>
                  <a:pt x="454" y="2892"/>
                  <a:pt x="454" y="2892"/>
                  <a:pt x="454" y="2892"/>
                </a:cubicBezTo>
                <a:cubicBezTo>
                  <a:pt x="79" y="2959"/>
                  <a:pt x="79" y="2959"/>
                  <a:pt x="79" y="2959"/>
                </a:cubicBezTo>
                <a:cubicBezTo>
                  <a:pt x="0" y="2897"/>
                  <a:pt x="0" y="2897"/>
                  <a:pt x="0" y="2897"/>
                </a:cubicBezTo>
                <a:cubicBezTo>
                  <a:pt x="79" y="2778"/>
                  <a:pt x="79" y="2778"/>
                  <a:pt x="79" y="2778"/>
                </a:cubicBezTo>
                <a:cubicBezTo>
                  <a:pt x="79" y="2778"/>
                  <a:pt x="79" y="2777"/>
                  <a:pt x="79" y="2777"/>
                </a:cubicBezTo>
                <a:cubicBezTo>
                  <a:pt x="78" y="2774"/>
                  <a:pt x="78" y="2774"/>
                  <a:pt x="78" y="2774"/>
                </a:cubicBezTo>
                <a:cubicBezTo>
                  <a:pt x="22" y="2634"/>
                  <a:pt x="22" y="2634"/>
                  <a:pt x="22" y="2634"/>
                </a:cubicBezTo>
                <a:cubicBezTo>
                  <a:pt x="49" y="2633"/>
                  <a:pt x="49" y="2633"/>
                  <a:pt x="49" y="2633"/>
                </a:cubicBezTo>
                <a:cubicBezTo>
                  <a:pt x="49" y="2633"/>
                  <a:pt x="49" y="2633"/>
                  <a:pt x="50" y="2633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8B2C511F-C2FC-CF27-3F33-9996251FDE4D}"/>
              </a:ext>
            </a:extLst>
          </p:cNvPr>
          <p:cNvSpPr>
            <a:spLocks/>
          </p:cNvSpPr>
          <p:nvPr/>
        </p:nvSpPr>
        <p:spPr bwMode="auto">
          <a:xfrm>
            <a:off x="6892925" y="5264150"/>
            <a:ext cx="500063" cy="884238"/>
          </a:xfrm>
          <a:custGeom>
            <a:avLst/>
            <a:gdLst>
              <a:gd name="T0" fmla="*/ 43 w 216"/>
              <a:gd name="T1" fmla="*/ 353 h 382"/>
              <a:gd name="T2" fmla="*/ 93 w 216"/>
              <a:gd name="T3" fmla="*/ 382 h 382"/>
              <a:gd name="T4" fmla="*/ 99 w 216"/>
              <a:gd name="T5" fmla="*/ 331 h 382"/>
              <a:gd name="T6" fmla="*/ 99 w 216"/>
              <a:gd name="T7" fmla="*/ 258 h 382"/>
              <a:gd name="T8" fmla="*/ 99 w 216"/>
              <a:gd name="T9" fmla="*/ 257 h 382"/>
              <a:gd name="T10" fmla="*/ 116 w 216"/>
              <a:gd name="T11" fmla="*/ 226 h 382"/>
              <a:gd name="T12" fmla="*/ 117 w 216"/>
              <a:gd name="T13" fmla="*/ 225 h 382"/>
              <a:gd name="T14" fmla="*/ 118 w 216"/>
              <a:gd name="T15" fmla="*/ 226 h 382"/>
              <a:gd name="T16" fmla="*/ 120 w 216"/>
              <a:gd name="T17" fmla="*/ 294 h 382"/>
              <a:gd name="T18" fmla="*/ 163 w 216"/>
              <a:gd name="T19" fmla="*/ 355 h 382"/>
              <a:gd name="T20" fmla="*/ 193 w 216"/>
              <a:gd name="T21" fmla="*/ 353 h 382"/>
              <a:gd name="T22" fmla="*/ 216 w 216"/>
              <a:gd name="T23" fmla="*/ 299 h 382"/>
              <a:gd name="T24" fmla="*/ 215 w 216"/>
              <a:gd name="T25" fmla="*/ 244 h 382"/>
              <a:gd name="T26" fmla="*/ 168 w 216"/>
              <a:gd name="T27" fmla="*/ 199 h 382"/>
              <a:gd name="T28" fmla="*/ 168 w 216"/>
              <a:gd name="T29" fmla="*/ 199 h 382"/>
              <a:gd name="T30" fmla="*/ 136 w 216"/>
              <a:gd name="T31" fmla="*/ 122 h 382"/>
              <a:gd name="T32" fmla="*/ 136 w 216"/>
              <a:gd name="T33" fmla="*/ 121 h 382"/>
              <a:gd name="T34" fmla="*/ 150 w 216"/>
              <a:gd name="T35" fmla="*/ 13 h 382"/>
              <a:gd name="T36" fmla="*/ 53 w 216"/>
              <a:gd name="T37" fmla="*/ 0 h 382"/>
              <a:gd name="T38" fmla="*/ 50 w 216"/>
              <a:gd name="T39" fmla="*/ 7 h 382"/>
              <a:gd name="T40" fmla="*/ 40 w 216"/>
              <a:gd name="T41" fmla="*/ 35 h 382"/>
              <a:gd name="T42" fmla="*/ 40 w 216"/>
              <a:gd name="T43" fmla="*/ 37 h 382"/>
              <a:gd name="T44" fmla="*/ 39 w 216"/>
              <a:gd name="T45" fmla="*/ 38 h 382"/>
              <a:gd name="T46" fmla="*/ 38 w 216"/>
              <a:gd name="T47" fmla="*/ 38 h 382"/>
              <a:gd name="T48" fmla="*/ 18 w 216"/>
              <a:gd name="T49" fmla="*/ 89 h 382"/>
              <a:gd name="T50" fmla="*/ 0 w 216"/>
              <a:gd name="T51" fmla="*/ 134 h 382"/>
              <a:gd name="T52" fmla="*/ 18 w 216"/>
              <a:gd name="T53" fmla="*/ 226 h 382"/>
              <a:gd name="T54" fmla="*/ 21 w 216"/>
              <a:gd name="T55" fmla="*/ 240 h 382"/>
              <a:gd name="T56" fmla="*/ 43 w 216"/>
              <a:gd name="T57" fmla="*/ 353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16" h="382">
                <a:moveTo>
                  <a:pt x="43" y="353"/>
                </a:moveTo>
                <a:cubicBezTo>
                  <a:pt x="93" y="382"/>
                  <a:pt x="93" y="382"/>
                  <a:pt x="93" y="382"/>
                </a:cubicBezTo>
                <a:cubicBezTo>
                  <a:pt x="99" y="331"/>
                  <a:pt x="99" y="331"/>
                  <a:pt x="99" y="331"/>
                </a:cubicBezTo>
                <a:cubicBezTo>
                  <a:pt x="99" y="258"/>
                  <a:pt x="99" y="258"/>
                  <a:pt x="99" y="258"/>
                </a:cubicBezTo>
                <a:cubicBezTo>
                  <a:pt x="99" y="258"/>
                  <a:pt x="99" y="257"/>
                  <a:pt x="99" y="257"/>
                </a:cubicBezTo>
                <a:cubicBezTo>
                  <a:pt x="116" y="226"/>
                  <a:pt x="116" y="226"/>
                  <a:pt x="116" y="226"/>
                </a:cubicBezTo>
                <a:cubicBezTo>
                  <a:pt x="116" y="225"/>
                  <a:pt x="117" y="225"/>
                  <a:pt x="117" y="225"/>
                </a:cubicBezTo>
                <a:cubicBezTo>
                  <a:pt x="118" y="225"/>
                  <a:pt x="118" y="225"/>
                  <a:pt x="118" y="226"/>
                </a:cubicBezTo>
                <a:cubicBezTo>
                  <a:pt x="120" y="294"/>
                  <a:pt x="120" y="294"/>
                  <a:pt x="120" y="294"/>
                </a:cubicBezTo>
                <a:cubicBezTo>
                  <a:pt x="163" y="355"/>
                  <a:pt x="163" y="355"/>
                  <a:pt x="163" y="355"/>
                </a:cubicBezTo>
                <a:cubicBezTo>
                  <a:pt x="193" y="353"/>
                  <a:pt x="193" y="353"/>
                  <a:pt x="193" y="353"/>
                </a:cubicBezTo>
                <a:cubicBezTo>
                  <a:pt x="216" y="299"/>
                  <a:pt x="216" y="299"/>
                  <a:pt x="216" y="299"/>
                </a:cubicBezTo>
                <a:cubicBezTo>
                  <a:pt x="215" y="244"/>
                  <a:pt x="215" y="244"/>
                  <a:pt x="215" y="244"/>
                </a:cubicBezTo>
                <a:cubicBezTo>
                  <a:pt x="168" y="199"/>
                  <a:pt x="168" y="199"/>
                  <a:pt x="168" y="199"/>
                </a:cubicBezTo>
                <a:cubicBezTo>
                  <a:pt x="168" y="199"/>
                  <a:pt x="168" y="199"/>
                  <a:pt x="168" y="199"/>
                </a:cubicBezTo>
                <a:cubicBezTo>
                  <a:pt x="136" y="122"/>
                  <a:pt x="136" y="122"/>
                  <a:pt x="136" y="122"/>
                </a:cubicBezTo>
                <a:cubicBezTo>
                  <a:pt x="136" y="121"/>
                  <a:pt x="136" y="121"/>
                  <a:pt x="136" y="121"/>
                </a:cubicBezTo>
                <a:cubicBezTo>
                  <a:pt x="150" y="13"/>
                  <a:pt x="150" y="13"/>
                  <a:pt x="150" y="13"/>
                </a:cubicBezTo>
                <a:cubicBezTo>
                  <a:pt x="53" y="0"/>
                  <a:pt x="53" y="0"/>
                  <a:pt x="53" y="0"/>
                </a:cubicBezTo>
                <a:cubicBezTo>
                  <a:pt x="50" y="7"/>
                  <a:pt x="50" y="7"/>
                  <a:pt x="50" y="7"/>
                </a:cubicBezTo>
                <a:cubicBezTo>
                  <a:pt x="40" y="35"/>
                  <a:pt x="40" y="35"/>
                  <a:pt x="40" y="35"/>
                </a:cubicBezTo>
                <a:cubicBezTo>
                  <a:pt x="40" y="37"/>
                  <a:pt x="40" y="37"/>
                  <a:pt x="40" y="37"/>
                </a:cubicBezTo>
                <a:cubicBezTo>
                  <a:pt x="40" y="37"/>
                  <a:pt x="39" y="38"/>
                  <a:pt x="39" y="38"/>
                </a:cubicBezTo>
                <a:cubicBezTo>
                  <a:pt x="38" y="38"/>
                  <a:pt x="38" y="38"/>
                  <a:pt x="38" y="38"/>
                </a:cubicBezTo>
                <a:cubicBezTo>
                  <a:pt x="18" y="89"/>
                  <a:pt x="18" y="89"/>
                  <a:pt x="18" y="89"/>
                </a:cubicBezTo>
                <a:cubicBezTo>
                  <a:pt x="0" y="134"/>
                  <a:pt x="0" y="134"/>
                  <a:pt x="0" y="134"/>
                </a:cubicBezTo>
                <a:cubicBezTo>
                  <a:pt x="18" y="226"/>
                  <a:pt x="18" y="226"/>
                  <a:pt x="18" y="226"/>
                </a:cubicBezTo>
                <a:cubicBezTo>
                  <a:pt x="21" y="240"/>
                  <a:pt x="21" y="240"/>
                  <a:pt x="21" y="240"/>
                </a:cubicBezTo>
                <a:lnTo>
                  <a:pt x="43" y="353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F4A49C50-CA89-BF0E-BD82-937838E68F5C}"/>
              </a:ext>
            </a:extLst>
          </p:cNvPr>
          <p:cNvSpPr>
            <a:spLocks/>
          </p:cNvSpPr>
          <p:nvPr/>
        </p:nvSpPr>
        <p:spPr bwMode="auto">
          <a:xfrm>
            <a:off x="6962775" y="4102100"/>
            <a:ext cx="517525" cy="990600"/>
          </a:xfrm>
          <a:custGeom>
            <a:avLst/>
            <a:gdLst>
              <a:gd name="T0" fmla="*/ 43 w 224"/>
              <a:gd name="T1" fmla="*/ 407 h 428"/>
              <a:gd name="T2" fmla="*/ 78 w 224"/>
              <a:gd name="T3" fmla="*/ 389 h 428"/>
              <a:gd name="T4" fmla="*/ 145 w 224"/>
              <a:gd name="T5" fmla="*/ 428 h 428"/>
              <a:gd name="T6" fmla="*/ 199 w 224"/>
              <a:gd name="T7" fmla="*/ 411 h 428"/>
              <a:gd name="T8" fmla="*/ 224 w 224"/>
              <a:gd name="T9" fmla="*/ 351 h 428"/>
              <a:gd name="T10" fmla="*/ 216 w 224"/>
              <a:gd name="T11" fmla="*/ 308 h 428"/>
              <a:gd name="T12" fmla="*/ 202 w 224"/>
              <a:gd name="T13" fmla="*/ 163 h 428"/>
              <a:gd name="T14" fmla="*/ 170 w 224"/>
              <a:gd name="T15" fmla="*/ 81 h 428"/>
              <a:gd name="T16" fmla="*/ 126 w 224"/>
              <a:gd name="T17" fmla="*/ 42 h 428"/>
              <a:gd name="T18" fmla="*/ 77 w 224"/>
              <a:gd name="T19" fmla="*/ 0 h 428"/>
              <a:gd name="T20" fmla="*/ 74 w 224"/>
              <a:gd name="T21" fmla="*/ 4 h 428"/>
              <a:gd name="T22" fmla="*/ 68 w 224"/>
              <a:gd name="T23" fmla="*/ 79 h 428"/>
              <a:gd name="T24" fmla="*/ 59 w 224"/>
              <a:gd name="T25" fmla="*/ 185 h 428"/>
              <a:gd name="T26" fmla="*/ 57 w 224"/>
              <a:gd name="T27" fmla="*/ 220 h 428"/>
              <a:gd name="T28" fmla="*/ 57 w 224"/>
              <a:gd name="T29" fmla="*/ 221 h 428"/>
              <a:gd name="T30" fmla="*/ 0 w 224"/>
              <a:gd name="T31" fmla="*/ 265 h 428"/>
              <a:gd name="T32" fmla="*/ 12 w 224"/>
              <a:gd name="T33" fmla="*/ 399 h 428"/>
              <a:gd name="T34" fmla="*/ 43 w 224"/>
              <a:gd name="T35" fmla="*/ 407 h 4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24" h="428">
                <a:moveTo>
                  <a:pt x="43" y="407"/>
                </a:moveTo>
                <a:cubicBezTo>
                  <a:pt x="78" y="389"/>
                  <a:pt x="78" y="389"/>
                  <a:pt x="78" y="389"/>
                </a:cubicBezTo>
                <a:cubicBezTo>
                  <a:pt x="145" y="428"/>
                  <a:pt x="145" y="428"/>
                  <a:pt x="145" y="428"/>
                </a:cubicBezTo>
                <a:cubicBezTo>
                  <a:pt x="199" y="411"/>
                  <a:pt x="199" y="411"/>
                  <a:pt x="199" y="411"/>
                </a:cubicBezTo>
                <a:cubicBezTo>
                  <a:pt x="224" y="351"/>
                  <a:pt x="224" y="351"/>
                  <a:pt x="224" y="351"/>
                </a:cubicBezTo>
                <a:cubicBezTo>
                  <a:pt x="216" y="308"/>
                  <a:pt x="216" y="308"/>
                  <a:pt x="216" y="308"/>
                </a:cubicBezTo>
                <a:cubicBezTo>
                  <a:pt x="202" y="163"/>
                  <a:pt x="202" y="163"/>
                  <a:pt x="202" y="163"/>
                </a:cubicBezTo>
                <a:cubicBezTo>
                  <a:pt x="170" y="81"/>
                  <a:pt x="170" y="81"/>
                  <a:pt x="170" y="81"/>
                </a:cubicBezTo>
                <a:cubicBezTo>
                  <a:pt x="126" y="42"/>
                  <a:pt x="126" y="42"/>
                  <a:pt x="126" y="42"/>
                </a:cubicBezTo>
                <a:cubicBezTo>
                  <a:pt x="77" y="0"/>
                  <a:pt x="77" y="0"/>
                  <a:pt x="77" y="0"/>
                </a:cubicBezTo>
                <a:cubicBezTo>
                  <a:pt x="74" y="4"/>
                  <a:pt x="74" y="4"/>
                  <a:pt x="74" y="4"/>
                </a:cubicBezTo>
                <a:cubicBezTo>
                  <a:pt x="68" y="79"/>
                  <a:pt x="68" y="79"/>
                  <a:pt x="68" y="79"/>
                </a:cubicBezTo>
                <a:cubicBezTo>
                  <a:pt x="59" y="185"/>
                  <a:pt x="59" y="185"/>
                  <a:pt x="59" y="185"/>
                </a:cubicBezTo>
                <a:cubicBezTo>
                  <a:pt x="57" y="220"/>
                  <a:pt x="57" y="220"/>
                  <a:pt x="57" y="220"/>
                </a:cubicBezTo>
                <a:cubicBezTo>
                  <a:pt x="57" y="220"/>
                  <a:pt x="57" y="221"/>
                  <a:pt x="57" y="221"/>
                </a:cubicBezTo>
                <a:cubicBezTo>
                  <a:pt x="0" y="265"/>
                  <a:pt x="0" y="265"/>
                  <a:pt x="0" y="265"/>
                </a:cubicBezTo>
                <a:cubicBezTo>
                  <a:pt x="12" y="399"/>
                  <a:pt x="12" y="399"/>
                  <a:pt x="12" y="399"/>
                </a:cubicBezTo>
                <a:lnTo>
                  <a:pt x="43" y="40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1">
            <a:extLst>
              <a:ext uri="{FF2B5EF4-FFF2-40B4-BE49-F238E27FC236}">
                <a16:creationId xmlns:a16="http://schemas.microsoft.com/office/drawing/2014/main" id="{3B5C6719-7A02-5A5C-FE23-5F1F0F732D98}"/>
              </a:ext>
            </a:extLst>
          </p:cNvPr>
          <p:cNvSpPr>
            <a:spLocks/>
          </p:cNvSpPr>
          <p:nvPr/>
        </p:nvSpPr>
        <p:spPr bwMode="auto">
          <a:xfrm>
            <a:off x="4076700" y="0"/>
            <a:ext cx="3001963" cy="6092825"/>
          </a:xfrm>
          <a:custGeom>
            <a:avLst/>
            <a:gdLst>
              <a:gd name="T0" fmla="*/ 76 w 1296"/>
              <a:gd name="T1" fmla="*/ 2633 h 2633"/>
              <a:gd name="T2" fmla="*/ 120 w 1296"/>
              <a:gd name="T3" fmla="*/ 2461 h 2633"/>
              <a:gd name="T4" fmla="*/ 141 w 1296"/>
              <a:gd name="T5" fmla="*/ 2379 h 2633"/>
              <a:gd name="T6" fmla="*/ 141 w 1296"/>
              <a:gd name="T7" fmla="*/ 2378 h 2633"/>
              <a:gd name="T8" fmla="*/ 76 w 1296"/>
              <a:gd name="T9" fmla="*/ 2246 h 2633"/>
              <a:gd name="T10" fmla="*/ 94 w 1296"/>
              <a:gd name="T11" fmla="*/ 2131 h 2633"/>
              <a:gd name="T12" fmla="*/ 155 w 1296"/>
              <a:gd name="T13" fmla="*/ 2104 h 2633"/>
              <a:gd name="T14" fmla="*/ 252 w 1296"/>
              <a:gd name="T15" fmla="*/ 2062 h 2633"/>
              <a:gd name="T16" fmla="*/ 252 w 1296"/>
              <a:gd name="T17" fmla="*/ 2061 h 2633"/>
              <a:gd name="T18" fmla="*/ 214 w 1296"/>
              <a:gd name="T19" fmla="*/ 1960 h 2633"/>
              <a:gd name="T20" fmla="*/ 202 w 1296"/>
              <a:gd name="T21" fmla="*/ 1728 h 2633"/>
              <a:gd name="T22" fmla="*/ 201 w 1296"/>
              <a:gd name="T23" fmla="*/ 1726 h 2633"/>
              <a:gd name="T24" fmla="*/ 89 w 1296"/>
              <a:gd name="T25" fmla="*/ 1558 h 2633"/>
              <a:gd name="T26" fmla="*/ 0 w 1296"/>
              <a:gd name="T27" fmla="*/ 1423 h 2633"/>
              <a:gd name="T28" fmla="*/ 66 w 1296"/>
              <a:gd name="T29" fmla="*/ 1322 h 2633"/>
              <a:gd name="T30" fmla="*/ 66 w 1296"/>
              <a:gd name="T31" fmla="*/ 1321 h 2633"/>
              <a:gd name="T32" fmla="*/ 77 w 1296"/>
              <a:gd name="T33" fmla="*/ 1064 h 2633"/>
              <a:gd name="T34" fmla="*/ 64 w 1296"/>
              <a:gd name="T35" fmla="*/ 973 h 2633"/>
              <a:gd name="T36" fmla="*/ 50 w 1296"/>
              <a:gd name="T37" fmla="*/ 869 h 2633"/>
              <a:gd name="T38" fmla="*/ 172 w 1296"/>
              <a:gd name="T39" fmla="*/ 839 h 2633"/>
              <a:gd name="T40" fmla="*/ 392 w 1296"/>
              <a:gd name="T41" fmla="*/ 907 h 2633"/>
              <a:gd name="T42" fmla="*/ 393 w 1296"/>
              <a:gd name="T43" fmla="*/ 907 h 2633"/>
              <a:gd name="T44" fmla="*/ 447 w 1296"/>
              <a:gd name="T45" fmla="*/ 859 h 2633"/>
              <a:gd name="T46" fmla="*/ 560 w 1296"/>
              <a:gd name="T47" fmla="*/ 900 h 2633"/>
              <a:gd name="T48" fmla="*/ 585 w 1296"/>
              <a:gd name="T49" fmla="*/ 909 h 2633"/>
              <a:gd name="T50" fmla="*/ 586 w 1296"/>
              <a:gd name="T51" fmla="*/ 909 h 2633"/>
              <a:gd name="T52" fmla="*/ 600 w 1296"/>
              <a:gd name="T53" fmla="*/ 903 h 2633"/>
              <a:gd name="T54" fmla="*/ 692 w 1296"/>
              <a:gd name="T55" fmla="*/ 857 h 2633"/>
              <a:gd name="T56" fmla="*/ 694 w 1296"/>
              <a:gd name="T57" fmla="*/ 855 h 2633"/>
              <a:gd name="T58" fmla="*/ 651 w 1296"/>
              <a:gd name="T59" fmla="*/ 781 h 2633"/>
              <a:gd name="T60" fmla="*/ 423 w 1296"/>
              <a:gd name="T61" fmla="*/ 377 h 2633"/>
              <a:gd name="T62" fmla="*/ 565 w 1296"/>
              <a:gd name="T63" fmla="*/ 243 h 2633"/>
              <a:gd name="T64" fmla="*/ 566 w 1296"/>
              <a:gd name="T65" fmla="*/ 243 h 2633"/>
              <a:gd name="T66" fmla="*/ 596 w 1296"/>
              <a:gd name="T67" fmla="*/ 138 h 2633"/>
              <a:gd name="T68" fmla="*/ 622 w 1296"/>
              <a:gd name="T69" fmla="*/ 53 h 2633"/>
              <a:gd name="T70" fmla="*/ 636 w 1296"/>
              <a:gd name="T71" fmla="*/ 53 h 2633"/>
              <a:gd name="T72" fmla="*/ 696 w 1296"/>
              <a:gd name="T73" fmla="*/ 156 h 2633"/>
              <a:gd name="T74" fmla="*/ 699 w 1296"/>
              <a:gd name="T75" fmla="*/ 157 h 2633"/>
              <a:gd name="T76" fmla="*/ 803 w 1296"/>
              <a:gd name="T77" fmla="*/ 162 h 2633"/>
              <a:gd name="T78" fmla="*/ 804 w 1296"/>
              <a:gd name="T79" fmla="*/ 162 h 2633"/>
              <a:gd name="T80" fmla="*/ 871 w 1296"/>
              <a:gd name="T81" fmla="*/ 44 h 2633"/>
              <a:gd name="T82" fmla="*/ 959 w 1296"/>
              <a:gd name="T83" fmla="*/ 61 h 2633"/>
              <a:gd name="T84" fmla="*/ 1053 w 1296"/>
              <a:gd name="T85" fmla="*/ 74 h 2633"/>
              <a:gd name="T86" fmla="*/ 1096 w 1296"/>
              <a:gd name="T87" fmla="*/ 81 h 2633"/>
              <a:gd name="T88" fmla="*/ 1096 w 1296"/>
              <a:gd name="T89" fmla="*/ 81 h 2633"/>
              <a:gd name="T90" fmla="*/ 1101 w 1296"/>
              <a:gd name="T91" fmla="*/ 79 h 2633"/>
              <a:gd name="T92" fmla="*/ 1172 w 1296"/>
              <a:gd name="T93" fmla="*/ 53 h 2633"/>
              <a:gd name="T94" fmla="*/ 1212 w 1296"/>
              <a:gd name="T95" fmla="*/ 66 h 2633"/>
              <a:gd name="T96" fmla="*/ 1263 w 1296"/>
              <a:gd name="T97" fmla="*/ 82 h 2633"/>
              <a:gd name="T98" fmla="*/ 1265 w 1296"/>
              <a:gd name="T99" fmla="*/ 81 h 2633"/>
              <a:gd name="T100" fmla="*/ 1288 w 1296"/>
              <a:gd name="T101" fmla="*/ 22 h 2633"/>
              <a:gd name="T102" fmla="*/ 1296 w 1296"/>
              <a:gd name="T103" fmla="*/ 0 h 26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296" h="2633">
                <a:moveTo>
                  <a:pt x="76" y="2633"/>
                </a:moveTo>
                <a:cubicBezTo>
                  <a:pt x="120" y="2461"/>
                  <a:pt x="120" y="2461"/>
                  <a:pt x="120" y="2461"/>
                </a:cubicBezTo>
                <a:cubicBezTo>
                  <a:pt x="141" y="2379"/>
                  <a:pt x="141" y="2379"/>
                  <a:pt x="141" y="2379"/>
                </a:cubicBezTo>
                <a:cubicBezTo>
                  <a:pt x="141" y="2379"/>
                  <a:pt x="141" y="2378"/>
                  <a:pt x="141" y="2378"/>
                </a:cubicBezTo>
                <a:cubicBezTo>
                  <a:pt x="76" y="2246"/>
                  <a:pt x="76" y="2246"/>
                  <a:pt x="76" y="2246"/>
                </a:cubicBezTo>
                <a:cubicBezTo>
                  <a:pt x="94" y="2131"/>
                  <a:pt x="94" y="2131"/>
                  <a:pt x="94" y="2131"/>
                </a:cubicBezTo>
                <a:cubicBezTo>
                  <a:pt x="155" y="2104"/>
                  <a:pt x="155" y="2104"/>
                  <a:pt x="155" y="2104"/>
                </a:cubicBezTo>
                <a:cubicBezTo>
                  <a:pt x="252" y="2062"/>
                  <a:pt x="252" y="2062"/>
                  <a:pt x="252" y="2062"/>
                </a:cubicBezTo>
                <a:cubicBezTo>
                  <a:pt x="252" y="2062"/>
                  <a:pt x="253" y="2061"/>
                  <a:pt x="252" y="2061"/>
                </a:cubicBezTo>
                <a:cubicBezTo>
                  <a:pt x="214" y="1960"/>
                  <a:pt x="214" y="1960"/>
                  <a:pt x="214" y="1960"/>
                </a:cubicBezTo>
                <a:cubicBezTo>
                  <a:pt x="202" y="1728"/>
                  <a:pt x="202" y="1728"/>
                  <a:pt x="202" y="1728"/>
                </a:cubicBezTo>
                <a:cubicBezTo>
                  <a:pt x="201" y="1726"/>
                  <a:pt x="201" y="1726"/>
                  <a:pt x="201" y="1726"/>
                </a:cubicBezTo>
                <a:cubicBezTo>
                  <a:pt x="89" y="1558"/>
                  <a:pt x="89" y="1558"/>
                  <a:pt x="89" y="1558"/>
                </a:cubicBezTo>
                <a:cubicBezTo>
                  <a:pt x="0" y="1423"/>
                  <a:pt x="0" y="1423"/>
                  <a:pt x="0" y="1423"/>
                </a:cubicBezTo>
                <a:cubicBezTo>
                  <a:pt x="66" y="1322"/>
                  <a:pt x="66" y="1322"/>
                  <a:pt x="66" y="1322"/>
                </a:cubicBezTo>
                <a:cubicBezTo>
                  <a:pt x="66" y="1322"/>
                  <a:pt x="66" y="1321"/>
                  <a:pt x="66" y="1321"/>
                </a:cubicBezTo>
                <a:cubicBezTo>
                  <a:pt x="77" y="1064"/>
                  <a:pt x="77" y="1064"/>
                  <a:pt x="77" y="1064"/>
                </a:cubicBezTo>
                <a:cubicBezTo>
                  <a:pt x="64" y="973"/>
                  <a:pt x="64" y="973"/>
                  <a:pt x="64" y="973"/>
                </a:cubicBezTo>
                <a:cubicBezTo>
                  <a:pt x="50" y="869"/>
                  <a:pt x="50" y="869"/>
                  <a:pt x="50" y="869"/>
                </a:cubicBezTo>
                <a:cubicBezTo>
                  <a:pt x="172" y="839"/>
                  <a:pt x="172" y="839"/>
                  <a:pt x="172" y="839"/>
                </a:cubicBezTo>
                <a:cubicBezTo>
                  <a:pt x="392" y="907"/>
                  <a:pt x="392" y="907"/>
                  <a:pt x="392" y="907"/>
                </a:cubicBezTo>
                <a:cubicBezTo>
                  <a:pt x="392" y="907"/>
                  <a:pt x="392" y="907"/>
                  <a:pt x="393" y="907"/>
                </a:cubicBezTo>
                <a:cubicBezTo>
                  <a:pt x="447" y="859"/>
                  <a:pt x="447" y="859"/>
                  <a:pt x="447" y="859"/>
                </a:cubicBezTo>
                <a:cubicBezTo>
                  <a:pt x="560" y="900"/>
                  <a:pt x="560" y="900"/>
                  <a:pt x="560" y="900"/>
                </a:cubicBezTo>
                <a:cubicBezTo>
                  <a:pt x="585" y="909"/>
                  <a:pt x="585" y="909"/>
                  <a:pt x="585" y="909"/>
                </a:cubicBezTo>
                <a:cubicBezTo>
                  <a:pt x="586" y="909"/>
                  <a:pt x="586" y="909"/>
                  <a:pt x="586" y="909"/>
                </a:cubicBezTo>
                <a:cubicBezTo>
                  <a:pt x="600" y="903"/>
                  <a:pt x="600" y="903"/>
                  <a:pt x="600" y="903"/>
                </a:cubicBezTo>
                <a:cubicBezTo>
                  <a:pt x="692" y="857"/>
                  <a:pt x="692" y="857"/>
                  <a:pt x="692" y="857"/>
                </a:cubicBezTo>
                <a:cubicBezTo>
                  <a:pt x="694" y="855"/>
                  <a:pt x="694" y="855"/>
                  <a:pt x="694" y="855"/>
                </a:cubicBezTo>
                <a:cubicBezTo>
                  <a:pt x="651" y="781"/>
                  <a:pt x="651" y="781"/>
                  <a:pt x="651" y="781"/>
                </a:cubicBezTo>
                <a:cubicBezTo>
                  <a:pt x="423" y="377"/>
                  <a:pt x="423" y="377"/>
                  <a:pt x="423" y="377"/>
                </a:cubicBezTo>
                <a:cubicBezTo>
                  <a:pt x="565" y="243"/>
                  <a:pt x="565" y="243"/>
                  <a:pt x="565" y="243"/>
                </a:cubicBezTo>
                <a:cubicBezTo>
                  <a:pt x="565" y="243"/>
                  <a:pt x="566" y="243"/>
                  <a:pt x="566" y="243"/>
                </a:cubicBezTo>
                <a:cubicBezTo>
                  <a:pt x="596" y="138"/>
                  <a:pt x="596" y="138"/>
                  <a:pt x="596" y="138"/>
                </a:cubicBezTo>
                <a:cubicBezTo>
                  <a:pt x="622" y="53"/>
                  <a:pt x="622" y="53"/>
                  <a:pt x="622" y="53"/>
                </a:cubicBezTo>
                <a:cubicBezTo>
                  <a:pt x="636" y="53"/>
                  <a:pt x="636" y="53"/>
                  <a:pt x="636" y="53"/>
                </a:cubicBezTo>
                <a:cubicBezTo>
                  <a:pt x="696" y="156"/>
                  <a:pt x="696" y="156"/>
                  <a:pt x="696" y="156"/>
                </a:cubicBezTo>
                <a:cubicBezTo>
                  <a:pt x="699" y="157"/>
                  <a:pt x="699" y="157"/>
                  <a:pt x="699" y="157"/>
                </a:cubicBezTo>
                <a:cubicBezTo>
                  <a:pt x="803" y="162"/>
                  <a:pt x="803" y="162"/>
                  <a:pt x="803" y="162"/>
                </a:cubicBezTo>
                <a:cubicBezTo>
                  <a:pt x="803" y="162"/>
                  <a:pt x="803" y="162"/>
                  <a:pt x="804" y="162"/>
                </a:cubicBezTo>
                <a:cubicBezTo>
                  <a:pt x="871" y="44"/>
                  <a:pt x="871" y="44"/>
                  <a:pt x="871" y="44"/>
                </a:cubicBezTo>
                <a:cubicBezTo>
                  <a:pt x="959" y="61"/>
                  <a:pt x="959" y="61"/>
                  <a:pt x="959" y="61"/>
                </a:cubicBezTo>
                <a:cubicBezTo>
                  <a:pt x="1053" y="74"/>
                  <a:pt x="1053" y="74"/>
                  <a:pt x="1053" y="74"/>
                </a:cubicBezTo>
                <a:cubicBezTo>
                  <a:pt x="1096" y="81"/>
                  <a:pt x="1096" y="81"/>
                  <a:pt x="1096" y="81"/>
                </a:cubicBezTo>
                <a:cubicBezTo>
                  <a:pt x="1096" y="81"/>
                  <a:pt x="1096" y="81"/>
                  <a:pt x="1096" y="81"/>
                </a:cubicBezTo>
                <a:cubicBezTo>
                  <a:pt x="1101" y="79"/>
                  <a:pt x="1101" y="79"/>
                  <a:pt x="1101" y="79"/>
                </a:cubicBezTo>
                <a:cubicBezTo>
                  <a:pt x="1172" y="53"/>
                  <a:pt x="1172" y="53"/>
                  <a:pt x="1172" y="53"/>
                </a:cubicBezTo>
                <a:cubicBezTo>
                  <a:pt x="1212" y="66"/>
                  <a:pt x="1212" y="66"/>
                  <a:pt x="1212" y="66"/>
                </a:cubicBezTo>
                <a:cubicBezTo>
                  <a:pt x="1263" y="82"/>
                  <a:pt x="1263" y="82"/>
                  <a:pt x="1263" y="82"/>
                </a:cubicBezTo>
                <a:cubicBezTo>
                  <a:pt x="1265" y="81"/>
                  <a:pt x="1265" y="81"/>
                  <a:pt x="1265" y="81"/>
                </a:cubicBezTo>
                <a:cubicBezTo>
                  <a:pt x="1288" y="22"/>
                  <a:pt x="1288" y="22"/>
                  <a:pt x="1288" y="22"/>
                </a:cubicBezTo>
                <a:cubicBezTo>
                  <a:pt x="1296" y="0"/>
                  <a:pt x="1296" y="0"/>
                  <a:pt x="1296" y="0"/>
                </a:cubicBezTo>
              </a:path>
            </a:pathLst>
          </a:custGeom>
          <a:noFill/>
          <a:ln w="19050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Rectangle 22">
            <a:extLst>
              <a:ext uri="{FF2B5EF4-FFF2-40B4-BE49-F238E27FC236}">
                <a16:creationId xmlns:a16="http://schemas.microsoft.com/office/drawing/2014/main" id="{77F6E7CE-66BD-A9B2-3D57-78951647FE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96000" y="4338638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3907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3">
            <a:extLst>
              <a:ext uri="{FF2B5EF4-FFF2-40B4-BE49-F238E27FC236}">
                <a16:creationId xmlns:a16="http://schemas.microsoft.com/office/drawing/2014/main" id="{A9EFC3DE-E560-E894-EC00-1F4F4B45C6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45063" y="5259388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3909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4">
            <a:extLst>
              <a:ext uri="{FF2B5EF4-FFF2-40B4-BE49-F238E27FC236}">
                <a16:creationId xmlns:a16="http://schemas.microsoft.com/office/drawing/2014/main" id="{45F76DC9-948D-4B04-C1E4-E7BA87D976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11950" y="3238500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3905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5">
            <a:extLst>
              <a:ext uri="{FF2B5EF4-FFF2-40B4-BE49-F238E27FC236}">
                <a16:creationId xmlns:a16="http://schemas.microsoft.com/office/drawing/2014/main" id="{CA871A90-F6EF-9A15-A696-2C151A7629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92988" y="2790825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6">
            <a:extLst>
              <a:ext uri="{FF2B5EF4-FFF2-40B4-BE49-F238E27FC236}">
                <a16:creationId xmlns:a16="http://schemas.microsoft.com/office/drawing/2014/main" id="{C43E1B74-9695-65E6-8902-A75AE6B40F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9000" y="1020763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3903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7">
            <a:extLst>
              <a:ext uri="{FF2B5EF4-FFF2-40B4-BE49-F238E27FC236}">
                <a16:creationId xmlns:a16="http://schemas.microsoft.com/office/drawing/2014/main" id="{995E21E8-EC4F-B4B8-9AB9-52CFF4EBFF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26313" y="5238750"/>
            <a:ext cx="192088" cy="111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3911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8">
            <a:extLst>
              <a:ext uri="{FF2B5EF4-FFF2-40B4-BE49-F238E27FC236}">
                <a16:creationId xmlns:a16="http://schemas.microsoft.com/office/drawing/2014/main" id="{9A806834-A035-F330-9FDB-242CBFFA1D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75" y="914400"/>
            <a:ext cx="3270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Holme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9">
            <a:extLst>
              <a:ext uri="{FF2B5EF4-FFF2-40B4-BE49-F238E27FC236}">
                <a16:creationId xmlns:a16="http://schemas.microsoft.com/office/drawing/2014/main" id="{5159EB42-71A8-DC7C-BCAA-3AF4C40561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43613" y="914400"/>
            <a:ext cx="920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30">
            <a:extLst>
              <a:ext uri="{FF2B5EF4-FFF2-40B4-BE49-F238E27FC236}">
                <a16:creationId xmlns:a16="http://schemas.microsoft.com/office/drawing/2014/main" id="{2A3EC12D-E527-093E-C943-220294F6AAD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6950" y="914400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31">
            <a:extLst>
              <a:ext uri="{FF2B5EF4-FFF2-40B4-BE49-F238E27FC236}">
                <a16:creationId xmlns:a16="http://schemas.microsoft.com/office/drawing/2014/main" id="{4979B30B-F577-FFB0-E783-A13ADA985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07113" y="914400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32">
            <a:extLst>
              <a:ext uri="{FF2B5EF4-FFF2-40B4-BE49-F238E27FC236}">
                <a16:creationId xmlns:a16="http://schemas.microsoft.com/office/drawing/2014/main" id="{3007892B-34FE-2101-4151-A10B7F3FA1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7275" y="914400"/>
            <a:ext cx="21113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33">
            <a:extLst>
              <a:ext uri="{FF2B5EF4-FFF2-40B4-BE49-F238E27FC236}">
                <a16:creationId xmlns:a16="http://schemas.microsoft.com/office/drawing/2014/main" id="{4D25E28B-EC60-214B-7829-11CD744956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7425" y="2682875"/>
            <a:ext cx="2063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34">
            <a:extLst>
              <a:ext uri="{FF2B5EF4-FFF2-40B4-BE49-F238E27FC236}">
                <a16:creationId xmlns:a16="http://schemas.microsoft.com/office/drawing/2014/main" id="{63F47F3F-453D-AED6-53E9-639EFD30DB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7125" y="2682875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35">
            <a:extLst>
              <a:ext uri="{FF2B5EF4-FFF2-40B4-BE49-F238E27FC236}">
                <a16:creationId xmlns:a16="http://schemas.microsoft.com/office/drawing/2014/main" id="{1BC9D9D4-EBF3-EE1D-2238-A6003B7D6C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07288" y="2682875"/>
            <a:ext cx="1571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36">
            <a:extLst>
              <a:ext uri="{FF2B5EF4-FFF2-40B4-BE49-F238E27FC236}">
                <a16:creationId xmlns:a16="http://schemas.microsoft.com/office/drawing/2014/main" id="{849E9052-ADAA-D810-6809-ABE59C8B9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16700" y="3133725"/>
            <a:ext cx="1016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37">
            <a:extLst>
              <a:ext uri="{FF2B5EF4-FFF2-40B4-BE49-F238E27FC236}">
                <a16:creationId xmlns:a16="http://schemas.microsoft.com/office/drawing/2014/main" id="{2DAD3708-CBBF-7B1C-8722-F51FC284A7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54800" y="3133725"/>
            <a:ext cx="3063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ønsbe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38">
            <a:extLst>
              <a:ext uri="{FF2B5EF4-FFF2-40B4-BE49-F238E27FC236}">
                <a16:creationId xmlns:a16="http://schemas.microsoft.com/office/drawing/2014/main" id="{9E1D7330-78CB-491B-3B8F-26BF434497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83400" y="3133725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39">
            <a:extLst>
              <a:ext uri="{FF2B5EF4-FFF2-40B4-BE49-F238E27FC236}">
                <a16:creationId xmlns:a16="http://schemas.microsoft.com/office/drawing/2014/main" id="{273AA99E-F3D2-FCCF-3C13-D75988CE21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3563" y="3133725"/>
            <a:ext cx="10160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40">
            <a:extLst>
              <a:ext uri="{FF2B5EF4-FFF2-40B4-BE49-F238E27FC236}">
                <a16:creationId xmlns:a16="http://schemas.microsoft.com/office/drawing/2014/main" id="{A49DC1C0-C67D-13E8-808A-0E1179042F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8550" y="5153025"/>
            <a:ext cx="146050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41">
            <a:extLst>
              <a:ext uri="{FF2B5EF4-FFF2-40B4-BE49-F238E27FC236}">
                <a16:creationId xmlns:a16="http://schemas.microsoft.com/office/drawing/2014/main" id="{8AAB2CD6-45AF-C428-FB83-AB30278506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91100" y="5153025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42">
            <a:extLst>
              <a:ext uri="{FF2B5EF4-FFF2-40B4-BE49-F238E27FC236}">
                <a16:creationId xmlns:a16="http://schemas.microsoft.com/office/drawing/2014/main" id="{FD475B7C-816B-968C-5EC6-5C293192C3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24438" y="5153025"/>
            <a:ext cx="1682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3">
            <a:extLst>
              <a:ext uri="{FF2B5EF4-FFF2-40B4-BE49-F238E27FC236}">
                <a16:creationId xmlns:a16="http://schemas.microsoft.com/office/drawing/2014/main" id="{533BD0D8-3E19-9B27-03A3-3E31699A03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9000" y="4230688"/>
            <a:ext cx="2571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44">
            <a:extLst>
              <a:ext uri="{FF2B5EF4-FFF2-40B4-BE49-F238E27FC236}">
                <a16:creationId xmlns:a16="http://schemas.microsoft.com/office/drawing/2014/main" id="{19F0A187-0000-A9CD-EE85-E0A39ED452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51563" y="4230688"/>
            <a:ext cx="10477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45">
            <a:extLst>
              <a:ext uri="{FF2B5EF4-FFF2-40B4-BE49-F238E27FC236}">
                <a16:creationId xmlns:a16="http://schemas.microsoft.com/office/drawing/2014/main" id="{9591A97A-E32F-E678-7534-A2E3825A22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97600" y="4230688"/>
            <a:ext cx="161925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46">
            <a:extLst>
              <a:ext uri="{FF2B5EF4-FFF2-40B4-BE49-F238E27FC236}">
                <a16:creationId xmlns:a16="http://schemas.microsoft.com/office/drawing/2014/main" id="{48A17461-1394-87A9-543A-613E0689A0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96025" y="4230688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47">
            <a:extLst>
              <a:ext uri="{FF2B5EF4-FFF2-40B4-BE49-F238E27FC236}">
                <a16:creationId xmlns:a16="http://schemas.microsoft.com/office/drawing/2014/main" id="{ED728D4B-B1C0-F736-EBFE-65334A6886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24600" y="4230688"/>
            <a:ext cx="1063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48">
            <a:extLst>
              <a:ext uri="{FF2B5EF4-FFF2-40B4-BE49-F238E27FC236}">
                <a16:creationId xmlns:a16="http://schemas.microsoft.com/office/drawing/2014/main" id="{6B262057-8A54-8683-97CA-AE01C38CCF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70750" y="5132388"/>
            <a:ext cx="1000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49">
            <a:extLst>
              <a:ext uri="{FF2B5EF4-FFF2-40B4-BE49-F238E27FC236}">
                <a16:creationId xmlns:a16="http://schemas.microsoft.com/office/drawing/2014/main" id="{50068E0A-51C2-4B49-0955-165AE5641E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0438" y="5132388"/>
            <a:ext cx="13176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50">
            <a:extLst>
              <a:ext uri="{FF2B5EF4-FFF2-40B4-BE49-F238E27FC236}">
                <a16:creationId xmlns:a16="http://schemas.microsoft.com/office/drawing/2014/main" id="{4C3BA9E2-4810-E0A2-233E-4FD6A53F64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81875" y="5132388"/>
            <a:ext cx="87313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51">
            <a:extLst>
              <a:ext uri="{FF2B5EF4-FFF2-40B4-BE49-F238E27FC236}">
                <a16:creationId xmlns:a16="http://schemas.microsoft.com/office/drawing/2014/main" id="{2ED43BC6-7A9D-2E40-07BF-D99DA91E57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13625" y="5132388"/>
            <a:ext cx="1920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7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Line 52">
            <a:extLst>
              <a:ext uri="{FF2B5EF4-FFF2-40B4-BE49-F238E27FC236}">
                <a16:creationId xmlns:a16="http://schemas.microsoft.com/office/drawing/2014/main" id="{F7E2EB6D-C072-C0FF-F1B5-B8E4C930736F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297613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Line 53">
            <a:extLst>
              <a:ext uri="{FF2B5EF4-FFF2-40B4-BE49-F238E27FC236}">
                <a16:creationId xmlns:a16="http://schemas.microsoft.com/office/drawing/2014/main" id="{19C60691-0432-45AA-E417-BEA80235A626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969250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Line 54">
            <a:extLst>
              <a:ext uri="{FF2B5EF4-FFF2-40B4-BE49-F238E27FC236}">
                <a16:creationId xmlns:a16="http://schemas.microsoft.com/office/drawing/2014/main" id="{016DB800-69E2-9162-6BDA-EA10ABCA56F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715125" y="6735763"/>
            <a:ext cx="0" cy="777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Line 55">
            <a:extLst>
              <a:ext uri="{FF2B5EF4-FFF2-40B4-BE49-F238E27FC236}">
                <a16:creationId xmlns:a16="http://schemas.microsoft.com/office/drawing/2014/main" id="{A03A46E6-73F5-4506-E66A-326A8758DD9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134225" y="6672263"/>
            <a:ext cx="0" cy="1412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Line 56">
            <a:extLst>
              <a:ext uri="{FF2B5EF4-FFF2-40B4-BE49-F238E27FC236}">
                <a16:creationId xmlns:a16="http://schemas.microsoft.com/office/drawing/2014/main" id="{40AFEB02-1412-AF00-CBC6-2689CA221175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7550150" y="6735763"/>
            <a:ext cx="0" cy="77788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Line 57">
            <a:extLst>
              <a:ext uri="{FF2B5EF4-FFF2-40B4-BE49-F238E27FC236}">
                <a16:creationId xmlns:a16="http://schemas.microsoft.com/office/drawing/2014/main" id="{5F7FCEF7-A6C8-9334-5DBB-FFAD05558A97}"/>
              </a:ext>
            </a:extLst>
          </p:cNvPr>
          <p:cNvSpPr>
            <a:spLocks noChangeShapeType="1"/>
          </p:cNvSpPr>
          <p:nvPr/>
        </p:nvSpPr>
        <p:spPr bwMode="auto">
          <a:xfrm>
            <a:off x="6297613" y="6813550"/>
            <a:ext cx="1671638" cy="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58">
            <a:extLst>
              <a:ext uri="{FF2B5EF4-FFF2-40B4-BE49-F238E27FC236}">
                <a16:creationId xmlns:a16="http://schemas.microsoft.com/office/drawing/2014/main" id="{91CD9464-C0B5-B5A8-E2B2-51DAEA27D28F}"/>
              </a:ext>
            </a:extLst>
          </p:cNvPr>
          <p:cNvSpPr>
            <a:spLocks noEditPoints="1"/>
          </p:cNvSpPr>
          <p:nvPr/>
        </p:nvSpPr>
        <p:spPr bwMode="auto">
          <a:xfrm>
            <a:off x="6276975" y="6578600"/>
            <a:ext cx="34925" cy="52388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1 h 23"/>
              <a:gd name="T10" fmla="*/ 2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1 w 15"/>
              <a:gd name="T41" fmla="*/ 19 h 23"/>
              <a:gd name="T42" fmla="*/ 9 w 15"/>
              <a:gd name="T43" fmla="*/ 20 h 23"/>
              <a:gd name="T44" fmla="*/ 8 w 15"/>
              <a:gd name="T45" fmla="*/ 21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59">
            <a:extLst>
              <a:ext uri="{FF2B5EF4-FFF2-40B4-BE49-F238E27FC236}">
                <a16:creationId xmlns:a16="http://schemas.microsoft.com/office/drawing/2014/main" id="{EAAEE2FB-6749-7352-1AAB-D09A24CC2F2A}"/>
              </a:ext>
            </a:extLst>
          </p:cNvPr>
          <p:cNvSpPr>
            <a:spLocks/>
          </p:cNvSpPr>
          <p:nvPr/>
        </p:nvSpPr>
        <p:spPr bwMode="auto">
          <a:xfrm>
            <a:off x="7927975" y="6578600"/>
            <a:ext cx="31750" cy="52388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0 h 23"/>
              <a:gd name="T6" fmla="*/ 14 w 14"/>
              <a:gd name="T7" fmla="*/ 20 h 23"/>
              <a:gd name="T8" fmla="*/ 4 w 14"/>
              <a:gd name="T9" fmla="*/ 20 h 23"/>
              <a:gd name="T10" fmla="*/ 8 w 14"/>
              <a:gd name="T11" fmla="*/ 16 h 23"/>
              <a:gd name="T12" fmla="*/ 11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2 w 14"/>
              <a:gd name="T23" fmla="*/ 1 h 23"/>
              <a:gd name="T24" fmla="*/ 10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0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1 w 14"/>
              <a:gd name="T39" fmla="*/ 2 h 23"/>
              <a:gd name="T40" fmla="*/ 1 w 14"/>
              <a:gd name="T41" fmla="*/ 2 h 23"/>
              <a:gd name="T42" fmla="*/ 1 w 14"/>
              <a:gd name="T43" fmla="*/ 3 h 23"/>
              <a:gd name="T44" fmla="*/ 1 w 14"/>
              <a:gd name="T45" fmla="*/ 4 h 23"/>
              <a:gd name="T46" fmla="*/ 1 w 14"/>
              <a:gd name="T47" fmla="*/ 4 h 23"/>
              <a:gd name="T48" fmla="*/ 1 w 14"/>
              <a:gd name="T49" fmla="*/ 4 h 23"/>
              <a:gd name="T50" fmla="*/ 1 w 14"/>
              <a:gd name="T51" fmla="*/ 4 h 23"/>
              <a:gd name="T52" fmla="*/ 2 w 14"/>
              <a:gd name="T53" fmla="*/ 4 h 23"/>
              <a:gd name="T54" fmla="*/ 3 w 14"/>
              <a:gd name="T55" fmla="*/ 3 h 23"/>
              <a:gd name="T56" fmla="*/ 5 w 14"/>
              <a:gd name="T57" fmla="*/ 3 h 23"/>
              <a:gd name="T58" fmla="*/ 7 w 14"/>
              <a:gd name="T59" fmla="*/ 2 h 23"/>
              <a:gd name="T60" fmla="*/ 8 w 14"/>
              <a:gd name="T61" fmla="*/ 3 h 23"/>
              <a:gd name="T62" fmla="*/ 9 w 14"/>
              <a:gd name="T63" fmla="*/ 3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10 w 14"/>
              <a:gd name="T71" fmla="*/ 10 h 23"/>
              <a:gd name="T72" fmla="*/ 8 w 14"/>
              <a:gd name="T73" fmla="*/ 12 h 23"/>
              <a:gd name="T74" fmla="*/ 6 w 14"/>
              <a:gd name="T75" fmla="*/ 15 h 23"/>
              <a:gd name="T76" fmla="*/ 1 w 14"/>
              <a:gd name="T77" fmla="*/ 20 h 23"/>
              <a:gd name="T78" fmla="*/ 1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1 h 23"/>
              <a:gd name="T86" fmla="*/ 0 w 14"/>
              <a:gd name="T87" fmla="*/ 22 h 23"/>
              <a:gd name="T88" fmla="*/ 1 w 14"/>
              <a:gd name="T89" fmla="*/ 22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1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8" y="16"/>
                  <a:pt x="8" y="16"/>
                  <a:pt x="8" y="16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4"/>
                  <a:pt x="3" y="3"/>
                </a:cubicBezTo>
                <a:cubicBezTo>
                  <a:pt x="3" y="3"/>
                  <a:pt x="4" y="3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10" y="10"/>
                </a:cubicBezTo>
                <a:cubicBezTo>
                  <a:pt x="9" y="10"/>
                  <a:pt x="9" y="11"/>
                  <a:pt x="8" y="12"/>
                </a:cubicBezTo>
                <a:cubicBezTo>
                  <a:pt x="7" y="13"/>
                  <a:pt x="7" y="14"/>
                  <a:pt x="6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1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60">
            <a:extLst>
              <a:ext uri="{FF2B5EF4-FFF2-40B4-BE49-F238E27FC236}">
                <a16:creationId xmlns:a16="http://schemas.microsoft.com/office/drawing/2014/main" id="{AEF35A64-8DCA-ADE8-74E7-707BBA91087C}"/>
              </a:ext>
            </a:extLst>
          </p:cNvPr>
          <p:cNvSpPr>
            <a:spLocks noEditPoints="1"/>
          </p:cNvSpPr>
          <p:nvPr/>
        </p:nvSpPr>
        <p:spPr bwMode="auto">
          <a:xfrm>
            <a:off x="7969250" y="6578600"/>
            <a:ext cx="38100" cy="5238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1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61">
            <a:extLst>
              <a:ext uri="{FF2B5EF4-FFF2-40B4-BE49-F238E27FC236}">
                <a16:creationId xmlns:a16="http://schemas.microsoft.com/office/drawing/2014/main" id="{4A32A755-661E-374A-C477-CE8A5659042A}"/>
              </a:ext>
            </a:extLst>
          </p:cNvPr>
          <p:cNvSpPr>
            <a:spLocks/>
          </p:cNvSpPr>
          <p:nvPr/>
        </p:nvSpPr>
        <p:spPr bwMode="auto">
          <a:xfrm>
            <a:off x="7094538" y="6578600"/>
            <a:ext cx="31750" cy="52388"/>
          </a:xfrm>
          <a:custGeom>
            <a:avLst/>
            <a:gdLst>
              <a:gd name="T0" fmla="*/ 14 w 14"/>
              <a:gd name="T1" fmla="*/ 21 h 23"/>
              <a:gd name="T2" fmla="*/ 13 w 14"/>
              <a:gd name="T3" fmla="*/ 21 h 23"/>
              <a:gd name="T4" fmla="*/ 13 w 14"/>
              <a:gd name="T5" fmla="*/ 20 h 23"/>
              <a:gd name="T6" fmla="*/ 13 w 14"/>
              <a:gd name="T7" fmla="*/ 20 h 23"/>
              <a:gd name="T8" fmla="*/ 9 w 14"/>
              <a:gd name="T9" fmla="*/ 20 h 23"/>
              <a:gd name="T10" fmla="*/ 9 w 14"/>
              <a:gd name="T11" fmla="*/ 0 h 23"/>
              <a:gd name="T12" fmla="*/ 9 w 14"/>
              <a:gd name="T13" fmla="*/ 0 h 23"/>
              <a:gd name="T14" fmla="*/ 9 w 14"/>
              <a:gd name="T15" fmla="*/ 0 h 23"/>
              <a:gd name="T16" fmla="*/ 8 w 14"/>
              <a:gd name="T17" fmla="*/ 0 h 23"/>
              <a:gd name="T18" fmla="*/ 7 w 14"/>
              <a:gd name="T19" fmla="*/ 0 h 23"/>
              <a:gd name="T20" fmla="*/ 7 w 14"/>
              <a:gd name="T21" fmla="*/ 0 h 23"/>
              <a:gd name="T22" fmla="*/ 7 w 14"/>
              <a:gd name="T23" fmla="*/ 0 h 23"/>
              <a:gd name="T24" fmla="*/ 6 w 14"/>
              <a:gd name="T25" fmla="*/ 0 h 23"/>
              <a:gd name="T26" fmla="*/ 6 w 14"/>
              <a:gd name="T27" fmla="*/ 0 h 23"/>
              <a:gd name="T28" fmla="*/ 1 w 14"/>
              <a:gd name="T29" fmla="*/ 3 h 23"/>
              <a:gd name="T30" fmla="*/ 1 w 14"/>
              <a:gd name="T31" fmla="*/ 4 h 23"/>
              <a:gd name="T32" fmla="*/ 0 w 14"/>
              <a:gd name="T33" fmla="*/ 4 h 23"/>
              <a:gd name="T34" fmla="*/ 0 w 14"/>
              <a:gd name="T35" fmla="*/ 4 h 23"/>
              <a:gd name="T36" fmla="*/ 0 w 14"/>
              <a:gd name="T37" fmla="*/ 5 h 23"/>
              <a:gd name="T38" fmla="*/ 0 w 14"/>
              <a:gd name="T39" fmla="*/ 5 h 23"/>
              <a:gd name="T40" fmla="*/ 1 w 14"/>
              <a:gd name="T41" fmla="*/ 6 h 23"/>
              <a:gd name="T42" fmla="*/ 1 w 14"/>
              <a:gd name="T43" fmla="*/ 6 h 23"/>
              <a:gd name="T44" fmla="*/ 1 w 14"/>
              <a:gd name="T45" fmla="*/ 6 h 23"/>
              <a:gd name="T46" fmla="*/ 6 w 14"/>
              <a:gd name="T47" fmla="*/ 3 h 23"/>
              <a:gd name="T48" fmla="*/ 6 w 14"/>
              <a:gd name="T49" fmla="*/ 20 h 23"/>
              <a:gd name="T50" fmla="*/ 1 w 14"/>
              <a:gd name="T51" fmla="*/ 20 h 23"/>
              <a:gd name="T52" fmla="*/ 1 w 14"/>
              <a:gd name="T53" fmla="*/ 20 h 23"/>
              <a:gd name="T54" fmla="*/ 1 w 14"/>
              <a:gd name="T55" fmla="*/ 21 h 23"/>
              <a:gd name="T56" fmla="*/ 0 w 14"/>
              <a:gd name="T57" fmla="*/ 21 h 23"/>
              <a:gd name="T58" fmla="*/ 0 w 14"/>
              <a:gd name="T59" fmla="*/ 22 h 23"/>
              <a:gd name="T60" fmla="*/ 0 w 14"/>
              <a:gd name="T61" fmla="*/ 22 h 23"/>
              <a:gd name="T62" fmla="*/ 1 w 14"/>
              <a:gd name="T63" fmla="*/ 22 h 23"/>
              <a:gd name="T64" fmla="*/ 1 w 14"/>
              <a:gd name="T65" fmla="*/ 23 h 23"/>
              <a:gd name="T66" fmla="*/ 1 w 14"/>
              <a:gd name="T67" fmla="*/ 23 h 23"/>
              <a:gd name="T68" fmla="*/ 13 w 14"/>
              <a:gd name="T69" fmla="*/ 23 h 23"/>
              <a:gd name="T70" fmla="*/ 13 w 14"/>
              <a:gd name="T71" fmla="*/ 23 h 23"/>
              <a:gd name="T72" fmla="*/ 13 w 14"/>
              <a:gd name="T73" fmla="*/ 22 h 23"/>
              <a:gd name="T74" fmla="*/ 14 w 14"/>
              <a:gd name="T75" fmla="*/ 22 h 23"/>
              <a:gd name="T76" fmla="*/ 14 w 14"/>
              <a:gd name="T77" fmla="*/ 22 h 23"/>
              <a:gd name="T78" fmla="*/ 14 w 14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9" y="20"/>
                  <a:pt x="9" y="20"/>
                  <a:pt x="9" y="2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4"/>
                  <a:pt x="1" y="4"/>
                </a:cubicBezTo>
                <a:cubicBezTo>
                  <a:pt x="1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0"/>
                  <a:pt x="6" y="20"/>
                  <a:pt x="6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1"/>
                  <a:pt x="1" y="21"/>
                </a:cubicBezTo>
                <a:cubicBezTo>
                  <a:pt x="1" y="21"/>
                  <a:pt x="1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62">
            <a:extLst>
              <a:ext uri="{FF2B5EF4-FFF2-40B4-BE49-F238E27FC236}">
                <a16:creationId xmlns:a16="http://schemas.microsoft.com/office/drawing/2014/main" id="{D3FAA749-783C-117F-428C-FD3D98040237}"/>
              </a:ext>
            </a:extLst>
          </p:cNvPr>
          <p:cNvSpPr>
            <a:spLocks noEditPoints="1"/>
          </p:cNvSpPr>
          <p:nvPr/>
        </p:nvSpPr>
        <p:spPr bwMode="auto">
          <a:xfrm>
            <a:off x="7134225" y="6578600"/>
            <a:ext cx="36513" cy="5238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63">
            <a:extLst>
              <a:ext uri="{FF2B5EF4-FFF2-40B4-BE49-F238E27FC236}">
                <a16:creationId xmlns:a16="http://schemas.microsoft.com/office/drawing/2014/main" id="{C5DF150C-F296-B105-FFB7-9ECF4E0EDACB}"/>
              </a:ext>
            </a:extLst>
          </p:cNvPr>
          <p:cNvSpPr>
            <a:spLocks/>
          </p:cNvSpPr>
          <p:nvPr/>
        </p:nvSpPr>
        <p:spPr bwMode="auto">
          <a:xfrm>
            <a:off x="8027988" y="6573838"/>
            <a:ext cx="30163" cy="55563"/>
          </a:xfrm>
          <a:custGeom>
            <a:avLst/>
            <a:gdLst>
              <a:gd name="T0" fmla="*/ 13 w 13"/>
              <a:gd name="T1" fmla="*/ 23 h 24"/>
              <a:gd name="T2" fmla="*/ 13 w 13"/>
              <a:gd name="T3" fmla="*/ 23 h 24"/>
              <a:gd name="T4" fmla="*/ 6 w 13"/>
              <a:gd name="T5" fmla="*/ 15 h 24"/>
              <a:gd name="T6" fmla="*/ 12 w 13"/>
              <a:gd name="T7" fmla="*/ 9 h 24"/>
              <a:gd name="T8" fmla="*/ 12 w 13"/>
              <a:gd name="T9" fmla="*/ 8 h 24"/>
              <a:gd name="T10" fmla="*/ 12 w 13"/>
              <a:gd name="T11" fmla="*/ 8 h 24"/>
              <a:gd name="T12" fmla="*/ 12 w 13"/>
              <a:gd name="T13" fmla="*/ 8 h 24"/>
              <a:gd name="T14" fmla="*/ 12 w 13"/>
              <a:gd name="T15" fmla="*/ 8 h 24"/>
              <a:gd name="T16" fmla="*/ 12 w 13"/>
              <a:gd name="T17" fmla="*/ 7 h 24"/>
              <a:gd name="T18" fmla="*/ 11 w 13"/>
              <a:gd name="T19" fmla="*/ 7 h 24"/>
              <a:gd name="T20" fmla="*/ 10 w 13"/>
              <a:gd name="T21" fmla="*/ 7 h 24"/>
              <a:gd name="T22" fmla="*/ 10 w 13"/>
              <a:gd name="T23" fmla="*/ 8 h 24"/>
              <a:gd name="T24" fmla="*/ 9 w 13"/>
              <a:gd name="T25" fmla="*/ 8 h 24"/>
              <a:gd name="T26" fmla="*/ 9 w 13"/>
              <a:gd name="T27" fmla="*/ 8 h 24"/>
              <a:gd name="T28" fmla="*/ 3 w 13"/>
              <a:gd name="T29" fmla="*/ 15 h 24"/>
              <a:gd name="T30" fmla="*/ 3 w 13"/>
              <a:gd name="T31" fmla="*/ 0 h 24"/>
              <a:gd name="T32" fmla="*/ 3 w 13"/>
              <a:gd name="T33" fmla="*/ 0 h 24"/>
              <a:gd name="T34" fmla="*/ 3 w 13"/>
              <a:gd name="T35" fmla="*/ 0 h 24"/>
              <a:gd name="T36" fmla="*/ 2 w 13"/>
              <a:gd name="T37" fmla="*/ 0 h 24"/>
              <a:gd name="T38" fmla="*/ 2 w 13"/>
              <a:gd name="T39" fmla="*/ 0 h 24"/>
              <a:gd name="T40" fmla="*/ 1 w 13"/>
              <a:gd name="T41" fmla="*/ 0 h 24"/>
              <a:gd name="T42" fmla="*/ 0 w 13"/>
              <a:gd name="T43" fmla="*/ 0 h 24"/>
              <a:gd name="T44" fmla="*/ 0 w 13"/>
              <a:gd name="T45" fmla="*/ 0 h 24"/>
              <a:gd name="T46" fmla="*/ 0 w 13"/>
              <a:gd name="T47" fmla="*/ 0 h 24"/>
              <a:gd name="T48" fmla="*/ 0 w 13"/>
              <a:gd name="T49" fmla="*/ 24 h 24"/>
              <a:gd name="T50" fmla="*/ 0 w 13"/>
              <a:gd name="T51" fmla="*/ 24 h 24"/>
              <a:gd name="T52" fmla="*/ 0 w 13"/>
              <a:gd name="T53" fmla="*/ 24 h 24"/>
              <a:gd name="T54" fmla="*/ 1 w 13"/>
              <a:gd name="T55" fmla="*/ 24 h 24"/>
              <a:gd name="T56" fmla="*/ 2 w 13"/>
              <a:gd name="T57" fmla="*/ 24 h 24"/>
              <a:gd name="T58" fmla="*/ 2 w 13"/>
              <a:gd name="T59" fmla="*/ 24 h 24"/>
              <a:gd name="T60" fmla="*/ 3 w 13"/>
              <a:gd name="T61" fmla="*/ 24 h 24"/>
              <a:gd name="T62" fmla="*/ 3 w 13"/>
              <a:gd name="T63" fmla="*/ 24 h 24"/>
              <a:gd name="T64" fmla="*/ 3 w 13"/>
              <a:gd name="T65" fmla="*/ 24 h 24"/>
              <a:gd name="T66" fmla="*/ 3 w 13"/>
              <a:gd name="T67" fmla="*/ 15 h 24"/>
              <a:gd name="T68" fmla="*/ 10 w 13"/>
              <a:gd name="T69" fmla="*/ 24 h 24"/>
              <a:gd name="T70" fmla="*/ 10 w 13"/>
              <a:gd name="T71" fmla="*/ 24 h 24"/>
              <a:gd name="T72" fmla="*/ 10 w 13"/>
              <a:gd name="T73" fmla="*/ 24 h 24"/>
              <a:gd name="T74" fmla="*/ 11 w 13"/>
              <a:gd name="T75" fmla="*/ 24 h 24"/>
              <a:gd name="T76" fmla="*/ 12 w 13"/>
              <a:gd name="T77" fmla="*/ 24 h 24"/>
              <a:gd name="T78" fmla="*/ 12 w 13"/>
              <a:gd name="T79" fmla="*/ 24 h 24"/>
              <a:gd name="T80" fmla="*/ 13 w 13"/>
              <a:gd name="T81" fmla="*/ 24 h 24"/>
              <a:gd name="T82" fmla="*/ 13 w 13"/>
              <a:gd name="T83" fmla="*/ 24 h 24"/>
              <a:gd name="T84" fmla="*/ 13 w 13"/>
              <a:gd name="T85" fmla="*/ 24 h 24"/>
              <a:gd name="T86" fmla="*/ 13 w 13"/>
              <a:gd name="T87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4">
                <a:moveTo>
                  <a:pt x="13" y="23"/>
                </a:moveTo>
                <a:cubicBezTo>
                  <a:pt x="13" y="23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7"/>
                  <a:pt x="12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11" y="7"/>
                  <a:pt x="10" y="7"/>
                  <a:pt x="10" y="7"/>
                </a:cubicBezTo>
                <a:cubicBezTo>
                  <a:pt x="10" y="7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1" y="24"/>
                  <a:pt x="1" y="24"/>
                </a:cubicBezTo>
                <a:cubicBezTo>
                  <a:pt x="1" y="24"/>
                  <a:pt x="1" y="24"/>
                  <a:pt x="2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2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1" y="24"/>
                  <a:pt x="11" y="24"/>
                </a:cubicBezTo>
                <a:cubicBezTo>
                  <a:pt x="11" y="24"/>
                  <a:pt x="11" y="24"/>
                  <a:pt x="12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12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64">
            <a:extLst>
              <a:ext uri="{FF2B5EF4-FFF2-40B4-BE49-F238E27FC236}">
                <a16:creationId xmlns:a16="http://schemas.microsoft.com/office/drawing/2014/main" id="{08368B03-3021-CFB3-5406-DB05430F814D}"/>
              </a:ext>
            </a:extLst>
          </p:cNvPr>
          <p:cNvSpPr>
            <a:spLocks/>
          </p:cNvSpPr>
          <p:nvPr/>
        </p:nvSpPr>
        <p:spPr bwMode="auto">
          <a:xfrm>
            <a:off x="8064500" y="6589713"/>
            <a:ext cx="55563" cy="39688"/>
          </a:xfrm>
          <a:custGeom>
            <a:avLst/>
            <a:gdLst>
              <a:gd name="T0" fmla="*/ 24 w 24"/>
              <a:gd name="T1" fmla="*/ 4 h 17"/>
              <a:gd name="T2" fmla="*/ 21 w 24"/>
              <a:gd name="T3" fmla="*/ 1 h 17"/>
              <a:gd name="T4" fmla="*/ 17 w 24"/>
              <a:gd name="T5" fmla="*/ 0 h 17"/>
              <a:gd name="T6" fmla="*/ 15 w 24"/>
              <a:gd name="T7" fmla="*/ 2 h 17"/>
              <a:gd name="T8" fmla="*/ 12 w 24"/>
              <a:gd name="T9" fmla="*/ 2 h 17"/>
              <a:gd name="T10" fmla="*/ 10 w 24"/>
              <a:gd name="T11" fmla="*/ 0 h 17"/>
              <a:gd name="T12" fmla="*/ 6 w 24"/>
              <a:gd name="T13" fmla="*/ 1 h 17"/>
              <a:gd name="T14" fmla="*/ 3 w 24"/>
              <a:gd name="T15" fmla="*/ 1 h 17"/>
              <a:gd name="T16" fmla="*/ 3 w 24"/>
              <a:gd name="T17" fmla="*/ 1 h 17"/>
              <a:gd name="T18" fmla="*/ 2 w 24"/>
              <a:gd name="T19" fmla="*/ 0 h 17"/>
              <a:gd name="T20" fmla="*/ 1 w 24"/>
              <a:gd name="T21" fmla="*/ 1 h 17"/>
              <a:gd name="T22" fmla="*/ 0 w 24"/>
              <a:gd name="T23" fmla="*/ 1 h 17"/>
              <a:gd name="T24" fmla="*/ 1 w 24"/>
              <a:gd name="T25" fmla="*/ 17 h 17"/>
              <a:gd name="T26" fmla="*/ 1 w 24"/>
              <a:gd name="T27" fmla="*/ 17 h 17"/>
              <a:gd name="T28" fmla="*/ 3 w 24"/>
              <a:gd name="T29" fmla="*/ 17 h 17"/>
              <a:gd name="T30" fmla="*/ 3 w 24"/>
              <a:gd name="T31" fmla="*/ 17 h 17"/>
              <a:gd name="T32" fmla="*/ 3 w 24"/>
              <a:gd name="T33" fmla="*/ 6 h 17"/>
              <a:gd name="T34" fmla="*/ 8 w 24"/>
              <a:gd name="T35" fmla="*/ 3 h 17"/>
              <a:gd name="T36" fmla="*/ 10 w 24"/>
              <a:gd name="T37" fmla="*/ 4 h 17"/>
              <a:gd name="T38" fmla="*/ 11 w 24"/>
              <a:gd name="T39" fmla="*/ 7 h 17"/>
              <a:gd name="T40" fmla="*/ 11 w 24"/>
              <a:gd name="T41" fmla="*/ 17 h 17"/>
              <a:gd name="T42" fmla="*/ 11 w 24"/>
              <a:gd name="T43" fmla="*/ 17 h 17"/>
              <a:gd name="T44" fmla="*/ 13 w 24"/>
              <a:gd name="T45" fmla="*/ 17 h 17"/>
              <a:gd name="T46" fmla="*/ 14 w 24"/>
              <a:gd name="T47" fmla="*/ 17 h 17"/>
              <a:gd name="T48" fmla="*/ 14 w 24"/>
              <a:gd name="T49" fmla="*/ 6 h 17"/>
              <a:gd name="T50" fmla="*/ 18 w 24"/>
              <a:gd name="T51" fmla="*/ 3 h 17"/>
              <a:gd name="T52" fmla="*/ 20 w 24"/>
              <a:gd name="T53" fmla="*/ 4 h 17"/>
              <a:gd name="T54" fmla="*/ 21 w 24"/>
              <a:gd name="T55" fmla="*/ 7 h 17"/>
              <a:gd name="T56" fmla="*/ 21 w 24"/>
              <a:gd name="T57" fmla="*/ 17 h 17"/>
              <a:gd name="T58" fmla="*/ 22 w 24"/>
              <a:gd name="T59" fmla="*/ 17 h 17"/>
              <a:gd name="T60" fmla="*/ 23 w 24"/>
              <a:gd name="T61" fmla="*/ 17 h 17"/>
              <a:gd name="T62" fmla="*/ 24 w 24"/>
              <a:gd name="T63" fmla="*/ 17 h 17"/>
              <a:gd name="T64" fmla="*/ 24 w 24"/>
              <a:gd name="T65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7">
                <a:moveTo>
                  <a:pt x="24" y="7"/>
                </a:moveTo>
                <a:cubicBezTo>
                  <a:pt x="24" y="6"/>
                  <a:pt x="24" y="5"/>
                  <a:pt x="24" y="4"/>
                </a:cubicBezTo>
                <a:cubicBezTo>
                  <a:pt x="23" y="3"/>
                  <a:pt x="23" y="3"/>
                  <a:pt x="23" y="2"/>
                </a:cubicBezTo>
                <a:cubicBezTo>
                  <a:pt x="22" y="2"/>
                  <a:pt x="22" y="1"/>
                  <a:pt x="21" y="1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8" y="0"/>
                  <a:pt x="17" y="0"/>
                </a:cubicBezTo>
                <a:cubicBezTo>
                  <a:pt x="17" y="0"/>
                  <a:pt x="16" y="1"/>
                  <a:pt x="16" y="1"/>
                </a:cubicBezTo>
                <a:cubicBezTo>
                  <a:pt x="15" y="1"/>
                  <a:pt x="15" y="1"/>
                  <a:pt x="15" y="2"/>
                </a:cubicBezTo>
                <a:cubicBezTo>
                  <a:pt x="14" y="2"/>
                  <a:pt x="14" y="3"/>
                  <a:pt x="13" y="3"/>
                </a:cubicBezTo>
                <a:cubicBezTo>
                  <a:pt x="13" y="3"/>
                  <a:pt x="13" y="2"/>
                  <a:pt x="12" y="2"/>
                </a:cubicBezTo>
                <a:cubicBezTo>
                  <a:pt x="12" y="2"/>
                  <a:pt x="12" y="1"/>
                  <a:pt x="11" y="1"/>
                </a:cubicBezTo>
                <a:cubicBezTo>
                  <a:pt x="11" y="1"/>
                  <a:pt x="10" y="1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0"/>
                  <a:pt x="6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1"/>
                  <a:pt x="1" y="1"/>
                </a:cubicBezTo>
                <a:cubicBezTo>
                  <a:pt x="1" y="1"/>
                  <a:pt x="1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9" y="3"/>
                  <a:pt x="10" y="4"/>
                  <a:pt x="10" y="4"/>
                </a:cubicBezTo>
                <a:cubicBezTo>
                  <a:pt x="10" y="4"/>
                  <a:pt x="10" y="5"/>
                  <a:pt x="11" y="5"/>
                </a:cubicBezTo>
                <a:cubicBezTo>
                  <a:pt x="11" y="6"/>
                  <a:pt x="11" y="7"/>
                  <a:pt x="11" y="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4" y="17"/>
                  <a:pt x="14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6"/>
                  <a:pt x="14" y="6"/>
                  <a:pt x="14" y="6"/>
                </a:cubicBezTo>
                <a:cubicBezTo>
                  <a:pt x="14" y="5"/>
                  <a:pt x="15" y="4"/>
                  <a:pt x="16" y="3"/>
                </a:cubicBezTo>
                <a:cubicBezTo>
                  <a:pt x="17" y="3"/>
                  <a:pt x="17" y="3"/>
                  <a:pt x="18" y="3"/>
                </a:cubicBezTo>
                <a:cubicBezTo>
                  <a:pt x="18" y="3"/>
                  <a:pt x="19" y="3"/>
                  <a:pt x="19" y="3"/>
                </a:cubicBezTo>
                <a:cubicBezTo>
                  <a:pt x="20" y="3"/>
                  <a:pt x="20" y="4"/>
                  <a:pt x="20" y="4"/>
                </a:cubicBezTo>
                <a:cubicBezTo>
                  <a:pt x="21" y="4"/>
                  <a:pt x="21" y="5"/>
                  <a:pt x="21" y="5"/>
                </a:cubicBezTo>
                <a:cubicBezTo>
                  <a:pt x="21" y="6"/>
                  <a:pt x="21" y="7"/>
                  <a:pt x="21" y="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2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7"/>
                  <a:pt x="24" y="7"/>
                  <a:pt x="24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65">
            <a:extLst>
              <a:ext uri="{FF2B5EF4-FFF2-40B4-BE49-F238E27FC236}">
                <a16:creationId xmlns:a16="http://schemas.microsoft.com/office/drawing/2014/main" id="{1460768C-F6C2-05C8-0E2D-3D5163E928C2}"/>
              </a:ext>
            </a:extLst>
          </p:cNvPr>
          <p:cNvSpPr>
            <a:spLocks/>
          </p:cNvSpPr>
          <p:nvPr/>
        </p:nvSpPr>
        <p:spPr bwMode="auto">
          <a:xfrm>
            <a:off x="7510463" y="6267450"/>
            <a:ext cx="111125" cy="111125"/>
          </a:xfrm>
          <a:custGeom>
            <a:avLst/>
            <a:gdLst>
              <a:gd name="T0" fmla="*/ 36 w 48"/>
              <a:gd name="T1" fmla="*/ 3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3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8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3"/>
                </a:cubicBezTo>
                <a:cubicBezTo>
                  <a:pt x="13" y="3"/>
                  <a:pt x="15" y="2"/>
                  <a:pt x="17" y="1"/>
                </a:cubicBezTo>
                <a:cubicBezTo>
                  <a:pt x="19" y="1"/>
                  <a:pt x="21" y="0"/>
                  <a:pt x="24" y="0"/>
                </a:cubicBezTo>
                <a:cubicBezTo>
                  <a:pt x="28" y="0"/>
                  <a:pt x="33" y="1"/>
                  <a:pt x="36" y="3"/>
                </a:cubicBez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66">
            <a:extLst>
              <a:ext uri="{FF2B5EF4-FFF2-40B4-BE49-F238E27FC236}">
                <a16:creationId xmlns:a16="http://schemas.microsoft.com/office/drawing/2014/main" id="{B92797E7-DB3B-114A-9A94-E751E48928AF}"/>
              </a:ext>
            </a:extLst>
          </p:cNvPr>
          <p:cNvSpPr>
            <a:spLocks/>
          </p:cNvSpPr>
          <p:nvPr/>
        </p:nvSpPr>
        <p:spPr bwMode="auto">
          <a:xfrm>
            <a:off x="7539038" y="6194425"/>
            <a:ext cx="55563" cy="80963"/>
          </a:xfrm>
          <a:custGeom>
            <a:avLst/>
            <a:gdLst>
              <a:gd name="T0" fmla="*/ 0 w 24"/>
              <a:gd name="T1" fmla="*/ 35 h 35"/>
              <a:gd name="T2" fmla="*/ 5 w 24"/>
              <a:gd name="T3" fmla="*/ 33 h 35"/>
              <a:gd name="T4" fmla="*/ 12 w 24"/>
              <a:gd name="T5" fmla="*/ 32 h 35"/>
              <a:gd name="T6" fmla="*/ 24 w 24"/>
              <a:gd name="T7" fmla="*/ 35 h 35"/>
              <a:gd name="T8" fmla="*/ 12 w 24"/>
              <a:gd name="T9" fmla="*/ 0 h 35"/>
              <a:gd name="T10" fmla="*/ 0 w 24"/>
              <a:gd name="T1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5">
                <a:moveTo>
                  <a:pt x="0" y="35"/>
                </a:moveTo>
                <a:cubicBezTo>
                  <a:pt x="1" y="35"/>
                  <a:pt x="3" y="34"/>
                  <a:pt x="5" y="33"/>
                </a:cubicBezTo>
                <a:cubicBezTo>
                  <a:pt x="7" y="33"/>
                  <a:pt x="9" y="32"/>
                  <a:pt x="12" y="32"/>
                </a:cubicBezTo>
                <a:cubicBezTo>
                  <a:pt x="16" y="32"/>
                  <a:pt x="21" y="33"/>
                  <a:pt x="24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67">
            <a:extLst>
              <a:ext uri="{FF2B5EF4-FFF2-40B4-BE49-F238E27FC236}">
                <a16:creationId xmlns:a16="http://schemas.microsoft.com/office/drawing/2014/main" id="{F34EA198-0556-8488-837F-09D7D002F558}"/>
              </a:ext>
            </a:extLst>
          </p:cNvPr>
          <p:cNvSpPr>
            <a:spLocks/>
          </p:cNvSpPr>
          <p:nvPr/>
        </p:nvSpPr>
        <p:spPr bwMode="auto">
          <a:xfrm>
            <a:off x="7566025" y="6194425"/>
            <a:ext cx="28575" cy="80963"/>
          </a:xfrm>
          <a:custGeom>
            <a:avLst/>
            <a:gdLst>
              <a:gd name="T0" fmla="*/ 0 w 12"/>
              <a:gd name="T1" fmla="*/ 32 h 35"/>
              <a:gd name="T2" fmla="*/ 12 w 12"/>
              <a:gd name="T3" fmla="*/ 35 h 35"/>
              <a:gd name="T4" fmla="*/ 0 w 12"/>
              <a:gd name="T5" fmla="*/ 0 h 35"/>
              <a:gd name="T6" fmla="*/ 0 w 12"/>
              <a:gd name="T7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5">
                <a:moveTo>
                  <a:pt x="0" y="32"/>
                </a:moveTo>
                <a:cubicBezTo>
                  <a:pt x="4" y="32"/>
                  <a:pt x="9" y="33"/>
                  <a:pt x="12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68">
            <a:extLst>
              <a:ext uri="{FF2B5EF4-FFF2-40B4-BE49-F238E27FC236}">
                <a16:creationId xmlns:a16="http://schemas.microsoft.com/office/drawing/2014/main" id="{720A6A4A-AFFE-06BE-1836-E41EB1D8EFC3}"/>
              </a:ext>
            </a:extLst>
          </p:cNvPr>
          <p:cNvSpPr>
            <a:spLocks/>
          </p:cNvSpPr>
          <p:nvPr/>
        </p:nvSpPr>
        <p:spPr bwMode="auto">
          <a:xfrm>
            <a:off x="7437438" y="6296025"/>
            <a:ext cx="80963" cy="55563"/>
          </a:xfrm>
          <a:custGeom>
            <a:avLst/>
            <a:gdLst>
              <a:gd name="T0" fmla="*/ 35 w 35"/>
              <a:gd name="T1" fmla="*/ 24 h 24"/>
              <a:gd name="T2" fmla="*/ 33 w 35"/>
              <a:gd name="T3" fmla="*/ 19 h 24"/>
              <a:gd name="T4" fmla="*/ 32 w 35"/>
              <a:gd name="T5" fmla="*/ 12 h 24"/>
              <a:gd name="T6" fmla="*/ 35 w 35"/>
              <a:gd name="T7" fmla="*/ 0 h 24"/>
              <a:gd name="T8" fmla="*/ 0 w 35"/>
              <a:gd name="T9" fmla="*/ 12 h 24"/>
              <a:gd name="T10" fmla="*/ 35 w 35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4">
                <a:moveTo>
                  <a:pt x="35" y="24"/>
                </a:moveTo>
                <a:cubicBezTo>
                  <a:pt x="34" y="23"/>
                  <a:pt x="34" y="21"/>
                  <a:pt x="33" y="19"/>
                </a:cubicBezTo>
                <a:cubicBezTo>
                  <a:pt x="32" y="17"/>
                  <a:pt x="32" y="15"/>
                  <a:pt x="32" y="12"/>
                </a:cubicBez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lnTo>
                  <a:pt x="35" y="24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69">
            <a:extLst>
              <a:ext uri="{FF2B5EF4-FFF2-40B4-BE49-F238E27FC236}">
                <a16:creationId xmlns:a16="http://schemas.microsoft.com/office/drawing/2014/main" id="{68E42FDE-E795-E3ED-2D0A-40E95FC5B176}"/>
              </a:ext>
            </a:extLst>
          </p:cNvPr>
          <p:cNvSpPr>
            <a:spLocks/>
          </p:cNvSpPr>
          <p:nvPr/>
        </p:nvSpPr>
        <p:spPr bwMode="auto">
          <a:xfrm>
            <a:off x="7437438" y="6296025"/>
            <a:ext cx="80963" cy="26988"/>
          </a:xfrm>
          <a:custGeom>
            <a:avLst/>
            <a:gdLst>
              <a:gd name="T0" fmla="*/ 32 w 35"/>
              <a:gd name="T1" fmla="*/ 12 h 12"/>
              <a:gd name="T2" fmla="*/ 35 w 35"/>
              <a:gd name="T3" fmla="*/ 0 h 12"/>
              <a:gd name="T4" fmla="*/ 0 w 35"/>
              <a:gd name="T5" fmla="*/ 12 h 12"/>
              <a:gd name="T6" fmla="*/ 32 w 35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2">
                <a:moveTo>
                  <a:pt x="32" y="12"/>
                </a:move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70">
            <a:extLst>
              <a:ext uri="{FF2B5EF4-FFF2-40B4-BE49-F238E27FC236}">
                <a16:creationId xmlns:a16="http://schemas.microsoft.com/office/drawing/2014/main" id="{C80A6F80-D79D-015B-E073-8FAF146582D0}"/>
              </a:ext>
            </a:extLst>
          </p:cNvPr>
          <p:cNvSpPr>
            <a:spLocks/>
          </p:cNvSpPr>
          <p:nvPr/>
        </p:nvSpPr>
        <p:spPr bwMode="auto">
          <a:xfrm>
            <a:off x="7539038" y="6372225"/>
            <a:ext cx="55563" cy="80963"/>
          </a:xfrm>
          <a:custGeom>
            <a:avLst/>
            <a:gdLst>
              <a:gd name="T0" fmla="*/ 24 w 24"/>
              <a:gd name="T1" fmla="*/ 0 h 35"/>
              <a:gd name="T2" fmla="*/ 19 w 24"/>
              <a:gd name="T3" fmla="*/ 2 h 35"/>
              <a:gd name="T4" fmla="*/ 12 w 24"/>
              <a:gd name="T5" fmla="*/ 3 h 35"/>
              <a:gd name="T6" fmla="*/ 0 w 24"/>
              <a:gd name="T7" fmla="*/ 0 h 35"/>
              <a:gd name="T8" fmla="*/ 12 w 24"/>
              <a:gd name="T9" fmla="*/ 35 h 35"/>
              <a:gd name="T10" fmla="*/ 24 w 24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5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lnTo>
                  <a:pt x="24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71">
            <a:extLst>
              <a:ext uri="{FF2B5EF4-FFF2-40B4-BE49-F238E27FC236}">
                <a16:creationId xmlns:a16="http://schemas.microsoft.com/office/drawing/2014/main" id="{47BEB809-6910-ED8C-0324-A4D39C242E25}"/>
              </a:ext>
            </a:extLst>
          </p:cNvPr>
          <p:cNvSpPr>
            <a:spLocks/>
          </p:cNvSpPr>
          <p:nvPr/>
        </p:nvSpPr>
        <p:spPr bwMode="auto">
          <a:xfrm>
            <a:off x="7539038" y="6372225"/>
            <a:ext cx="26988" cy="80963"/>
          </a:xfrm>
          <a:custGeom>
            <a:avLst/>
            <a:gdLst>
              <a:gd name="T0" fmla="*/ 12 w 12"/>
              <a:gd name="T1" fmla="*/ 3 h 35"/>
              <a:gd name="T2" fmla="*/ 0 w 12"/>
              <a:gd name="T3" fmla="*/ 0 h 35"/>
              <a:gd name="T4" fmla="*/ 12 w 12"/>
              <a:gd name="T5" fmla="*/ 35 h 35"/>
              <a:gd name="T6" fmla="*/ 12 w 12"/>
              <a:gd name="T7" fmla="*/ 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5">
                <a:moveTo>
                  <a:pt x="12" y="3"/>
                </a:moveTo>
                <a:cubicBezTo>
                  <a:pt x="8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72">
            <a:extLst>
              <a:ext uri="{FF2B5EF4-FFF2-40B4-BE49-F238E27FC236}">
                <a16:creationId xmlns:a16="http://schemas.microsoft.com/office/drawing/2014/main" id="{D8589FFF-C9E4-238B-F7CD-7F07EFE5D47D}"/>
              </a:ext>
            </a:extLst>
          </p:cNvPr>
          <p:cNvSpPr>
            <a:spLocks/>
          </p:cNvSpPr>
          <p:nvPr/>
        </p:nvSpPr>
        <p:spPr bwMode="auto">
          <a:xfrm>
            <a:off x="7615238" y="6296025"/>
            <a:ext cx="80963" cy="55563"/>
          </a:xfrm>
          <a:custGeom>
            <a:avLst/>
            <a:gdLst>
              <a:gd name="T0" fmla="*/ 0 w 35"/>
              <a:gd name="T1" fmla="*/ 0 h 24"/>
              <a:gd name="T2" fmla="*/ 2 w 35"/>
              <a:gd name="T3" fmla="*/ 5 h 24"/>
              <a:gd name="T4" fmla="*/ 3 w 35"/>
              <a:gd name="T5" fmla="*/ 12 h 24"/>
              <a:gd name="T6" fmla="*/ 0 w 35"/>
              <a:gd name="T7" fmla="*/ 24 h 24"/>
              <a:gd name="T8" fmla="*/ 35 w 35"/>
              <a:gd name="T9" fmla="*/ 12 h 24"/>
              <a:gd name="T10" fmla="*/ 0 w 35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4">
                <a:moveTo>
                  <a:pt x="0" y="0"/>
                </a:moveTo>
                <a:cubicBezTo>
                  <a:pt x="1" y="1"/>
                  <a:pt x="1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5" y="12"/>
                  <a:pt x="35" y="12"/>
                  <a:pt x="35" y="12"/>
                </a:cubicBezTo>
                <a:lnTo>
                  <a:pt x="0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73">
            <a:extLst>
              <a:ext uri="{FF2B5EF4-FFF2-40B4-BE49-F238E27FC236}">
                <a16:creationId xmlns:a16="http://schemas.microsoft.com/office/drawing/2014/main" id="{4CAD2161-51AB-1E40-B9EC-6374C1EFA8F3}"/>
              </a:ext>
            </a:extLst>
          </p:cNvPr>
          <p:cNvSpPr>
            <a:spLocks/>
          </p:cNvSpPr>
          <p:nvPr/>
        </p:nvSpPr>
        <p:spPr bwMode="auto">
          <a:xfrm>
            <a:off x="7615238" y="6323013"/>
            <a:ext cx="80963" cy="28575"/>
          </a:xfrm>
          <a:custGeom>
            <a:avLst/>
            <a:gdLst>
              <a:gd name="T0" fmla="*/ 3 w 35"/>
              <a:gd name="T1" fmla="*/ 0 h 12"/>
              <a:gd name="T2" fmla="*/ 0 w 35"/>
              <a:gd name="T3" fmla="*/ 12 h 12"/>
              <a:gd name="T4" fmla="*/ 35 w 35"/>
              <a:gd name="T5" fmla="*/ 0 h 12"/>
              <a:gd name="T6" fmla="*/ 3 w 35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5" y="0"/>
                  <a:pt x="35" y="0"/>
                  <a:pt x="35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74">
            <a:extLst>
              <a:ext uri="{FF2B5EF4-FFF2-40B4-BE49-F238E27FC236}">
                <a16:creationId xmlns:a16="http://schemas.microsoft.com/office/drawing/2014/main" id="{FF346B41-0CA2-498F-148D-177F7339D3DF}"/>
              </a:ext>
            </a:extLst>
          </p:cNvPr>
          <p:cNvSpPr>
            <a:spLocks/>
          </p:cNvSpPr>
          <p:nvPr/>
        </p:nvSpPr>
        <p:spPr bwMode="auto">
          <a:xfrm>
            <a:off x="7545388" y="6134100"/>
            <a:ext cx="42863" cy="44450"/>
          </a:xfrm>
          <a:custGeom>
            <a:avLst/>
            <a:gdLst>
              <a:gd name="T0" fmla="*/ 18 w 18"/>
              <a:gd name="T1" fmla="*/ 0 h 19"/>
              <a:gd name="T2" fmla="*/ 15 w 18"/>
              <a:gd name="T3" fmla="*/ 4 h 19"/>
              <a:gd name="T4" fmla="*/ 15 w 18"/>
              <a:gd name="T5" fmla="*/ 19 h 19"/>
              <a:gd name="T6" fmla="*/ 15 w 18"/>
              <a:gd name="T7" fmla="*/ 19 h 19"/>
              <a:gd name="T8" fmla="*/ 4 w 18"/>
              <a:gd name="T9" fmla="*/ 3 h 19"/>
              <a:gd name="T10" fmla="*/ 4 w 18"/>
              <a:gd name="T11" fmla="*/ 3 h 19"/>
              <a:gd name="T12" fmla="*/ 4 w 18"/>
              <a:gd name="T13" fmla="*/ 14 h 19"/>
              <a:gd name="T14" fmla="*/ 6 w 18"/>
              <a:gd name="T15" fmla="*/ 18 h 19"/>
              <a:gd name="T16" fmla="*/ 6 w 18"/>
              <a:gd name="T17" fmla="*/ 18 h 19"/>
              <a:gd name="T18" fmla="*/ 0 w 18"/>
              <a:gd name="T19" fmla="*/ 18 h 19"/>
              <a:gd name="T20" fmla="*/ 0 w 18"/>
              <a:gd name="T21" fmla="*/ 18 h 19"/>
              <a:gd name="T22" fmla="*/ 3 w 18"/>
              <a:gd name="T23" fmla="*/ 14 h 19"/>
              <a:gd name="T24" fmla="*/ 3 w 18"/>
              <a:gd name="T25" fmla="*/ 2 h 19"/>
              <a:gd name="T26" fmla="*/ 0 w 18"/>
              <a:gd name="T27" fmla="*/ 0 h 19"/>
              <a:gd name="T28" fmla="*/ 0 w 18"/>
              <a:gd name="T29" fmla="*/ 0 h 19"/>
              <a:gd name="T30" fmla="*/ 5 w 18"/>
              <a:gd name="T31" fmla="*/ 0 h 19"/>
              <a:gd name="T32" fmla="*/ 14 w 18"/>
              <a:gd name="T33" fmla="*/ 13 h 19"/>
              <a:gd name="T34" fmla="*/ 14 w 18"/>
              <a:gd name="T35" fmla="*/ 13 h 19"/>
              <a:gd name="T36" fmla="*/ 14 w 18"/>
              <a:gd name="T37" fmla="*/ 4 h 19"/>
              <a:gd name="T38" fmla="*/ 12 w 18"/>
              <a:gd name="T39" fmla="*/ 0 h 19"/>
              <a:gd name="T40" fmla="*/ 12 w 18"/>
              <a:gd name="T41" fmla="*/ 0 h 19"/>
              <a:gd name="T42" fmla="*/ 18 w 18"/>
              <a:gd name="T4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8" h="19">
                <a:moveTo>
                  <a:pt x="18" y="0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3" y="17"/>
                  <a:pt x="3" y="14"/>
                </a:cubicBezTo>
                <a:cubicBezTo>
                  <a:pt x="3" y="2"/>
                  <a:pt x="3" y="2"/>
                  <a:pt x="3" y="2"/>
                </a:cubicBezTo>
                <a:cubicBezTo>
                  <a:pt x="2" y="1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5" y="0"/>
                  <a:pt x="5" y="0"/>
                  <a:pt x="5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4" y="1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8" y="0"/>
                  <a:pt x="18" y="0"/>
                  <a:pt x="18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764294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30</Words>
  <Application>Microsoft Office PowerPoint</Application>
  <PresentationFormat>Widescreen</PresentationFormat>
  <Paragraphs>30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2024-01-10T09:58:45Z</dcterms:created>
  <dcterms:modified xsi:type="dcterms:W3CDTF">2024-01-10T10:00:03Z</dcterms:modified>
</cp:coreProperties>
</file>

<file path=docProps/thumbnail.jpeg>
</file>