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29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1C538-C25A-4E9E-86D7-A2A786E2B3D2}" type="datetimeFigureOut">
              <a:rPr lang="nb-NO" smtClean="0"/>
              <a:t>15.08.2014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61384-2AEE-480B-937E-BCD6085F10CD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1C538-C25A-4E9E-86D7-A2A786E2B3D2}" type="datetimeFigureOut">
              <a:rPr lang="nb-NO" smtClean="0"/>
              <a:t>15.08.2014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61384-2AEE-480B-937E-BCD6085F10CD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1C538-C25A-4E9E-86D7-A2A786E2B3D2}" type="datetimeFigureOut">
              <a:rPr lang="nb-NO" smtClean="0"/>
              <a:t>15.08.2014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61384-2AEE-480B-937E-BCD6085F10CD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1C538-C25A-4E9E-86D7-A2A786E2B3D2}" type="datetimeFigureOut">
              <a:rPr lang="nb-NO" smtClean="0"/>
              <a:t>15.08.2014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61384-2AEE-480B-937E-BCD6085F10CD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1C538-C25A-4E9E-86D7-A2A786E2B3D2}" type="datetimeFigureOut">
              <a:rPr lang="nb-NO" smtClean="0"/>
              <a:t>15.08.2014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61384-2AEE-480B-937E-BCD6085F10CD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1C538-C25A-4E9E-86D7-A2A786E2B3D2}" type="datetimeFigureOut">
              <a:rPr lang="nb-NO" smtClean="0"/>
              <a:t>15.08.2014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61384-2AEE-480B-937E-BCD6085F10CD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1C538-C25A-4E9E-86D7-A2A786E2B3D2}" type="datetimeFigureOut">
              <a:rPr lang="nb-NO" smtClean="0"/>
              <a:t>15.08.2014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61384-2AEE-480B-937E-BCD6085F10CD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1C538-C25A-4E9E-86D7-A2A786E2B3D2}" type="datetimeFigureOut">
              <a:rPr lang="nb-NO" smtClean="0"/>
              <a:t>15.08.2014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61384-2AEE-480B-937E-BCD6085F10CD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1C538-C25A-4E9E-86D7-A2A786E2B3D2}" type="datetimeFigureOut">
              <a:rPr lang="nb-NO" smtClean="0"/>
              <a:t>15.08.2014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61384-2AEE-480B-937E-BCD6085F10CD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1C538-C25A-4E9E-86D7-A2A786E2B3D2}" type="datetimeFigureOut">
              <a:rPr lang="nb-NO" smtClean="0"/>
              <a:t>15.08.2014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61384-2AEE-480B-937E-BCD6085F10CD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1C538-C25A-4E9E-86D7-A2A786E2B3D2}" type="datetimeFigureOut">
              <a:rPr lang="nb-NO" smtClean="0"/>
              <a:t>15.08.2014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61384-2AEE-480B-937E-BCD6085F10CD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1C538-C25A-4E9E-86D7-A2A786E2B3D2}" type="datetimeFigureOut">
              <a:rPr lang="nb-NO" smtClean="0"/>
              <a:t>15.08.2014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561384-2AEE-480B-937E-BCD6085F10CD}" type="slidenum">
              <a:rPr lang="nb-NO" smtClean="0"/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AutoShape 3"/>
          <p:cNvSpPr>
            <a:spLocks noChangeAspect="1" noChangeArrowheads="1" noTextEdit="1"/>
          </p:cNvSpPr>
          <p:nvPr/>
        </p:nvSpPr>
        <p:spPr bwMode="auto">
          <a:xfrm>
            <a:off x="2767013" y="1454150"/>
            <a:ext cx="3609975" cy="394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770188" y="1457325"/>
            <a:ext cx="3609975" cy="32019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2827338" y="1522413"/>
            <a:ext cx="3497263" cy="3878263"/>
          </a:xfrm>
          <a:prstGeom prst="rect">
            <a:avLst/>
          </a:prstGeom>
          <a:solidFill>
            <a:srgbClr val="D4EFFC"/>
          </a:solidFill>
          <a:ln w="7938" cap="flat">
            <a:solidFill>
              <a:srgbClr val="A7A9AC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1" name="Freeform 7"/>
          <p:cNvSpPr>
            <a:spLocks/>
          </p:cNvSpPr>
          <p:nvPr/>
        </p:nvSpPr>
        <p:spPr bwMode="auto">
          <a:xfrm>
            <a:off x="3124201" y="1728788"/>
            <a:ext cx="2797175" cy="2535238"/>
          </a:xfrm>
          <a:custGeom>
            <a:avLst/>
            <a:gdLst/>
            <a:ahLst/>
            <a:cxnLst>
              <a:cxn ang="0">
                <a:pos x="1237" y="178"/>
              </a:cxn>
              <a:cxn ang="0">
                <a:pos x="1180" y="225"/>
              </a:cxn>
              <a:cxn ang="0">
                <a:pos x="1121" y="294"/>
              </a:cxn>
              <a:cxn ang="0">
                <a:pos x="1068" y="355"/>
              </a:cxn>
              <a:cxn ang="0">
                <a:pos x="1026" y="431"/>
              </a:cxn>
              <a:cxn ang="0">
                <a:pos x="1004" y="517"/>
              </a:cxn>
              <a:cxn ang="0">
                <a:pos x="957" y="597"/>
              </a:cxn>
              <a:cxn ang="0">
                <a:pos x="950" y="692"/>
              </a:cxn>
              <a:cxn ang="0">
                <a:pos x="900" y="761"/>
              </a:cxn>
              <a:cxn ang="0">
                <a:pos x="839" y="815"/>
              </a:cxn>
              <a:cxn ang="0">
                <a:pos x="763" y="848"/>
              </a:cxn>
              <a:cxn ang="0">
                <a:pos x="687" y="862"/>
              </a:cxn>
              <a:cxn ang="0">
                <a:pos x="604" y="879"/>
              </a:cxn>
              <a:cxn ang="0">
                <a:pos x="599" y="945"/>
              </a:cxn>
              <a:cxn ang="0">
                <a:pos x="531" y="986"/>
              </a:cxn>
              <a:cxn ang="0">
                <a:pos x="469" y="1043"/>
              </a:cxn>
              <a:cxn ang="0">
                <a:pos x="384" y="1064"/>
              </a:cxn>
              <a:cxn ang="0">
                <a:pos x="306" y="1102"/>
              </a:cxn>
              <a:cxn ang="0">
                <a:pos x="242" y="1159"/>
              </a:cxn>
              <a:cxn ang="0">
                <a:pos x="194" y="1225"/>
              </a:cxn>
              <a:cxn ang="0">
                <a:pos x="142" y="1291"/>
              </a:cxn>
              <a:cxn ang="0">
                <a:pos x="90" y="1360"/>
              </a:cxn>
              <a:cxn ang="0">
                <a:pos x="14" y="1379"/>
              </a:cxn>
              <a:cxn ang="0">
                <a:pos x="31" y="1462"/>
              </a:cxn>
              <a:cxn ang="0">
                <a:pos x="62" y="1545"/>
              </a:cxn>
              <a:cxn ang="0">
                <a:pos x="130" y="1597"/>
              </a:cxn>
              <a:cxn ang="0">
                <a:pos x="213" y="1550"/>
              </a:cxn>
              <a:cxn ang="0">
                <a:pos x="275" y="1471"/>
              </a:cxn>
              <a:cxn ang="0">
                <a:pos x="336" y="1415"/>
              </a:cxn>
              <a:cxn ang="0">
                <a:pos x="417" y="1410"/>
              </a:cxn>
              <a:cxn ang="0">
                <a:pos x="438" y="1327"/>
              </a:cxn>
              <a:cxn ang="0">
                <a:pos x="483" y="1253"/>
              </a:cxn>
              <a:cxn ang="0">
                <a:pos x="538" y="1199"/>
              </a:cxn>
              <a:cxn ang="0">
                <a:pos x="569" y="1142"/>
              </a:cxn>
              <a:cxn ang="0">
                <a:pos x="630" y="1071"/>
              </a:cxn>
              <a:cxn ang="0">
                <a:pos x="699" y="1012"/>
              </a:cxn>
              <a:cxn ang="0">
                <a:pos x="777" y="964"/>
              </a:cxn>
              <a:cxn ang="0">
                <a:pos x="853" y="929"/>
              </a:cxn>
              <a:cxn ang="0">
                <a:pos x="929" y="900"/>
              </a:cxn>
              <a:cxn ang="0">
                <a:pos x="1033" y="886"/>
              </a:cxn>
              <a:cxn ang="0">
                <a:pos x="1094" y="898"/>
              </a:cxn>
              <a:cxn ang="0">
                <a:pos x="1170" y="872"/>
              </a:cxn>
              <a:cxn ang="0">
                <a:pos x="1244" y="841"/>
              </a:cxn>
              <a:cxn ang="0">
                <a:pos x="1317" y="817"/>
              </a:cxn>
              <a:cxn ang="0">
                <a:pos x="1393" y="789"/>
              </a:cxn>
              <a:cxn ang="0">
                <a:pos x="1471" y="758"/>
              </a:cxn>
              <a:cxn ang="0">
                <a:pos x="1563" y="735"/>
              </a:cxn>
              <a:cxn ang="0">
                <a:pos x="1642" y="699"/>
              </a:cxn>
              <a:cxn ang="0">
                <a:pos x="1687" y="628"/>
              </a:cxn>
              <a:cxn ang="0">
                <a:pos x="1684" y="540"/>
              </a:cxn>
              <a:cxn ang="0">
                <a:pos x="1663" y="455"/>
              </a:cxn>
              <a:cxn ang="0">
                <a:pos x="1663" y="377"/>
              </a:cxn>
              <a:cxn ang="0">
                <a:pos x="1665" y="301"/>
              </a:cxn>
              <a:cxn ang="0">
                <a:pos x="1717" y="232"/>
              </a:cxn>
              <a:cxn ang="0">
                <a:pos x="1739" y="156"/>
              </a:cxn>
              <a:cxn ang="0">
                <a:pos x="1762" y="66"/>
              </a:cxn>
              <a:cxn ang="0">
                <a:pos x="1713" y="0"/>
              </a:cxn>
              <a:cxn ang="0">
                <a:pos x="1623" y="2"/>
              </a:cxn>
              <a:cxn ang="0">
                <a:pos x="1533" y="14"/>
              </a:cxn>
              <a:cxn ang="0">
                <a:pos x="1502" y="76"/>
              </a:cxn>
              <a:cxn ang="0">
                <a:pos x="1400" y="88"/>
              </a:cxn>
              <a:cxn ang="0">
                <a:pos x="1346" y="118"/>
              </a:cxn>
            </a:cxnLst>
            <a:rect l="0" t="0" r="r" b="b"/>
            <a:pathLst>
              <a:path w="1762" h="1597">
                <a:moveTo>
                  <a:pt x="1298" y="149"/>
                </a:moveTo>
                <a:lnTo>
                  <a:pt x="1282" y="156"/>
                </a:lnTo>
                <a:lnTo>
                  <a:pt x="1267" y="161"/>
                </a:lnTo>
                <a:lnTo>
                  <a:pt x="1256" y="168"/>
                </a:lnTo>
                <a:lnTo>
                  <a:pt x="1237" y="178"/>
                </a:lnTo>
                <a:lnTo>
                  <a:pt x="1222" y="180"/>
                </a:lnTo>
                <a:lnTo>
                  <a:pt x="1208" y="194"/>
                </a:lnTo>
                <a:lnTo>
                  <a:pt x="1196" y="211"/>
                </a:lnTo>
                <a:lnTo>
                  <a:pt x="1189" y="213"/>
                </a:lnTo>
                <a:lnTo>
                  <a:pt x="1180" y="225"/>
                </a:lnTo>
                <a:lnTo>
                  <a:pt x="1168" y="239"/>
                </a:lnTo>
                <a:lnTo>
                  <a:pt x="1158" y="258"/>
                </a:lnTo>
                <a:lnTo>
                  <a:pt x="1147" y="270"/>
                </a:lnTo>
                <a:lnTo>
                  <a:pt x="1135" y="282"/>
                </a:lnTo>
                <a:lnTo>
                  <a:pt x="1121" y="294"/>
                </a:lnTo>
                <a:lnTo>
                  <a:pt x="1109" y="308"/>
                </a:lnTo>
                <a:lnTo>
                  <a:pt x="1097" y="322"/>
                </a:lnTo>
                <a:lnTo>
                  <a:pt x="1090" y="336"/>
                </a:lnTo>
                <a:lnTo>
                  <a:pt x="1078" y="346"/>
                </a:lnTo>
                <a:lnTo>
                  <a:pt x="1068" y="355"/>
                </a:lnTo>
                <a:lnTo>
                  <a:pt x="1064" y="372"/>
                </a:lnTo>
                <a:lnTo>
                  <a:pt x="1057" y="391"/>
                </a:lnTo>
                <a:lnTo>
                  <a:pt x="1049" y="405"/>
                </a:lnTo>
                <a:lnTo>
                  <a:pt x="1035" y="419"/>
                </a:lnTo>
                <a:lnTo>
                  <a:pt x="1026" y="431"/>
                </a:lnTo>
                <a:lnTo>
                  <a:pt x="1014" y="450"/>
                </a:lnTo>
                <a:lnTo>
                  <a:pt x="1012" y="464"/>
                </a:lnTo>
                <a:lnTo>
                  <a:pt x="1009" y="481"/>
                </a:lnTo>
                <a:lnTo>
                  <a:pt x="1004" y="502"/>
                </a:lnTo>
                <a:lnTo>
                  <a:pt x="1004" y="517"/>
                </a:lnTo>
                <a:lnTo>
                  <a:pt x="995" y="533"/>
                </a:lnTo>
                <a:lnTo>
                  <a:pt x="985" y="547"/>
                </a:lnTo>
                <a:lnTo>
                  <a:pt x="974" y="562"/>
                </a:lnTo>
                <a:lnTo>
                  <a:pt x="964" y="578"/>
                </a:lnTo>
                <a:lnTo>
                  <a:pt x="957" y="597"/>
                </a:lnTo>
                <a:lnTo>
                  <a:pt x="957" y="616"/>
                </a:lnTo>
                <a:lnTo>
                  <a:pt x="952" y="633"/>
                </a:lnTo>
                <a:lnTo>
                  <a:pt x="959" y="652"/>
                </a:lnTo>
                <a:lnTo>
                  <a:pt x="959" y="673"/>
                </a:lnTo>
                <a:lnTo>
                  <a:pt x="950" y="692"/>
                </a:lnTo>
                <a:lnTo>
                  <a:pt x="945" y="706"/>
                </a:lnTo>
                <a:lnTo>
                  <a:pt x="936" y="720"/>
                </a:lnTo>
                <a:lnTo>
                  <a:pt x="922" y="732"/>
                </a:lnTo>
                <a:lnTo>
                  <a:pt x="910" y="742"/>
                </a:lnTo>
                <a:lnTo>
                  <a:pt x="900" y="761"/>
                </a:lnTo>
                <a:lnTo>
                  <a:pt x="893" y="777"/>
                </a:lnTo>
                <a:lnTo>
                  <a:pt x="881" y="791"/>
                </a:lnTo>
                <a:lnTo>
                  <a:pt x="867" y="801"/>
                </a:lnTo>
                <a:lnTo>
                  <a:pt x="853" y="808"/>
                </a:lnTo>
                <a:lnTo>
                  <a:pt x="839" y="815"/>
                </a:lnTo>
                <a:lnTo>
                  <a:pt x="824" y="820"/>
                </a:lnTo>
                <a:lnTo>
                  <a:pt x="808" y="832"/>
                </a:lnTo>
                <a:lnTo>
                  <a:pt x="794" y="841"/>
                </a:lnTo>
                <a:lnTo>
                  <a:pt x="779" y="844"/>
                </a:lnTo>
                <a:lnTo>
                  <a:pt x="763" y="848"/>
                </a:lnTo>
                <a:lnTo>
                  <a:pt x="751" y="851"/>
                </a:lnTo>
                <a:lnTo>
                  <a:pt x="734" y="853"/>
                </a:lnTo>
                <a:lnTo>
                  <a:pt x="720" y="855"/>
                </a:lnTo>
                <a:lnTo>
                  <a:pt x="701" y="860"/>
                </a:lnTo>
                <a:lnTo>
                  <a:pt x="687" y="862"/>
                </a:lnTo>
                <a:lnTo>
                  <a:pt x="668" y="867"/>
                </a:lnTo>
                <a:lnTo>
                  <a:pt x="654" y="870"/>
                </a:lnTo>
                <a:lnTo>
                  <a:pt x="640" y="870"/>
                </a:lnTo>
                <a:lnTo>
                  <a:pt x="621" y="872"/>
                </a:lnTo>
                <a:lnTo>
                  <a:pt x="604" y="879"/>
                </a:lnTo>
                <a:lnTo>
                  <a:pt x="590" y="889"/>
                </a:lnTo>
                <a:lnTo>
                  <a:pt x="595" y="903"/>
                </a:lnTo>
                <a:lnTo>
                  <a:pt x="609" y="910"/>
                </a:lnTo>
                <a:lnTo>
                  <a:pt x="611" y="926"/>
                </a:lnTo>
                <a:lnTo>
                  <a:pt x="599" y="945"/>
                </a:lnTo>
                <a:lnTo>
                  <a:pt x="590" y="955"/>
                </a:lnTo>
                <a:lnTo>
                  <a:pt x="576" y="964"/>
                </a:lnTo>
                <a:lnTo>
                  <a:pt x="561" y="971"/>
                </a:lnTo>
                <a:lnTo>
                  <a:pt x="550" y="976"/>
                </a:lnTo>
                <a:lnTo>
                  <a:pt x="531" y="986"/>
                </a:lnTo>
                <a:lnTo>
                  <a:pt x="516" y="993"/>
                </a:lnTo>
                <a:lnTo>
                  <a:pt x="500" y="1005"/>
                </a:lnTo>
                <a:lnTo>
                  <a:pt x="493" y="1014"/>
                </a:lnTo>
                <a:lnTo>
                  <a:pt x="483" y="1033"/>
                </a:lnTo>
                <a:lnTo>
                  <a:pt x="469" y="1043"/>
                </a:lnTo>
                <a:lnTo>
                  <a:pt x="453" y="1047"/>
                </a:lnTo>
                <a:lnTo>
                  <a:pt x="436" y="1050"/>
                </a:lnTo>
                <a:lnTo>
                  <a:pt x="419" y="1052"/>
                </a:lnTo>
                <a:lnTo>
                  <a:pt x="403" y="1059"/>
                </a:lnTo>
                <a:lnTo>
                  <a:pt x="384" y="1064"/>
                </a:lnTo>
                <a:lnTo>
                  <a:pt x="365" y="1066"/>
                </a:lnTo>
                <a:lnTo>
                  <a:pt x="351" y="1066"/>
                </a:lnTo>
                <a:lnTo>
                  <a:pt x="334" y="1073"/>
                </a:lnTo>
                <a:lnTo>
                  <a:pt x="318" y="1085"/>
                </a:lnTo>
                <a:lnTo>
                  <a:pt x="306" y="1102"/>
                </a:lnTo>
                <a:lnTo>
                  <a:pt x="296" y="1114"/>
                </a:lnTo>
                <a:lnTo>
                  <a:pt x="284" y="1123"/>
                </a:lnTo>
                <a:lnTo>
                  <a:pt x="270" y="1140"/>
                </a:lnTo>
                <a:lnTo>
                  <a:pt x="256" y="1154"/>
                </a:lnTo>
                <a:lnTo>
                  <a:pt x="242" y="1159"/>
                </a:lnTo>
                <a:lnTo>
                  <a:pt x="225" y="1170"/>
                </a:lnTo>
                <a:lnTo>
                  <a:pt x="211" y="1185"/>
                </a:lnTo>
                <a:lnTo>
                  <a:pt x="213" y="1201"/>
                </a:lnTo>
                <a:lnTo>
                  <a:pt x="206" y="1220"/>
                </a:lnTo>
                <a:lnTo>
                  <a:pt x="194" y="1225"/>
                </a:lnTo>
                <a:lnTo>
                  <a:pt x="175" y="1237"/>
                </a:lnTo>
                <a:lnTo>
                  <a:pt x="161" y="1249"/>
                </a:lnTo>
                <a:lnTo>
                  <a:pt x="154" y="1263"/>
                </a:lnTo>
                <a:lnTo>
                  <a:pt x="152" y="1279"/>
                </a:lnTo>
                <a:lnTo>
                  <a:pt x="142" y="1291"/>
                </a:lnTo>
                <a:lnTo>
                  <a:pt x="140" y="1310"/>
                </a:lnTo>
                <a:lnTo>
                  <a:pt x="133" y="1329"/>
                </a:lnTo>
                <a:lnTo>
                  <a:pt x="126" y="1343"/>
                </a:lnTo>
                <a:lnTo>
                  <a:pt x="109" y="1353"/>
                </a:lnTo>
                <a:lnTo>
                  <a:pt x="90" y="1360"/>
                </a:lnTo>
                <a:lnTo>
                  <a:pt x="71" y="1358"/>
                </a:lnTo>
                <a:lnTo>
                  <a:pt x="50" y="1355"/>
                </a:lnTo>
                <a:lnTo>
                  <a:pt x="36" y="1353"/>
                </a:lnTo>
                <a:lnTo>
                  <a:pt x="26" y="1367"/>
                </a:lnTo>
                <a:lnTo>
                  <a:pt x="14" y="1379"/>
                </a:lnTo>
                <a:lnTo>
                  <a:pt x="7" y="1396"/>
                </a:lnTo>
                <a:lnTo>
                  <a:pt x="0" y="1415"/>
                </a:lnTo>
                <a:lnTo>
                  <a:pt x="5" y="1433"/>
                </a:lnTo>
                <a:lnTo>
                  <a:pt x="19" y="1448"/>
                </a:lnTo>
                <a:lnTo>
                  <a:pt x="31" y="1462"/>
                </a:lnTo>
                <a:lnTo>
                  <a:pt x="43" y="1479"/>
                </a:lnTo>
                <a:lnTo>
                  <a:pt x="50" y="1490"/>
                </a:lnTo>
                <a:lnTo>
                  <a:pt x="59" y="1505"/>
                </a:lnTo>
                <a:lnTo>
                  <a:pt x="64" y="1524"/>
                </a:lnTo>
                <a:lnTo>
                  <a:pt x="62" y="1545"/>
                </a:lnTo>
                <a:lnTo>
                  <a:pt x="62" y="1561"/>
                </a:lnTo>
                <a:lnTo>
                  <a:pt x="66" y="1580"/>
                </a:lnTo>
                <a:lnTo>
                  <a:pt x="83" y="1590"/>
                </a:lnTo>
                <a:lnTo>
                  <a:pt x="116" y="1590"/>
                </a:lnTo>
                <a:lnTo>
                  <a:pt x="130" y="1597"/>
                </a:lnTo>
                <a:lnTo>
                  <a:pt x="149" y="1592"/>
                </a:lnTo>
                <a:lnTo>
                  <a:pt x="164" y="1580"/>
                </a:lnTo>
                <a:lnTo>
                  <a:pt x="180" y="1569"/>
                </a:lnTo>
                <a:lnTo>
                  <a:pt x="199" y="1561"/>
                </a:lnTo>
                <a:lnTo>
                  <a:pt x="213" y="1550"/>
                </a:lnTo>
                <a:lnTo>
                  <a:pt x="223" y="1531"/>
                </a:lnTo>
                <a:lnTo>
                  <a:pt x="230" y="1514"/>
                </a:lnTo>
                <a:lnTo>
                  <a:pt x="244" y="1495"/>
                </a:lnTo>
                <a:lnTo>
                  <a:pt x="261" y="1486"/>
                </a:lnTo>
                <a:lnTo>
                  <a:pt x="275" y="1471"/>
                </a:lnTo>
                <a:lnTo>
                  <a:pt x="282" y="1452"/>
                </a:lnTo>
                <a:lnTo>
                  <a:pt x="294" y="1443"/>
                </a:lnTo>
                <a:lnTo>
                  <a:pt x="306" y="1433"/>
                </a:lnTo>
                <a:lnTo>
                  <a:pt x="322" y="1422"/>
                </a:lnTo>
                <a:lnTo>
                  <a:pt x="336" y="1415"/>
                </a:lnTo>
                <a:lnTo>
                  <a:pt x="351" y="1410"/>
                </a:lnTo>
                <a:lnTo>
                  <a:pt x="365" y="1405"/>
                </a:lnTo>
                <a:lnTo>
                  <a:pt x="384" y="1396"/>
                </a:lnTo>
                <a:lnTo>
                  <a:pt x="403" y="1396"/>
                </a:lnTo>
                <a:lnTo>
                  <a:pt x="417" y="1410"/>
                </a:lnTo>
                <a:lnTo>
                  <a:pt x="424" y="1393"/>
                </a:lnTo>
                <a:lnTo>
                  <a:pt x="419" y="1374"/>
                </a:lnTo>
                <a:lnTo>
                  <a:pt x="426" y="1358"/>
                </a:lnTo>
                <a:lnTo>
                  <a:pt x="434" y="1343"/>
                </a:lnTo>
                <a:lnTo>
                  <a:pt x="438" y="1327"/>
                </a:lnTo>
                <a:lnTo>
                  <a:pt x="445" y="1308"/>
                </a:lnTo>
                <a:lnTo>
                  <a:pt x="457" y="1294"/>
                </a:lnTo>
                <a:lnTo>
                  <a:pt x="474" y="1282"/>
                </a:lnTo>
                <a:lnTo>
                  <a:pt x="476" y="1268"/>
                </a:lnTo>
                <a:lnTo>
                  <a:pt x="483" y="1253"/>
                </a:lnTo>
                <a:lnTo>
                  <a:pt x="493" y="1237"/>
                </a:lnTo>
                <a:lnTo>
                  <a:pt x="502" y="1225"/>
                </a:lnTo>
                <a:lnTo>
                  <a:pt x="521" y="1216"/>
                </a:lnTo>
                <a:lnTo>
                  <a:pt x="535" y="1216"/>
                </a:lnTo>
                <a:lnTo>
                  <a:pt x="538" y="1199"/>
                </a:lnTo>
                <a:lnTo>
                  <a:pt x="547" y="1187"/>
                </a:lnTo>
                <a:lnTo>
                  <a:pt x="552" y="1173"/>
                </a:lnTo>
                <a:lnTo>
                  <a:pt x="545" y="1161"/>
                </a:lnTo>
                <a:lnTo>
                  <a:pt x="559" y="1156"/>
                </a:lnTo>
                <a:lnTo>
                  <a:pt x="569" y="1142"/>
                </a:lnTo>
                <a:lnTo>
                  <a:pt x="580" y="1125"/>
                </a:lnTo>
                <a:lnTo>
                  <a:pt x="590" y="1107"/>
                </a:lnTo>
                <a:lnTo>
                  <a:pt x="602" y="1095"/>
                </a:lnTo>
                <a:lnTo>
                  <a:pt x="621" y="1083"/>
                </a:lnTo>
                <a:lnTo>
                  <a:pt x="630" y="1071"/>
                </a:lnTo>
                <a:lnTo>
                  <a:pt x="642" y="1064"/>
                </a:lnTo>
                <a:lnTo>
                  <a:pt x="659" y="1050"/>
                </a:lnTo>
                <a:lnTo>
                  <a:pt x="673" y="1035"/>
                </a:lnTo>
                <a:lnTo>
                  <a:pt x="685" y="1026"/>
                </a:lnTo>
                <a:lnTo>
                  <a:pt x="699" y="1012"/>
                </a:lnTo>
                <a:lnTo>
                  <a:pt x="715" y="1002"/>
                </a:lnTo>
                <a:lnTo>
                  <a:pt x="732" y="993"/>
                </a:lnTo>
                <a:lnTo>
                  <a:pt x="746" y="983"/>
                </a:lnTo>
                <a:lnTo>
                  <a:pt x="758" y="976"/>
                </a:lnTo>
                <a:lnTo>
                  <a:pt x="777" y="964"/>
                </a:lnTo>
                <a:lnTo>
                  <a:pt x="791" y="957"/>
                </a:lnTo>
                <a:lnTo>
                  <a:pt x="808" y="948"/>
                </a:lnTo>
                <a:lnTo>
                  <a:pt x="824" y="941"/>
                </a:lnTo>
                <a:lnTo>
                  <a:pt x="839" y="934"/>
                </a:lnTo>
                <a:lnTo>
                  <a:pt x="853" y="929"/>
                </a:lnTo>
                <a:lnTo>
                  <a:pt x="867" y="922"/>
                </a:lnTo>
                <a:lnTo>
                  <a:pt x="884" y="915"/>
                </a:lnTo>
                <a:lnTo>
                  <a:pt x="900" y="910"/>
                </a:lnTo>
                <a:lnTo>
                  <a:pt x="914" y="905"/>
                </a:lnTo>
                <a:lnTo>
                  <a:pt x="929" y="900"/>
                </a:lnTo>
                <a:lnTo>
                  <a:pt x="950" y="900"/>
                </a:lnTo>
                <a:lnTo>
                  <a:pt x="971" y="893"/>
                </a:lnTo>
                <a:lnTo>
                  <a:pt x="990" y="891"/>
                </a:lnTo>
                <a:lnTo>
                  <a:pt x="1012" y="886"/>
                </a:lnTo>
                <a:lnTo>
                  <a:pt x="1033" y="886"/>
                </a:lnTo>
                <a:lnTo>
                  <a:pt x="1052" y="889"/>
                </a:lnTo>
                <a:lnTo>
                  <a:pt x="1059" y="907"/>
                </a:lnTo>
                <a:lnTo>
                  <a:pt x="1073" y="919"/>
                </a:lnTo>
                <a:lnTo>
                  <a:pt x="1078" y="900"/>
                </a:lnTo>
                <a:lnTo>
                  <a:pt x="1094" y="898"/>
                </a:lnTo>
                <a:lnTo>
                  <a:pt x="1109" y="886"/>
                </a:lnTo>
                <a:lnTo>
                  <a:pt x="1123" y="877"/>
                </a:lnTo>
                <a:lnTo>
                  <a:pt x="1137" y="870"/>
                </a:lnTo>
                <a:lnTo>
                  <a:pt x="1151" y="877"/>
                </a:lnTo>
                <a:lnTo>
                  <a:pt x="1170" y="872"/>
                </a:lnTo>
                <a:lnTo>
                  <a:pt x="1184" y="867"/>
                </a:lnTo>
                <a:lnTo>
                  <a:pt x="1201" y="860"/>
                </a:lnTo>
                <a:lnTo>
                  <a:pt x="1215" y="858"/>
                </a:lnTo>
                <a:lnTo>
                  <a:pt x="1229" y="848"/>
                </a:lnTo>
                <a:lnTo>
                  <a:pt x="1244" y="841"/>
                </a:lnTo>
                <a:lnTo>
                  <a:pt x="1258" y="834"/>
                </a:lnTo>
                <a:lnTo>
                  <a:pt x="1274" y="832"/>
                </a:lnTo>
                <a:lnTo>
                  <a:pt x="1289" y="825"/>
                </a:lnTo>
                <a:lnTo>
                  <a:pt x="1303" y="822"/>
                </a:lnTo>
                <a:lnTo>
                  <a:pt x="1317" y="817"/>
                </a:lnTo>
                <a:lnTo>
                  <a:pt x="1329" y="810"/>
                </a:lnTo>
                <a:lnTo>
                  <a:pt x="1346" y="808"/>
                </a:lnTo>
                <a:lnTo>
                  <a:pt x="1360" y="803"/>
                </a:lnTo>
                <a:lnTo>
                  <a:pt x="1372" y="796"/>
                </a:lnTo>
                <a:lnTo>
                  <a:pt x="1393" y="789"/>
                </a:lnTo>
                <a:lnTo>
                  <a:pt x="1409" y="784"/>
                </a:lnTo>
                <a:lnTo>
                  <a:pt x="1421" y="780"/>
                </a:lnTo>
                <a:lnTo>
                  <a:pt x="1436" y="772"/>
                </a:lnTo>
                <a:lnTo>
                  <a:pt x="1455" y="765"/>
                </a:lnTo>
                <a:lnTo>
                  <a:pt x="1471" y="758"/>
                </a:lnTo>
                <a:lnTo>
                  <a:pt x="1492" y="758"/>
                </a:lnTo>
                <a:lnTo>
                  <a:pt x="1507" y="751"/>
                </a:lnTo>
                <a:lnTo>
                  <a:pt x="1523" y="742"/>
                </a:lnTo>
                <a:lnTo>
                  <a:pt x="1545" y="737"/>
                </a:lnTo>
                <a:lnTo>
                  <a:pt x="1563" y="735"/>
                </a:lnTo>
                <a:lnTo>
                  <a:pt x="1582" y="735"/>
                </a:lnTo>
                <a:lnTo>
                  <a:pt x="1599" y="727"/>
                </a:lnTo>
                <a:lnTo>
                  <a:pt x="1611" y="720"/>
                </a:lnTo>
                <a:lnTo>
                  <a:pt x="1627" y="706"/>
                </a:lnTo>
                <a:lnTo>
                  <a:pt x="1642" y="699"/>
                </a:lnTo>
                <a:lnTo>
                  <a:pt x="1656" y="689"/>
                </a:lnTo>
                <a:lnTo>
                  <a:pt x="1670" y="675"/>
                </a:lnTo>
                <a:lnTo>
                  <a:pt x="1680" y="663"/>
                </a:lnTo>
                <a:lnTo>
                  <a:pt x="1682" y="644"/>
                </a:lnTo>
                <a:lnTo>
                  <a:pt x="1687" y="628"/>
                </a:lnTo>
                <a:lnTo>
                  <a:pt x="1687" y="607"/>
                </a:lnTo>
                <a:lnTo>
                  <a:pt x="1687" y="585"/>
                </a:lnTo>
                <a:lnTo>
                  <a:pt x="1689" y="573"/>
                </a:lnTo>
                <a:lnTo>
                  <a:pt x="1687" y="559"/>
                </a:lnTo>
                <a:lnTo>
                  <a:pt x="1684" y="540"/>
                </a:lnTo>
                <a:lnTo>
                  <a:pt x="1680" y="521"/>
                </a:lnTo>
                <a:lnTo>
                  <a:pt x="1677" y="507"/>
                </a:lnTo>
                <a:lnTo>
                  <a:pt x="1675" y="488"/>
                </a:lnTo>
                <a:lnTo>
                  <a:pt x="1670" y="474"/>
                </a:lnTo>
                <a:lnTo>
                  <a:pt x="1663" y="455"/>
                </a:lnTo>
                <a:lnTo>
                  <a:pt x="1663" y="438"/>
                </a:lnTo>
                <a:lnTo>
                  <a:pt x="1665" y="424"/>
                </a:lnTo>
                <a:lnTo>
                  <a:pt x="1665" y="410"/>
                </a:lnTo>
                <a:lnTo>
                  <a:pt x="1663" y="393"/>
                </a:lnTo>
                <a:lnTo>
                  <a:pt x="1663" y="377"/>
                </a:lnTo>
                <a:lnTo>
                  <a:pt x="1663" y="363"/>
                </a:lnTo>
                <a:lnTo>
                  <a:pt x="1661" y="344"/>
                </a:lnTo>
                <a:lnTo>
                  <a:pt x="1663" y="325"/>
                </a:lnTo>
                <a:lnTo>
                  <a:pt x="1665" y="308"/>
                </a:lnTo>
                <a:lnTo>
                  <a:pt x="1665" y="301"/>
                </a:lnTo>
                <a:lnTo>
                  <a:pt x="1670" y="284"/>
                </a:lnTo>
                <a:lnTo>
                  <a:pt x="1675" y="265"/>
                </a:lnTo>
                <a:lnTo>
                  <a:pt x="1687" y="249"/>
                </a:lnTo>
                <a:lnTo>
                  <a:pt x="1701" y="239"/>
                </a:lnTo>
                <a:lnTo>
                  <a:pt x="1717" y="232"/>
                </a:lnTo>
                <a:lnTo>
                  <a:pt x="1725" y="218"/>
                </a:lnTo>
                <a:lnTo>
                  <a:pt x="1725" y="201"/>
                </a:lnTo>
                <a:lnTo>
                  <a:pt x="1722" y="185"/>
                </a:lnTo>
                <a:lnTo>
                  <a:pt x="1727" y="166"/>
                </a:lnTo>
                <a:lnTo>
                  <a:pt x="1739" y="156"/>
                </a:lnTo>
                <a:lnTo>
                  <a:pt x="1743" y="137"/>
                </a:lnTo>
                <a:lnTo>
                  <a:pt x="1746" y="121"/>
                </a:lnTo>
                <a:lnTo>
                  <a:pt x="1748" y="102"/>
                </a:lnTo>
                <a:lnTo>
                  <a:pt x="1755" y="88"/>
                </a:lnTo>
                <a:lnTo>
                  <a:pt x="1762" y="66"/>
                </a:lnTo>
                <a:lnTo>
                  <a:pt x="1753" y="52"/>
                </a:lnTo>
                <a:lnTo>
                  <a:pt x="1743" y="38"/>
                </a:lnTo>
                <a:lnTo>
                  <a:pt x="1739" y="21"/>
                </a:lnTo>
                <a:lnTo>
                  <a:pt x="1732" y="7"/>
                </a:lnTo>
                <a:lnTo>
                  <a:pt x="1713" y="0"/>
                </a:lnTo>
                <a:lnTo>
                  <a:pt x="1694" y="0"/>
                </a:lnTo>
                <a:lnTo>
                  <a:pt x="1680" y="7"/>
                </a:lnTo>
                <a:lnTo>
                  <a:pt x="1661" y="9"/>
                </a:lnTo>
                <a:lnTo>
                  <a:pt x="1642" y="5"/>
                </a:lnTo>
                <a:lnTo>
                  <a:pt x="1623" y="2"/>
                </a:lnTo>
                <a:lnTo>
                  <a:pt x="1604" y="9"/>
                </a:lnTo>
                <a:lnTo>
                  <a:pt x="1585" y="7"/>
                </a:lnTo>
                <a:lnTo>
                  <a:pt x="1566" y="7"/>
                </a:lnTo>
                <a:lnTo>
                  <a:pt x="1545" y="7"/>
                </a:lnTo>
                <a:lnTo>
                  <a:pt x="1533" y="14"/>
                </a:lnTo>
                <a:lnTo>
                  <a:pt x="1528" y="28"/>
                </a:lnTo>
                <a:lnTo>
                  <a:pt x="1528" y="45"/>
                </a:lnTo>
                <a:lnTo>
                  <a:pt x="1528" y="59"/>
                </a:lnTo>
                <a:lnTo>
                  <a:pt x="1516" y="71"/>
                </a:lnTo>
                <a:lnTo>
                  <a:pt x="1502" y="76"/>
                </a:lnTo>
                <a:lnTo>
                  <a:pt x="1485" y="78"/>
                </a:lnTo>
                <a:lnTo>
                  <a:pt x="1452" y="78"/>
                </a:lnTo>
                <a:lnTo>
                  <a:pt x="1431" y="76"/>
                </a:lnTo>
                <a:lnTo>
                  <a:pt x="1414" y="78"/>
                </a:lnTo>
                <a:lnTo>
                  <a:pt x="1400" y="88"/>
                </a:lnTo>
                <a:lnTo>
                  <a:pt x="1398" y="90"/>
                </a:lnTo>
                <a:lnTo>
                  <a:pt x="1386" y="100"/>
                </a:lnTo>
                <a:lnTo>
                  <a:pt x="1379" y="104"/>
                </a:lnTo>
                <a:lnTo>
                  <a:pt x="1360" y="111"/>
                </a:lnTo>
                <a:lnTo>
                  <a:pt x="1346" y="118"/>
                </a:lnTo>
                <a:lnTo>
                  <a:pt x="1329" y="128"/>
                </a:lnTo>
                <a:lnTo>
                  <a:pt x="1298" y="149"/>
                </a:lnTo>
                <a:close/>
              </a:path>
            </a:pathLst>
          </a:custGeom>
          <a:solidFill>
            <a:srgbClr val="FFEDC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2" name="Freeform 8"/>
          <p:cNvSpPr>
            <a:spLocks/>
          </p:cNvSpPr>
          <p:nvPr/>
        </p:nvSpPr>
        <p:spPr bwMode="auto">
          <a:xfrm>
            <a:off x="3124201" y="1728788"/>
            <a:ext cx="2797175" cy="2535238"/>
          </a:xfrm>
          <a:custGeom>
            <a:avLst/>
            <a:gdLst/>
            <a:ahLst/>
            <a:cxnLst>
              <a:cxn ang="0">
                <a:pos x="1237" y="178"/>
              </a:cxn>
              <a:cxn ang="0">
                <a:pos x="1180" y="225"/>
              </a:cxn>
              <a:cxn ang="0">
                <a:pos x="1121" y="294"/>
              </a:cxn>
              <a:cxn ang="0">
                <a:pos x="1068" y="355"/>
              </a:cxn>
              <a:cxn ang="0">
                <a:pos x="1026" y="431"/>
              </a:cxn>
              <a:cxn ang="0">
                <a:pos x="1004" y="517"/>
              </a:cxn>
              <a:cxn ang="0">
                <a:pos x="957" y="597"/>
              </a:cxn>
              <a:cxn ang="0">
                <a:pos x="950" y="692"/>
              </a:cxn>
              <a:cxn ang="0">
                <a:pos x="900" y="761"/>
              </a:cxn>
              <a:cxn ang="0">
                <a:pos x="839" y="815"/>
              </a:cxn>
              <a:cxn ang="0">
                <a:pos x="763" y="848"/>
              </a:cxn>
              <a:cxn ang="0">
                <a:pos x="687" y="862"/>
              </a:cxn>
              <a:cxn ang="0">
                <a:pos x="604" y="879"/>
              </a:cxn>
              <a:cxn ang="0">
                <a:pos x="599" y="945"/>
              </a:cxn>
              <a:cxn ang="0">
                <a:pos x="531" y="986"/>
              </a:cxn>
              <a:cxn ang="0">
                <a:pos x="469" y="1043"/>
              </a:cxn>
              <a:cxn ang="0">
                <a:pos x="384" y="1064"/>
              </a:cxn>
              <a:cxn ang="0">
                <a:pos x="306" y="1102"/>
              </a:cxn>
              <a:cxn ang="0">
                <a:pos x="242" y="1159"/>
              </a:cxn>
              <a:cxn ang="0">
                <a:pos x="194" y="1225"/>
              </a:cxn>
              <a:cxn ang="0">
                <a:pos x="142" y="1291"/>
              </a:cxn>
              <a:cxn ang="0">
                <a:pos x="90" y="1360"/>
              </a:cxn>
              <a:cxn ang="0">
                <a:pos x="14" y="1379"/>
              </a:cxn>
              <a:cxn ang="0">
                <a:pos x="31" y="1462"/>
              </a:cxn>
              <a:cxn ang="0">
                <a:pos x="62" y="1545"/>
              </a:cxn>
              <a:cxn ang="0">
                <a:pos x="130" y="1597"/>
              </a:cxn>
              <a:cxn ang="0">
                <a:pos x="213" y="1550"/>
              </a:cxn>
              <a:cxn ang="0">
                <a:pos x="275" y="1471"/>
              </a:cxn>
              <a:cxn ang="0">
                <a:pos x="336" y="1415"/>
              </a:cxn>
              <a:cxn ang="0">
                <a:pos x="417" y="1410"/>
              </a:cxn>
              <a:cxn ang="0">
                <a:pos x="438" y="1327"/>
              </a:cxn>
              <a:cxn ang="0">
                <a:pos x="483" y="1253"/>
              </a:cxn>
              <a:cxn ang="0">
                <a:pos x="538" y="1199"/>
              </a:cxn>
              <a:cxn ang="0">
                <a:pos x="569" y="1142"/>
              </a:cxn>
              <a:cxn ang="0">
                <a:pos x="630" y="1071"/>
              </a:cxn>
              <a:cxn ang="0">
                <a:pos x="699" y="1012"/>
              </a:cxn>
              <a:cxn ang="0">
                <a:pos x="777" y="964"/>
              </a:cxn>
              <a:cxn ang="0">
                <a:pos x="853" y="929"/>
              </a:cxn>
              <a:cxn ang="0">
                <a:pos x="929" y="900"/>
              </a:cxn>
              <a:cxn ang="0">
                <a:pos x="1033" y="886"/>
              </a:cxn>
              <a:cxn ang="0">
                <a:pos x="1094" y="898"/>
              </a:cxn>
              <a:cxn ang="0">
                <a:pos x="1170" y="872"/>
              </a:cxn>
              <a:cxn ang="0">
                <a:pos x="1244" y="841"/>
              </a:cxn>
              <a:cxn ang="0">
                <a:pos x="1317" y="817"/>
              </a:cxn>
              <a:cxn ang="0">
                <a:pos x="1393" y="789"/>
              </a:cxn>
              <a:cxn ang="0">
                <a:pos x="1471" y="758"/>
              </a:cxn>
              <a:cxn ang="0">
                <a:pos x="1563" y="735"/>
              </a:cxn>
              <a:cxn ang="0">
                <a:pos x="1642" y="699"/>
              </a:cxn>
              <a:cxn ang="0">
                <a:pos x="1687" y="628"/>
              </a:cxn>
              <a:cxn ang="0">
                <a:pos x="1684" y="540"/>
              </a:cxn>
              <a:cxn ang="0">
                <a:pos x="1663" y="455"/>
              </a:cxn>
              <a:cxn ang="0">
                <a:pos x="1663" y="377"/>
              </a:cxn>
              <a:cxn ang="0">
                <a:pos x="1665" y="301"/>
              </a:cxn>
              <a:cxn ang="0">
                <a:pos x="1717" y="232"/>
              </a:cxn>
              <a:cxn ang="0">
                <a:pos x="1739" y="156"/>
              </a:cxn>
              <a:cxn ang="0">
                <a:pos x="1762" y="66"/>
              </a:cxn>
              <a:cxn ang="0">
                <a:pos x="1713" y="0"/>
              </a:cxn>
              <a:cxn ang="0">
                <a:pos x="1623" y="2"/>
              </a:cxn>
              <a:cxn ang="0">
                <a:pos x="1533" y="14"/>
              </a:cxn>
              <a:cxn ang="0">
                <a:pos x="1502" y="76"/>
              </a:cxn>
              <a:cxn ang="0">
                <a:pos x="1400" y="88"/>
              </a:cxn>
              <a:cxn ang="0">
                <a:pos x="1346" y="118"/>
              </a:cxn>
            </a:cxnLst>
            <a:rect l="0" t="0" r="r" b="b"/>
            <a:pathLst>
              <a:path w="1762" h="1597">
                <a:moveTo>
                  <a:pt x="1298" y="149"/>
                </a:moveTo>
                <a:lnTo>
                  <a:pt x="1282" y="156"/>
                </a:lnTo>
                <a:lnTo>
                  <a:pt x="1267" y="161"/>
                </a:lnTo>
                <a:lnTo>
                  <a:pt x="1256" y="168"/>
                </a:lnTo>
                <a:lnTo>
                  <a:pt x="1237" y="178"/>
                </a:lnTo>
                <a:lnTo>
                  <a:pt x="1222" y="180"/>
                </a:lnTo>
                <a:lnTo>
                  <a:pt x="1208" y="194"/>
                </a:lnTo>
                <a:lnTo>
                  <a:pt x="1196" y="211"/>
                </a:lnTo>
                <a:lnTo>
                  <a:pt x="1189" y="213"/>
                </a:lnTo>
                <a:lnTo>
                  <a:pt x="1180" y="225"/>
                </a:lnTo>
                <a:lnTo>
                  <a:pt x="1168" y="239"/>
                </a:lnTo>
                <a:lnTo>
                  <a:pt x="1158" y="258"/>
                </a:lnTo>
                <a:lnTo>
                  <a:pt x="1147" y="270"/>
                </a:lnTo>
                <a:lnTo>
                  <a:pt x="1135" y="282"/>
                </a:lnTo>
                <a:lnTo>
                  <a:pt x="1121" y="294"/>
                </a:lnTo>
                <a:lnTo>
                  <a:pt x="1109" y="308"/>
                </a:lnTo>
                <a:lnTo>
                  <a:pt x="1097" y="322"/>
                </a:lnTo>
                <a:lnTo>
                  <a:pt x="1090" y="336"/>
                </a:lnTo>
                <a:lnTo>
                  <a:pt x="1078" y="346"/>
                </a:lnTo>
                <a:lnTo>
                  <a:pt x="1068" y="355"/>
                </a:lnTo>
                <a:lnTo>
                  <a:pt x="1064" y="372"/>
                </a:lnTo>
                <a:lnTo>
                  <a:pt x="1057" y="391"/>
                </a:lnTo>
                <a:lnTo>
                  <a:pt x="1049" y="405"/>
                </a:lnTo>
                <a:lnTo>
                  <a:pt x="1035" y="419"/>
                </a:lnTo>
                <a:lnTo>
                  <a:pt x="1026" y="431"/>
                </a:lnTo>
                <a:lnTo>
                  <a:pt x="1014" y="450"/>
                </a:lnTo>
                <a:lnTo>
                  <a:pt x="1012" y="464"/>
                </a:lnTo>
                <a:lnTo>
                  <a:pt x="1009" y="481"/>
                </a:lnTo>
                <a:lnTo>
                  <a:pt x="1004" y="502"/>
                </a:lnTo>
                <a:lnTo>
                  <a:pt x="1004" y="517"/>
                </a:lnTo>
                <a:lnTo>
                  <a:pt x="995" y="533"/>
                </a:lnTo>
                <a:lnTo>
                  <a:pt x="985" y="547"/>
                </a:lnTo>
                <a:lnTo>
                  <a:pt x="974" y="562"/>
                </a:lnTo>
                <a:lnTo>
                  <a:pt x="964" y="578"/>
                </a:lnTo>
                <a:lnTo>
                  <a:pt x="957" y="597"/>
                </a:lnTo>
                <a:lnTo>
                  <a:pt x="957" y="616"/>
                </a:lnTo>
                <a:lnTo>
                  <a:pt x="952" y="633"/>
                </a:lnTo>
                <a:lnTo>
                  <a:pt x="959" y="652"/>
                </a:lnTo>
                <a:lnTo>
                  <a:pt x="959" y="673"/>
                </a:lnTo>
                <a:lnTo>
                  <a:pt x="950" y="692"/>
                </a:lnTo>
                <a:lnTo>
                  <a:pt x="945" y="706"/>
                </a:lnTo>
                <a:lnTo>
                  <a:pt x="936" y="720"/>
                </a:lnTo>
                <a:lnTo>
                  <a:pt x="922" y="732"/>
                </a:lnTo>
                <a:lnTo>
                  <a:pt x="910" y="742"/>
                </a:lnTo>
                <a:lnTo>
                  <a:pt x="900" y="761"/>
                </a:lnTo>
                <a:lnTo>
                  <a:pt x="893" y="777"/>
                </a:lnTo>
                <a:lnTo>
                  <a:pt x="881" y="791"/>
                </a:lnTo>
                <a:lnTo>
                  <a:pt x="867" y="801"/>
                </a:lnTo>
                <a:lnTo>
                  <a:pt x="853" y="808"/>
                </a:lnTo>
                <a:lnTo>
                  <a:pt x="839" y="815"/>
                </a:lnTo>
                <a:lnTo>
                  <a:pt x="824" y="820"/>
                </a:lnTo>
                <a:lnTo>
                  <a:pt x="808" y="832"/>
                </a:lnTo>
                <a:lnTo>
                  <a:pt x="794" y="841"/>
                </a:lnTo>
                <a:lnTo>
                  <a:pt x="779" y="844"/>
                </a:lnTo>
                <a:lnTo>
                  <a:pt x="763" y="848"/>
                </a:lnTo>
                <a:lnTo>
                  <a:pt x="751" y="851"/>
                </a:lnTo>
                <a:lnTo>
                  <a:pt x="734" y="853"/>
                </a:lnTo>
                <a:lnTo>
                  <a:pt x="720" y="855"/>
                </a:lnTo>
                <a:lnTo>
                  <a:pt x="701" y="860"/>
                </a:lnTo>
                <a:lnTo>
                  <a:pt x="687" y="862"/>
                </a:lnTo>
                <a:lnTo>
                  <a:pt x="668" y="867"/>
                </a:lnTo>
                <a:lnTo>
                  <a:pt x="654" y="870"/>
                </a:lnTo>
                <a:lnTo>
                  <a:pt x="640" y="870"/>
                </a:lnTo>
                <a:lnTo>
                  <a:pt x="621" y="872"/>
                </a:lnTo>
                <a:lnTo>
                  <a:pt x="604" y="879"/>
                </a:lnTo>
                <a:lnTo>
                  <a:pt x="590" y="889"/>
                </a:lnTo>
                <a:lnTo>
                  <a:pt x="595" y="903"/>
                </a:lnTo>
                <a:lnTo>
                  <a:pt x="609" y="910"/>
                </a:lnTo>
                <a:lnTo>
                  <a:pt x="611" y="926"/>
                </a:lnTo>
                <a:lnTo>
                  <a:pt x="599" y="945"/>
                </a:lnTo>
                <a:lnTo>
                  <a:pt x="590" y="955"/>
                </a:lnTo>
                <a:lnTo>
                  <a:pt x="576" y="964"/>
                </a:lnTo>
                <a:lnTo>
                  <a:pt x="561" y="971"/>
                </a:lnTo>
                <a:lnTo>
                  <a:pt x="550" y="976"/>
                </a:lnTo>
                <a:lnTo>
                  <a:pt x="531" y="986"/>
                </a:lnTo>
                <a:lnTo>
                  <a:pt x="516" y="993"/>
                </a:lnTo>
                <a:lnTo>
                  <a:pt x="500" y="1005"/>
                </a:lnTo>
                <a:lnTo>
                  <a:pt x="493" y="1014"/>
                </a:lnTo>
                <a:lnTo>
                  <a:pt x="483" y="1033"/>
                </a:lnTo>
                <a:lnTo>
                  <a:pt x="469" y="1043"/>
                </a:lnTo>
                <a:lnTo>
                  <a:pt x="453" y="1047"/>
                </a:lnTo>
                <a:lnTo>
                  <a:pt x="436" y="1050"/>
                </a:lnTo>
                <a:lnTo>
                  <a:pt x="419" y="1052"/>
                </a:lnTo>
                <a:lnTo>
                  <a:pt x="403" y="1059"/>
                </a:lnTo>
                <a:lnTo>
                  <a:pt x="384" y="1064"/>
                </a:lnTo>
                <a:lnTo>
                  <a:pt x="365" y="1066"/>
                </a:lnTo>
                <a:lnTo>
                  <a:pt x="351" y="1066"/>
                </a:lnTo>
                <a:lnTo>
                  <a:pt x="334" y="1073"/>
                </a:lnTo>
                <a:lnTo>
                  <a:pt x="318" y="1085"/>
                </a:lnTo>
                <a:lnTo>
                  <a:pt x="306" y="1102"/>
                </a:lnTo>
                <a:lnTo>
                  <a:pt x="296" y="1114"/>
                </a:lnTo>
                <a:lnTo>
                  <a:pt x="284" y="1123"/>
                </a:lnTo>
                <a:lnTo>
                  <a:pt x="270" y="1140"/>
                </a:lnTo>
                <a:lnTo>
                  <a:pt x="256" y="1154"/>
                </a:lnTo>
                <a:lnTo>
                  <a:pt x="242" y="1159"/>
                </a:lnTo>
                <a:lnTo>
                  <a:pt x="225" y="1170"/>
                </a:lnTo>
                <a:lnTo>
                  <a:pt x="211" y="1185"/>
                </a:lnTo>
                <a:lnTo>
                  <a:pt x="213" y="1201"/>
                </a:lnTo>
                <a:lnTo>
                  <a:pt x="206" y="1220"/>
                </a:lnTo>
                <a:lnTo>
                  <a:pt x="194" y="1225"/>
                </a:lnTo>
                <a:lnTo>
                  <a:pt x="175" y="1237"/>
                </a:lnTo>
                <a:lnTo>
                  <a:pt x="161" y="1249"/>
                </a:lnTo>
                <a:lnTo>
                  <a:pt x="154" y="1263"/>
                </a:lnTo>
                <a:lnTo>
                  <a:pt x="152" y="1279"/>
                </a:lnTo>
                <a:lnTo>
                  <a:pt x="142" y="1291"/>
                </a:lnTo>
                <a:lnTo>
                  <a:pt x="140" y="1310"/>
                </a:lnTo>
                <a:lnTo>
                  <a:pt x="133" y="1329"/>
                </a:lnTo>
                <a:lnTo>
                  <a:pt x="126" y="1343"/>
                </a:lnTo>
                <a:lnTo>
                  <a:pt x="109" y="1353"/>
                </a:lnTo>
                <a:lnTo>
                  <a:pt x="90" y="1360"/>
                </a:lnTo>
                <a:lnTo>
                  <a:pt x="71" y="1358"/>
                </a:lnTo>
                <a:lnTo>
                  <a:pt x="50" y="1355"/>
                </a:lnTo>
                <a:lnTo>
                  <a:pt x="36" y="1353"/>
                </a:lnTo>
                <a:lnTo>
                  <a:pt x="26" y="1367"/>
                </a:lnTo>
                <a:lnTo>
                  <a:pt x="14" y="1379"/>
                </a:lnTo>
                <a:lnTo>
                  <a:pt x="7" y="1396"/>
                </a:lnTo>
                <a:lnTo>
                  <a:pt x="0" y="1415"/>
                </a:lnTo>
                <a:lnTo>
                  <a:pt x="5" y="1433"/>
                </a:lnTo>
                <a:lnTo>
                  <a:pt x="19" y="1448"/>
                </a:lnTo>
                <a:lnTo>
                  <a:pt x="31" y="1462"/>
                </a:lnTo>
                <a:lnTo>
                  <a:pt x="43" y="1479"/>
                </a:lnTo>
                <a:lnTo>
                  <a:pt x="50" y="1490"/>
                </a:lnTo>
                <a:lnTo>
                  <a:pt x="59" y="1505"/>
                </a:lnTo>
                <a:lnTo>
                  <a:pt x="64" y="1524"/>
                </a:lnTo>
                <a:lnTo>
                  <a:pt x="62" y="1545"/>
                </a:lnTo>
                <a:lnTo>
                  <a:pt x="62" y="1561"/>
                </a:lnTo>
                <a:lnTo>
                  <a:pt x="66" y="1580"/>
                </a:lnTo>
                <a:lnTo>
                  <a:pt x="83" y="1590"/>
                </a:lnTo>
                <a:lnTo>
                  <a:pt x="116" y="1590"/>
                </a:lnTo>
                <a:lnTo>
                  <a:pt x="130" y="1597"/>
                </a:lnTo>
                <a:lnTo>
                  <a:pt x="149" y="1592"/>
                </a:lnTo>
                <a:lnTo>
                  <a:pt x="164" y="1580"/>
                </a:lnTo>
                <a:lnTo>
                  <a:pt x="180" y="1569"/>
                </a:lnTo>
                <a:lnTo>
                  <a:pt x="199" y="1561"/>
                </a:lnTo>
                <a:lnTo>
                  <a:pt x="213" y="1550"/>
                </a:lnTo>
                <a:lnTo>
                  <a:pt x="223" y="1531"/>
                </a:lnTo>
                <a:lnTo>
                  <a:pt x="230" y="1514"/>
                </a:lnTo>
                <a:lnTo>
                  <a:pt x="244" y="1495"/>
                </a:lnTo>
                <a:lnTo>
                  <a:pt x="261" y="1486"/>
                </a:lnTo>
                <a:lnTo>
                  <a:pt x="275" y="1471"/>
                </a:lnTo>
                <a:lnTo>
                  <a:pt x="282" y="1452"/>
                </a:lnTo>
                <a:lnTo>
                  <a:pt x="294" y="1443"/>
                </a:lnTo>
                <a:lnTo>
                  <a:pt x="306" y="1433"/>
                </a:lnTo>
                <a:lnTo>
                  <a:pt x="322" y="1422"/>
                </a:lnTo>
                <a:lnTo>
                  <a:pt x="336" y="1415"/>
                </a:lnTo>
                <a:lnTo>
                  <a:pt x="351" y="1410"/>
                </a:lnTo>
                <a:lnTo>
                  <a:pt x="365" y="1405"/>
                </a:lnTo>
                <a:lnTo>
                  <a:pt x="384" y="1396"/>
                </a:lnTo>
                <a:lnTo>
                  <a:pt x="403" y="1396"/>
                </a:lnTo>
                <a:lnTo>
                  <a:pt x="417" y="1410"/>
                </a:lnTo>
                <a:lnTo>
                  <a:pt x="424" y="1393"/>
                </a:lnTo>
                <a:lnTo>
                  <a:pt x="419" y="1374"/>
                </a:lnTo>
                <a:lnTo>
                  <a:pt x="426" y="1358"/>
                </a:lnTo>
                <a:lnTo>
                  <a:pt x="434" y="1343"/>
                </a:lnTo>
                <a:lnTo>
                  <a:pt x="438" y="1327"/>
                </a:lnTo>
                <a:lnTo>
                  <a:pt x="445" y="1308"/>
                </a:lnTo>
                <a:lnTo>
                  <a:pt x="457" y="1294"/>
                </a:lnTo>
                <a:lnTo>
                  <a:pt x="474" y="1282"/>
                </a:lnTo>
                <a:lnTo>
                  <a:pt x="476" y="1268"/>
                </a:lnTo>
                <a:lnTo>
                  <a:pt x="483" y="1253"/>
                </a:lnTo>
                <a:lnTo>
                  <a:pt x="493" y="1237"/>
                </a:lnTo>
                <a:lnTo>
                  <a:pt x="502" y="1225"/>
                </a:lnTo>
                <a:lnTo>
                  <a:pt x="521" y="1216"/>
                </a:lnTo>
                <a:lnTo>
                  <a:pt x="535" y="1216"/>
                </a:lnTo>
                <a:lnTo>
                  <a:pt x="538" y="1199"/>
                </a:lnTo>
                <a:lnTo>
                  <a:pt x="547" y="1187"/>
                </a:lnTo>
                <a:lnTo>
                  <a:pt x="552" y="1173"/>
                </a:lnTo>
                <a:lnTo>
                  <a:pt x="545" y="1161"/>
                </a:lnTo>
                <a:lnTo>
                  <a:pt x="559" y="1156"/>
                </a:lnTo>
                <a:lnTo>
                  <a:pt x="569" y="1142"/>
                </a:lnTo>
                <a:lnTo>
                  <a:pt x="580" y="1125"/>
                </a:lnTo>
                <a:lnTo>
                  <a:pt x="590" y="1107"/>
                </a:lnTo>
                <a:lnTo>
                  <a:pt x="602" y="1095"/>
                </a:lnTo>
                <a:lnTo>
                  <a:pt x="621" y="1083"/>
                </a:lnTo>
                <a:lnTo>
                  <a:pt x="630" y="1071"/>
                </a:lnTo>
                <a:lnTo>
                  <a:pt x="642" y="1064"/>
                </a:lnTo>
                <a:lnTo>
                  <a:pt x="659" y="1050"/>
                </a:lnTo>
                <a:lnTo>
                  <a:pt x="673" y="1035"/>
                </a:lnTo>
                <a:lnTo>
                  <a:pt x="685" y="1026"/>
                </a:lnTo>
                <a:lnTo>
                  <a:pt x="699" y="1012"/>
                </a:lnTo>
                <a:lnTo>
                  <a:pt x="715" y="1002"/>
                </a:lnTo>
                <a:lnTo>
                  <a:pt x="732" y="993"/>
                </a:lnTo>
                <a:lnTo>
                  <a:pt x="746" y="983"/>
                </a:lnTo>
                <a:lnTo>
                  <a:pt x="758" y="976"/>
                </a:lnTo>
                <a:lnTo>
                  <a:pt x="777" y="964"/>
                </a:lnTo>
                <a:lnTo>
                  <a:pt x="791" y="957"/>
                </a:lnTo>
                <a:lnTo>
                  <a:pt x="808" y="948"/>
                </a:lnTo>
                <a:lnTo>
                  <a:pt x="824" y="941"/>
                </a:lnTo>
                <a:lnTo>
                  <a:pt x="839" y="934"/>
                </a:lnTo>
                <a:lnTo>
                  <a:pt x="853" y="929"/>
                </a:lnTo>
                <a:lnTo>
                  <a:pt x="867" y="922"/>
                </a:lnTo>
                <a:lnTo>
                  <a:pt x="884" y="915"/>
                </a:lnTo>
                <a:lnTo>
                  <a:pt x="900" y="910"/>
                </a:lnTo>
                <a:lnTo>
                  <a:pt x="914" y="905"/>
                </a:lnTo>
                <a:lnTo>
                  <a:pt x="929" y="900"/>
                </a:lnTo>
                <a:lnTo>
                  <a:pt x="950" y="900"/>
                </a:lnTo>
                <a:lnTo>
                  <a:pt x="971" y="893"/>
                </a:lnTo>
                <a:lnTo>
                  <a:pt x="990" y="891"/>
                </a:lnTo>
                <a:lnTo>
                  <a:pt x="1012" y="886"/>
                </a:lnTo>
                <a:lnTo>
                  <a:pt x="1033" y="886"/>
                </a:lnTo>
                <a:lnTo>
                  <a:pt x="1052" y="889"/>
                </a:lnTo>
                <a:lnTo>
                  <a:pt x="1059" y="907"/>
                </a:lnTo>
                <a:lnTo>
                  <a:pt x="1073" y="919"/>
                </a:lnTo>
                <a:lnTo>
                  <a:pt x="1078" y="900"/>
                </a:lnTo>
                <a:lnTo>
                  <a:pt x="1094" y="898"/>
                </a:lnTo>
                <a:lnTo>
                  <a:pt x="1109" y="886"/>
                </a:lnTo>
                <a:lnTo>
                  <a:pt x="1123" y="877"/>
                </a:lnTo>
                <a:lnTo>
                  <a:pt x="1137" y="870"/>
                </a:lnTo>
                <a:lnTo>
                  <a:pt x="1151" y="877"/>
                </a:lnTo>
                <a:lnTo>
                  <a:pt x="1170" y="872"/>
                </a:lnTo>
                <a:lnTo>
                  <a:pt x="1184" y="867"/>
                </a:lnTo>
                <a:lnTo>
                  <a:pt x="1201" y="860"/>
                </a:lnTo>
                <a:lnTo>
                  <a:pt x="1215" y="858"/>
                </a:lnTo>
                <a:lnTo>
                  <a:pt x="1229" y="848"/>
                </a:lnTo>
                <a:lnTo>
                  <a:pt x="1244" y="841"/>
                </a:lnTo>
                <a:lnTo>
                  <a:pt x="1258" y="834"/>
                </a:lnTo>
                <a:lnTo>
                  <a:pt x="1274" y="832"/>
                </a:lnTo>
                <a:lnTo>
                  <a:pt x="1289" y="825"/>
                </a:lnTo>
                <a:lnTo>
                  <a:pt x="1303" y="822"/>
                </a:lnTo>
                <a:lnTo>
                  <a:pt x="1317" y="817"/>
                </a:lnTo>
                <a:lnTo>
                  <a:pt x="1329" y="810"/>
                </a:lnTo>
                <a:lnTo>
                  <a:pt x="1346" y="808"/>
                </a:lnTo>
                <a:lnTo>
                  <a:pt x="1360" y="803"/>
                </a:lnTo>
                <a:lnTo>
                  <a:pt x="1372" y="796"/>
                </a:lnTo>
                <a:lnTo>
                  <a:pt x="1393" y="789"/>
                </a:lnTo>
                <a:lnTo>
                  <a:pt x="1409" y="784"/>
                </a:lnTo>
                <a:lnTo>
                  <a:pt x="1421" y="780"/>
                </a:lnTo>
                <a:lnTo>
                  <a:pt x="1436" y="772"/>
                </a:lnTo>
                <a:lnTo>
                  <a:pt x="1455" y="765"/>
                </a:lnTo>
                <a:lnTo>
                  <a:pt x="1471" y="758"/>
                </a:lnTo>
                <a:lnTo>
                  <a:pt x="1492" y="758"/>
                </a:lnTo>
                <a:lnTo>
                  <a:pt x="1507" y="751"/>
                </a:lnTo>
                <a:lnTo>
                  <a:pt x="1523" y="742"/>
                </a:lnTo>
                <a:lnTo>
                  <a:pt x="1545" y="737"/>
                </a:lnTo>
                <a:lnTo>
                  <a:pt x="1563" y="735"/>
                </a:lnTo>
                <a:lnTo>
                  <a:pt x="1582" y="735"/>
                </a:lnTo>
                <a:lnTo>
                  <a:pt x="1599" y="727"/>
                </a:lnTo>
                <a:lnTo>
                  <a:pt x="1611" y="720"/>
                </a:lnTo>
                <a:lnTo>
                  <a:pt x="1627" y="706"/>
                </a:lnTo>
                <a:lnTo>
                  <a:pt x="1642" y="699"/>
                </a:lnTo>
                <a:lnTo>
                  <a:pt x="1656" y="689"/>
                </a:lnTo>
                <a:lnTo>
                  <a:pt x="1670" y="675"/>
                </a:lnTo>
                <a:lnTo>
                  <a:pt x="1680" y="663"/>
                </a:lnTo>
                <a:lnTo>
                  <a:pt x="1682" y="644"/>
                </a:lnTo>
                <a:lnTo>
                  <a:pt x="1687" y="628"/>
                </a:lnTo>
                <a:lnTo>
                  <a:pt x="1687" y="607"/>
                </a:lnTo>
                <a:lnTo>
                  <a:pt x="1687" y="585"/>
                </a:lnTo>
                <a:lnTo>
                  <a:pt x="1689" y="573"/>
                </a:lnTo>
                <a:lnTo>
                  <a:pt x="1687" y="559"/>
                </a:lnTo>
                <a:lnTo>
                  <a:pt x="1684" y="540"/>
                </a:lnTo>
                <a:lnTo>
                  <a:pt x="1680" y="521"/>
                </a:lnTo>
                <a:lnTo>
                  <a:pt x="1677" y="507"/>
                </a:lnTo>
                <a:lnTo>
                  <a:pt x="1675" y="488"/>
                </a:lnTo>
                <a:lnTo>
                  <a:pt x="1670" y="474"/>
                </a:lnTo>
                <a:lnTo>
                  <a:pt x="1663" y="455"/>
                </a:lnTo>
                <a:lnTo>
                  <a:pt x="1663" y="438"/>
                </a:lnTo>
                <a:lnTo>
                  <a:pt x="1665" y="424"/>
                </a:lnTo>
                <a:lnTo>
                  <a:pt x="1665" y="410"/>
                </a:lnTo>
                <a:lnTo>
                  <a:pt x="1663" y="393"/>
                </a:lnTo>
                <a:lnTo>
                  <a:pt x="1663" y="377"/>
                </a:lnTo>
                <a:lnTo>
                  <a:pt x="1663" y="363"/>
                </a:lnTo>
                <a:lnTo>
                  <a:pt x="1661" y="344"/>
                </a:lnTo>
                <a:lnTo>
                  <a:pt x="1663" y="325"/>
                </a:lnTo>
                <a:lnTo>
                  <a:pt x="1665" y="308"/>
                </a:lnTo>
                <a:lnTo>
                  <a:pt x="1665" y="301"/>
                </a:lnTo>
                <a:lnTo>
                  <a:pt x="1670" y="284"/>
                </a:lnTo>
                <a:lnTo>
                  <a:pt x="1675" y="265"/>
                </a:lnTo>
                <a:lnTo>
                  <a:pt x="1687" y="249"/>
                </a:lnTo>
                <a:lnTo>
                  <a:pt x="1701" y="239"/>
                </a:lnTo>
                <a:lnTo>
                  <a:pt x="1717" y="232"/>
                </a:lnTo>
                <a:lnTo>
                  <a:pt x="1725" y="218"/>
                </a:lnTo>
                <a:lnTo>
                  <a:pt x="1725" y="201"/>
                </a:lnTo>
                <a:lnTo>
                  <a:pt x="1722" y="185"/>
                </a:lnTo>
                <a:lnTo>
                  <a:pt x="1727" y="166"/>
                </a:lnTo>
                <a:lnTo>
                  <a:pt x="1739" y="156"/>
                </a:lnTo>
                <a:lnTo>
                  <a:pt x="1743" y="137"/>
                </a:lnTo>
                <a:lnTo>
                  <a:pt x="1746" y="121"/>
                </a:lnTo>
                <a:lnTo>
                  <a:pt x="1748" y="102"/>
                </a:lnTo>
                <a:lnTo>
                  <a:pt x="1755" y="88"/>
                </a:lnTo>
                <a:lnTo>
                  <a:pt x="1762" y="66"/>
                </a:lnTo>
                <a:lnTo>
                  <a:pt x="1753" y="52"/>
                </a:lnTo>
                <a:lnTo>
                  <a:pt x="1743" y="38"/>
                </a:lnTo>
                <a:lnTo>
                  <a:pt x="1739" y="21"/>
                </a:lnTo>
                <a:lnTo>
                  <a:pt x="1732" y="7"/>
                </a:lnTo>
                <a:lnTo>
                  <a:pt x="1713" y="0"/>
                </a:lnTo>
                <a:lnTo>
                  <a:pt x="1694" y="0"/>
                </a:lnTo>
                <a:lnTo>
                  <a:pt x="1680" y="7"/>
                </a:lnTo>
                <a:lnTo>
                  <a:pt x="1661" y="9"/>
                </a:lnTo>
                <a:lnTo>
                  <a:pt x="1642" y="5"/>
                </a:lnTo>
                <a:lnTo>
                  <a:pt x="1623" y="2"/>
                </a:lnTo>
                <a:lnTo>
                  <a:pt x="1604" y="9"/>
                </a:lnTo>
                <a:lnTo>
                  <a:pt x="1585" y="7"/>
                </a:lnTo>
                <a:lnTo>
                  <a:pt x="1566" y="7"/>
                </a:lnTo>
                <a:lnTo>
                  <a:pt x="1545" y="7"/>
                </a:lnTo>
                <a:lnTo>
                  <a:pt x="1533" y="14"/>
                </a:lnTo>
                <a:lnTo>
                  <a:pt x="1528" y="28"/>
                </a:lnTo>
                <a:lnTo>
                  <a:pt x="1528" y="45"/>
                </a:lnTo>
                <a:lnTo>
                  <a:pt x="1528" y="59"/>
                </a:lnTo>
                <a:lnTo>
                  <a:pt x="1516" y="71"/>
                </a:lnTo>
                <a:lnTo>
                  <a:pt x="1502" y="76"/>
                </a:lnTo>
                <a:lnTo>
                  <a:pt x="1485" y="78"/>
                </a:lnTo>
                <a:lnTo>
                  <a:pt x="1452" y="78"/>
                </a:lnTo>
                <a:lnTo>
                  <a:pt x="1431" y="76"/>
                </a:lnTo>
                <a:lnTo>
                  <a:pt x="1414" y="78"/>
                </a:lnTo>
                <a:lnTo>
                  <a:pt x="1400" y="88"/>
                </a:lnTo>
                <a:lnTo>
                  <a:pt x="1398" y="90"/>
                </a:lnTo>
                <a:lnTo>
                  <a:pt x="1386" y="100"/>
                </a:lnTo>
                <a:lnTo>
                  <a:pt x="1379" y="104"/>
                </a:lnTo>
                <a:lnTo>
                  <a:pt x="1360" y="111"/>
                </a:lnTo>
                <a:lnTo>
                  <a:pt x="1346" y="118"/>
                </a:lnTo>
                <a:lnTo>
                  <a:pt x="1329" y="128"/>
                </a:lnTo>
                <a:lnTo>
                  <a:pt x="1298" y="149"/>
                </a:lnTo>
              </a:path>
            </a:pathLst>
          </a:custGeom>
          <a:noFill/>
          <a:ln w="7938" cap="rnd">
            <a:solidFill>
              <a:srgbClr val="27AAE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3" name="Freeform 9"/>
          <p:cNvSpPr>
            <a:spLocks noEditPoints="1"/>
          </p:cNvSpPr>
          <p:nvPr/>
        </p:nvSpPr>
        <p:spPr bwMode="auto">
          <a:xfrm>
            <a:off x="4857751" y="1849438"/>
            <a:ext cx="909638" cy="1071563"/>
          </a:xfrm>
          <a:custGeom>
            <a:avLst/>
            <a:gdLst/>
            <a:ahLst/>
            <a:cxnLst>
              <a:cxn ang="0">
                <a:pos x="424" y="332"/>
              </a:cxn>
              <a:cxn ang="0">
                <a:pos x="363" y="298"/>
              </a:cxn>
              <a:cxn ang="0">
                <a:pos x="317" y="156"/>
              </a:cxn>
              <a:cxn ang="0">
                <a:pos x="424" y="360"/>
              </a:cxn>
              <a:cxn ang="0">
                <a:pos x="381" y="350"/>
              </a:cxn>
              <a:cxn ang="0">
                <a:pos x="533" y="230"/>
              </a:cxn>
              <a:cxn ang="0">
                <a:pos x="464" y="225"/>
              </a:cxn>
              <a:cxn ang="0">
                <a:pos x="277" y="284"/>
              </a:cxn>
              <a:cxn ang="0">
                <a:pos x="299" y="628"/>
              </a:cxn>
              <a:cxn ang="0">
                <a:pos x="256" y="599"/>
              </a:cxn>
              <a:cxn ang="0">
                <a:pos x="204" y="561"/>
              </a:cxn>
              <a:cxn ang="0">
                <a:pos x="227" y="599"/>
              </a:cxn>
              <a:cxn ang="0">
                <a:pos x="166" y="604"/>
              </a:cxn>
              <a:cxn ang="0">
                <a:pos x="137" y="599"/>
              </a:cxn>
              <a:cxn ang="0">
                <a:pos x="92" y="552"/>
              </a:cxn>
              <a:cxn ang="0">
                <a:pos x="43" y="538"/>
              </a:cxn>
              <a:cxn ang="0">
                <a:pos x="33" y="507"/>
              </a:cxn>
              <a:cxn ang="0">
                <a:pos x="17" y="464"/>
              </a:cxn>
              <a:cxn ang="0">
                <a:pos x="38" y="412"/>
              </a:cxn>
              <a:cxn ang="0">
                <a:pos x="24" y="360"/>
              </a:cxn>
              <a:cxn ang="0">
                <a:pos x="74" y="324"/>
              </a:cxn>
              <a:cxn ang="0">
                <a:pos x="74" y="291"/>
              </a:cxn>
              <a:cxn ang="0">
                <a:pos x="95" y="253"/>
              </a:cxn>
              <a:cxn ang="0">
                <a:pos x="83" y="220"/>
              </a:cxn>
              <a:cxn ang="0">
                <a:pos x="74" y="199"/>
              </a:cxn>
              <a:cxn ang="0">
                <a:pos x="119" y="199"/>
              </a:cxn>
              <a:cxn ang="0">
                <a:pos x="137" y="166"/>
              </a:cxn>
              <a:cxn ang="0">
                <a:pos x="166" y="154"/>
              </a:cxn>
              <a:cxn ang="0">
                <a:pos x="192" y="133"/>
              </a:cxn>
              <a:cxn ang="0">
                <a:pos x="227" y="204"/>
              </a:cxn>
              <a:cxn ang="0">
                <a:pos x="227" y="246"/>
              </a:cxn>
              <a:cxn ang="0">
                <a:pos x="332" y="329"/>
              </a:cxn>
              <a:cxn ang="0">
                <a:pos x="353" y="313"/>
              </a:cxn>
              <a:cxn ang="0">
                <a:pos x="280" y="239"/>
              </a:cxn>
              <a:cxn ang="0">
                <a:pos x="225" y="118"/>
              </a:cxn>
              <a:cxn ang="0">
                <a:pos x="254" y="104"/>
              </a:cxn>
              <a:cxn ang="0">
                <a:pos x="294" y="71"/>
              </a:cxn>
              <a:cxn ang="0">
                <a:pos x="351" y="170"/>
              </a:cxn>
              <a:cxn ang="0">
                <a:pos x="346" y="104"/>
              </a:cxn>
              <a:cxn ang="0">
                <a:pos x="322" y="2"/>
              </a:cxn>
              <a:cxn ang="0">
                <a:pos x="370" y="59"/>
              </a:cxn>
              <a:cxn ang="0">
                <a:pos x="405" y="35"/>
              </a:cxn>
              <a:cxn ang="0">
                <a:pos x="490" y="7"/>
              </a:cxn>
              <a:cxn ang="0">
                <a:pos x="531" y="16"/>
              </a:cxn>
              <a:cxn ang="0">
                <a:pos x="561" y="78"/>
              </a:cxn>
              <a:cxn ang="0">
                <a:pos x="507" y="156"/>
              </a:cxn>
              <a:cxn ang="0">
                <a:pos x="526" y="185"/>
              </a:cxn>
              <a:cxn ang="0">
                <a:pos x="573" y="232"/>
              </a:cxn>
              <a:cxn ang="0">
                <a:pos x="460" y="251"/>
              </a:cxn>
              <a:cxn ang="0">
                <a:pos x="426" y="258"/>
              </a:cxn>
              <a:cxn ang="0">
                <a:pos x="533" y="277"/>
              </a:cxn>
              <a:cxn ang="0">
                <a:pos x="533" y="322"/>
              </a:cxn>
              <a:cxn ang="0">
                <a:pos x="557" y="369"/>
              </a:cxn>
              <a:cxn ang="0">
                <a:pos x="514" y="381"/>
              </a:cxn>
              <a:cxn ang="0">
                <a:pos x="514" y="474"/>
              </a:cxn>
              <a:cxn ang="0">
                <a:pos x="502" y="538"/>
              </a:cxn>
              <a:cxn ang="0">
                <a:pos x="467" y="604"/>
              </a:cxn>
              <a:cxn ang="0">
                <a:pos x="412" y="623"/>
              </a:cxn>
              <a:cxn ang="0">
                <a:pos x="351" y="540"/>
              </a:cxn>
              <a:cxn ang="0">
                <a:pos x="360" y="583"/>
              </a:cxn>
              <a:cxn ang="0">
                <a:pos x="344" y="635"/>
              </a:cxn>
            </a:cxnLst>
            <a:rect l="0" t="0" r="r" b="b"/>
            <a:pathLst>
              <a:path w="573" h="675">
                <a:moveTo>
                  <a:pt x="434" y="334"/>
                </a:moveTo>
                <a:lnTo>
                  <a:pt x="434" y="334"/>
                </a:lnTo>
                <a:lnTo>
                  <a:pt x="415" y="324"/>
                </a:lnTo>
                <a:lnTo>
                  <a:pt x="396" y="322"/>
                </a:lnTo>
                <a:lnTo>
                  <a:pt x="377" y="315"/>
                </a:lnTo>
                <a:lnTo>
                  <a:pt x="391" y="327"/>
                </a:lnTo>
                <a:lnTo>
                  <a:pt x="408" y="332"/>
                </a:lnTo>
                <a:lnTo>
                  <a:pt x="424" y="332"/>
                </a:lnTo>
                <a:lnTo>
                  <a:pt x="434" y="334"/>
                </a:lnTo>
                <a:close/>
                <a:moveTo>
                  <a:pt x="429" y="308"/>
                </a:moveTo>
                <a:lnTo>
                  <a:pt x="429" y="308"/>
                </a:lnTo>
                <a:lnTo>
                  <a:pt x="417" y="291"/>
                </a:lnTo>
                <a:lnTo>
                  <a:pt x="405" y="284"/>
                </a:lnTo>
                <a:lnTo>
                  <a:pt x="391" y="284"/>
                </a:lnTo>
                <a:lnTo>
                  <a:pt x="370" y="284"/>
                </a:lnTo>
                <a:lnTo>
                  <a:pt x="363" y="298"/>
                </a:lnTo>
                <a:lnTo>
                  <a:pt x="384" y="303"/>
                </a:lnTo>
                <a:lnTo>
                  <a:pt x="400" y="305"/>
                </a:lnTo>
                <a:lnTo>
                  <a:pt x="417" y="305"/>
                </a:lnTo>
                <a:lnTo>
                  <a:pt x="429" y="308"/>
                </a:lnTo>
                <a:close/>
                <a:moveTo>
                  <a:pt x="327" y="204"/>
                </a:moveTo>
                <a:lnTo>
                  <a:pt x="327" y="182"/>
                </a:lnTo>
                <a:lnTo>
                  <a:pt x="322" y="170"/>
                </a:lnTo>
                <a:lnTo>
                  <a:pt x="317" y="156"/>
                </a:lnTo>
                <a:lnTo>
                  <a:pt x="301" y="163"/>
                </a:lnTo>
                <a:lnTo>
                  <a:pt x="308" y="175"/>
                </a:lnTo>
                <a:lnTo>
                  <a:pt x="315" y="187"/>
                </a:lnTo>
                <a:lnTo>
                  <a:pt x="327" y="204"/>
                </a:lnTo>
                <a:close/>
                <a:moveTo>
                  <a:pt x="460" y="353"/>
                </a:moveTo>
                <a:lnTo>
                  <a:pt x="460" y="353"/>
                </a:lnTo>
                <a:lnTo>
                  <a:pt x="443" y="355"/>
                </a:lnTo>
                <a:lnTo>
                  <a:pt x="424" y="360"/>
                </a:lnTo>
                <a:lnTo>
                  <a:pt x="426" y="350"/>
                </a:lnTo>
                <a:lnTo>
                  <a:pt x="410" y="346"/>
                </a:lnTo>
                <a:lnTo>
                  <a:pt x="393" y="339"/>
                </a:lnTo>
                <a:lnTo>
                  <a:pt x="377" y="329"/>
                </a:lnTo>
                <a:lnTo>
                  <a:pt x="363" y="320"/>
                </a:lnTo>
                <a:lnTo>
                  <a:pt x="353" y="336"/>
                </a:lnTo>
                <a:lnTo>
                  <a:pt x="365" y="346"/>
                </a:lnTo>
                <a:lnTo>
                  <a:pt x="381" y="350"/>
                </a:lnTo>
                <a:lnTo>
                  <a:pt x="393" y="358"/>
                </a:lnTo>
                <a:lnTo>
                  <a:pt x="410" y="358"/>
                </a:lnTo>
                <a:lnTo>
                  <a:pt x="424" y="367"/>
                </a:lnTo>
                <a:lnTo>
                  <a:pt x="438" y="362"/>
                </a:lnTo>
                <a:lnTo>
                  <a:pt x="455" y="358"/>
                </a:lnTo>
                <a:lnTo>
                  <a:pt x="460" y="353"/>
                </a:lnTo>
                <a:close/>
                <a:moveTo>
                  <a:pt x="519" y="230"/>
                </a:moveTo>
                <a:lnTo>
                  <a:pt x="533" y="230"/>
                </a:lnTo>
                <a:lnTo>
                  <a:pt x="516" y="223"/>
                </a:lnTo>
                <a:lnTo>
                  <a:pt x="498" y="223"/>
                </a:lnTo>
                <a:lnTo>
                  <a:pt x="483" y="215"/>
                </a:lnTo>
                <a:lnTo>
                  <a:pt x="467" y="211"/>
                </a:lnTo>
                <a:lnTo>
                  <a:pt x="448" y="215"/>
                </a:lnTo>
                <a:lnTo>
                  <a:pt x="431" y="215"/>
                </a:lnTo>
                <a:lnTo>
                  <a:pt x="448" y="223"/>
                </a:lnTo>
                <a:lnTo>
                  <a:pt x="464" y="225"/>
                </a:lnTo>
                <a:lnTo>
                  <a:pt x="481" y="225"/>
                </a:lnTo>
                <a:lnTo>
                  <a:pt x="495" y="225"/>
                </a:lnTo>
                <a:lnTo>
                  <a:pt x="509" y="227"/>
                </a:lnTo>
                <a:lnTo>
                  <a:pt x="519" y="230"/>
                </a:lnTo>
                <a:close/>
                <a:moveTo>
                  <a:pt x="287" y="305"/>
                </a:moveTo>
                <a:lnTo>
                  <a:pt x="287" y="305"/>
                </a:lnTo>
                <a:lnTo>
                  <a:pt x="277" y="296"/>
                </a:lnTo>
                <a:lnTo>
                  <a:pt x="277" y="284"/>
                </a:lnTo>
                <a:lnTo>
                  <a:pt x="263" y="282"/>
                </a:lnTo>
                <a:lnTo>
                  <a:pt x="256" y="291"/>
                </a:lnTo>
                <a:lnTo>
                  <a:pt x="270" y="305"/>
                </a:lnTo>
                <a:lnTo>
                  <a:pt x="287" y="305"/>
                </a:lnTo>
                <a:close/>
                <a:moveTo>
                  <a:pt x="308" y="597"/>
                </a:moveTo>
                <a:lnTo>
                  <a:pt x="308" y="597"/>
                </a:lnTo>
                <a:lnTo>
                  <a:pt x="306" y="609"/>
                </a:lnTo>
                <a:lnTo>
                  <a:pt x="299" y="628"/>
                </a:lnTo>
                <a:lnTo>
                  <a:pt x="287" y="644"/>
                </a:lnTo>
                <a:lnTo>
                  <a:pt x="272" y="659"/>
                </a:lnTo>
                <a:lnTo>
                  <a:pt x="263" y="673"/>
                </a:lnTo>
                <a:lnTo>
                  <a:pt x="249" y="675"/>
                </a:lnTo>
                <a:lnTo>
                  <a:pt x="256" y="659"/>
                </a:lnTo>
                <a:lnTo>
                  <a:pt x="254" y="637"/>
                </a:lnTo>
                <a:lnTo>
                  <a:pt x="256" y="616"/>
                </a:lnTo>
                <a:lnTo>
                  <a:pt x="256" y="599"/>
                </a:lnTo>
                <a:lnTo>
                  <a:pt x="251" y="580"/>
                </a:lnTo>
                <a:lnTo>
                  <a:pt x="249" y="566"/>
                </a:lnTo>
                <a:lnTo>
                  <a:pt x="246" y="550"/>
                </a:lnTo>
                <a:lnTo>
                  <a:pt x="242" y="535"/>
                </a:lnTo>
                <a:lnTo>
                  <a:pt x="235" y="552"/>
                </a:lnTo>
                <a:lnTo>
                  <a:pt x="220" y="566"/>
                </a:lnTo>
                <a:lnTo>
                  <a:pt x="213" y="550"/>
                </a:lnTo>
                <a:lnTo>
                  <a:pt x="204" y="561"/>
                </a:lnTo>
                <a:lnTo>
                  <a:pt x="209" y="576"/>
                </a:lnTo>
                <a:lnTo>
                  <a:pt x="220" y="576"/>
                </a:lnTo>
                <a:lnTo>
                  <a:pt x="235" y="585"/>
                </a:lnTo>
                <a:lnTo>
                  <a:pt x="230" y="568"/>
                </a:lnTo>
                <a:lnTo>
                  <a:pt x="242" y="561"/>
                </a:lnTo>
                <a:lnTo>
                  <a:pt x="244" y="576"/>
                </a:lnTo>
                <a:lnTo>
                  <a:pt x="242" y="590"/>
                </a:lnTo>
                <a:lnTo>
                  <a:pt x="227" y="599"/>
                </a:lnTo>
                <a:lnTo>
                  <a:pt x="211" y="606"/>
                </a:lnTo>
                <a:lnTo>
                  <a:pt x="194" y="611"/>
                </a:lnTo>
                <a:lnTo>
                  <a:pt x="204" y="599"/>
                </a:lnTo>
                <a:lnTo>
                  <a:pt x="211" y="585"/>
                </a:lnTo>
                <a:lnTo>
                  <a:pt x="201" y="571"/>
                </a:lnTo>
                <a:lnTo>
                  <a:pt x="192" y="583"/>
                </a:lnTo>
                <a:lnTo>
                  <a:pt x="182" y="597"/>
                </a:lnTo>
                <a:lnTo>
                  <a:pt x="166" y="604"/>
                </a:lnTo>
                <a:lnTo>
                  <a:pt x="173" y="590"/>
                </a:lnTo>
                <a:lnTo>
                  <a:pt x="173" y="571"/>
                </a:lnTo>
                <a:lnTo>
                  <a:pt x="159" y="583"/>
                </a:lnTo>
                <a:lnTo>
                  <a:pt x="161" y="599"/>
                </a:lnTo>
                <a:lnTo>
                  <a:pt x="149" y="606"/>
                </a:lnTo>
                <a:lnTo>
                  <a:pt x="142" y="623"/>
                </a:lnTo>
                <a:lnTo>
                  <a:pt x="133" y="616"/>
                </a:lnTo>
                <a:lnTo>
                  <a:pt x="137" y="599"/>
                </a:lnTo>
                <a:lnTo>
                  <a:pt x="135" y="580"/>
                </a:lnTo>
                <a:lnTo>
                  <a:pt x="140" y="564"/>
                </a:lnTo>
                <a:lnTo>
                  <a:pt x="147" y="550"/>
                </a:lnTo>
                <a:lnTo>
                  <a:pt x="128" y="559"/>
                </a:lnTo>
                <a:lnTo>
                  <a:pt x="111" y="564"/>
                </a:lnTo>
                <a:lnTo>
                  <a:pt x="102" y="580"/>
                </a:lnTo>
                <a:lnTo>
                  <a:pt x="92" y="573"/>
                </a:lnTo>
                <a:lnTo>
                  <a:pt x="92" y="552"/>
                </a:lnTo>
                <a:lnTo>
                  <a:pt x="81" y="557"/>
                </a:lnTo>
                <a:lnTo>
                  <a:pt x="66" y="568"/>
                </a:lnTo>
                <a:lnTo>
                  <a:pt x="55" y="576"/>
                </a:lnTo>
                <a:lnTo>
                  <a:pt x="57" y="568"/>
                </a:lnTo>
                <a:lnTo>
                  <a:pt x="62" y="547"/>
                </a:lnTo>
                <a:lnTo>
                  <a:pt x="47" y="554"/>
                </a:lnTo>
                <a:lnTo>
                  <a:pt x="55" y="545"/>
                </a:lnTo>
                <a:lnTo>
                  <a:pt x="43" y="538"/>
                </a:lnTo>
                <a:lnTo>
                  <a:pt x="55" y="533"/>
                </a:lnTo>
                <a:lnTo>
                  <a:pt x="66" y="550"/>
                </a:lnTo>
                <a:lnTo>
                  <a:pt x="83" y="547"/>
                </a:lnTo>
                <a:lnTo>
                  <a:pt x="88" y="531"/>
                </a:lnTo>
                <a:lnTo>
                  <a:pt x="76" y="523"/>
                </a:lnTo>
                <a:lnTo>
                  <a:pt x="62" y="521"/>
                </a:lnTo>
                <a:lnTo>
                  <a:pt x="50" y="509"/>
                </a:lnTo>
                <a:lnTo>
                  <a:pt x="33" y="507"/>
                </a:lnTo>
                <a:lnTo>
                  <a:pt x="17" y="502"/>
                </a:lnTo>
                <a:lnTo>
                  <a:pt x="0" y="493"/>
                </a:lnTo>
                <a:lnTo>
                  <a:pt x="17" y="495"/>
                </a:lnTo>
                <a:lnTo>
                  <a:pt x="31" y="483"/>
                </a:lnTo>
                <a:lnTo>
                  <a:pt x="50" y="474"/>
                </a:lnTo>
                <a:lnTo>
                  <a:pt x="38" y="464"/>
                </a:lnTo>
                <a:lnTo>
                  <a:pt x="31" y="478"/>
                </a:lnTo>
                <a:lnTo>
                  <a:pt x="17" y="464"/>
                </a:lnTo>
                <a:lnTo>
                  <a:pt x="31" y="459"/>
                </a:lnTo>
                <a:lnTo>
                  <a:pt x="47" y="457"/>
                </a:lnTo>
                <a:lnTo>
                  <a:pt x="36" y="441"/>
                </a:lnTo>
                <a:lnTo>
                  <a:pt x="47" y="433"/>
                </a:lnTo>
                <a:lnTo>
                  <a:pt x="31" y="426"/>
                </a:lnTo>
                <a:lnTo>
                  <a:pt x="47" y="426"/>
                </a:lnTo>
                <a:lnTo>
                  <a:pt x="50" y="412"/>
                </a:lnTo>
                <a:lnTo>
                  <a:pt x="38" y="412"/>
                </a:lnTo>
                <a:lnTo>
                  <a:pt x="17" y="407"/>
                </a:lnTo>
                <a:lnTo>
                  <a:pt x="31" y="396"/>
                </a:lnTo>
                <a:lnTo>
                  <a:pt x="21" y="393"/>
                </a:lnTo>
                <a:lnTo>
                  <a:pt x="38" y="384"/>
                </a:lnTo>
                <a:lnTo>
                  <a:pt x="38" y="374"/>
                </a:lnTo>
                <a:lnTo>
                  <a:pt x="57" y="369"/>
                </a:lnTo>
                <a:lnTo>
                  <a:pt x="38" y="365"/>
                </a:lnTo>
                <a:lnTo>
                  <a:pt x="24" y="360"/>
                </a:lnTo>
                <a:lnTo>
                  <a:pt x="10" y="350"/>
                </a:lnTo>
                <a:lnTo>
                  <a:pt x="31" y="350"/>
                </a:lnTo>
                <a:lnTo>
                  <a:pt x="52" y="346"/>
                </a:lnTo>
                <a:lnTo>
                  <a:pt x="64" y="360"/>
                </a:lnTo>
                <a:lnTo>
                  <a:pt x="83" y="353"/>
                </a:lnTo>
                <a:lnTo>
                  <a:pt x="69" y="346"/>
                </a:lnTo>
                <a:lnTo>
                  <a:pt x="55" y="334"/>
                </a:lnTo>
                <a:lnTo>
                  <a:pt x="74" y="324"/>
                </a:lnTo>
                <a:lnTo>
                  <a:pt x="66" y="315"/>
                </a:lnTo>
                <a:lnTo>
                  <a:pt x="78" y="310"/>
                </a:lnTo>
                <a:lnTo>
                  <a:pt x="69" y="308"/>
                </a:lnTo>
                <a:lnTo>
                  <a:pt x="47" y="301"/>
                </a:lnTo>
                <a:lnTo>
                  <a:pt x="38" y="291"/>
                </a:lnTo>
                <a:lnTo>
                  <a:pt x="59" y="296"/>
                </a:lnTo>
                <a:lnTo>
                  <a:pt x="92" y="296"/>
                </a:lnTo>
                <a:lnTo>
                  <a:pt x="74" y="291"/>
                </a:lnTo>
                <a:lnTo>
                  <a:pt x="59" y="282"/>
                </a:lnTo>
                <a:lnTo>
                  <a:pt x="78" y="279"/>
                </a:lnTo>
                <a:lnTo>
                  <a:pt x="100" y="277"/>
                </a:lnTo>
                <a:lnTo>
                  <a:pt x="95" y="260"/>
                </a:lnTo>
                <a:lnTo>
                  <a:pt x="76" y="251"/>
                </a:lnTo>
                <a:lnTo>
                  <a:pt x="64" y="239"/>
                </a:lnTo>
                <a:lnTo>
                  <a:pt x="81" y="244"/>
                </a:lnTo>
                <a:lnTo>
                  <a:pt x="95" y="253"/>
                </a:lnTo>
                <a:lnTo>
                  <a:pt x="111" y="260"/>
                </a:lnTo>
                <a:lnTo>
                  <a:pt x="97" y="246"/>
                </a:lnTo>
                <a:lnTo>
                  <a:pt x="114" y="246"/>
                </a:lnTo>
                <a:lnTo>
                  <a:pt x="100" y="244"/>
                </a:lnTo>
                <a:lnTo>
                  <a:pt x="85" y="234"/>
                </a:lnTo>
                <a:lnTo>
                  <a:pt x="69" y="234"/>
                </a:lnTo>
                <a:lnTo>
                  <a:pt x="64" y="215"/>
                </a:lnTo>
                <a:lnTo>
                  <a:pt x="83" y="220"/>
                </a:lnTo>
                <a:lnTo>
                  <a:pt x="100" y="230"/>
                </a:lnTo>
                <a:lnTo>
                  <a:pt x="111" y="237"/>
                </a:lnTo>
                <a:lnTo>
                  <a:pt x="128" y="230"/>
                </a:lnTo>
                <a:lnTo>
                  <a:pt x="107" y="223"/>
                </a:lnTo>
                <a:lnTo>
                  <a:pt x="107" y="232"/>
                </a:lnTo>
                <a:lnTo>
                  <a:pt x="97" y="215"/>
                </a:lnTo>
                <a:lnTo>
                  <a:pt x="85" y="206"/>
                </a:lnTo>
                <a:lnTo>
                  <a:pt x="74" y="199"/>
                </a:lnTo>
                <a:lnTo>
                  <a:pt x="83" y="199"/>
                </a:lnTo>
                <a:lnTo>
                  <a:pt x="97" y="206"/>
                </a:lnTo>
                <a:lnTo>
                  <a:pt x="116" y="215"/>
                </a:lnTo>
                <a:lnTo>
                  <a:pt x="133" y="220"/>
                </a:lnTo>
                <a:lnTo>
                  <a:pt x="152" y="230"/>
                </a:lnTo>
                <a:lnTo>
                  <a:pt x="137" y="220"/>
                </a:lnTo>
                <a:lnTo>
                  <a:pt x="128" y="211"/>
                </a:lnTo>
                <a:lnTo>
                  <a:pt x="119" y="199"/>
                </a:lnTo>
                <a:lnTo>
                  <a:pt x="121" y="201"/>
                </a:lnTo>
                <a:lnTo>
                  <a:pt x="114" y="187"/>
                </a:lnTo>
                <a:lnTo>
                  <a:pt x="109" y="168"/>
                </a:lnTo>
                <a:lnTo>
                  <a:pt x="128" y="163"/>
                </a:lnTo>
                <a:lnTo>
                  <a:pt x="142" y="180"/>
                </a:lnTo>
                <a:lnTo>
                  <a:pt x="154" y="192"/>
                </a:lnTo>
                <a:lnTo>
                  <a:pt x="147" y="180"/>
                </a:lnTo>
                <a:lnTo>
                  <a:pt x="137" y="166"/>
                </a:lnTo>
                <a:lnTo>
                  <a:pt x="128" y="151"/>
                </a:lnTo>
                <a:lnTo>
                  <a:pt x="140" y="156"/>
                </a:lnTo>
                <a:lnTo>
                  <a:pt x="145" y="147"/>
                </a:lnTo>
                <a:lnTo>
                  <a:pt x="147" y="163"/>
                </a:lnTo>
                <a:lnTo>
                  <a:pt x="164" y="175"/>
                </a:lnTo>
                <a:lnTo>
                  <a:pt x="178" y="187"/>
                </a:lnTo>
                <a:lnTo>
                  <a:pt x="164" y="170"/>
                </a:lnTo>
                <a:lnTo>
                  <a:pt x="166" y="154"/>
                </a:lnTo>
                <a:lnTo>
                  <a:pt x="182" y="168"/>
                </a:lnTo>
                <a:lnTo>
                  <a:pt x="197" y="170"/>
                </a:lnTo>
                <a:lnTo>
                  <a:pt x="190" y="156"/>
                </a:lnTo>
                <a:lnTo>
                  <a:pt x="185" y="142"/>
                </a:lnTo>
                <a:lnTo>
                  <a:pt x="187" y="123"/>
                </a:lnTo>
                <a:lnTo>
                  <a:pt x="201" y="116"/>
                </a:lnTo>
                <a:lnTo>
                  <a:pt x="211" y="130"/>
                </a:lnTo>
                <a:lnTo>
                  <a:pt x="192" y="133"/>
                </a:lnTo>
                <a:lnTo>
                  <a:pt x="197" y="142"/>
                </a:lnTo>
                <a:lnTo>
                  <a:pt x="213" y="156"/>
                </a:lnTo>
                <a:lnTo>
                  <a:pt x="227" y="163"/>
                </a:lnTo>
                <a:lnTo>
                  <a:pt x="235" y="180"/>
                </a:lnTo>
                <a:lnTo>
                  <a:pt x="218" y="187"/>
                </a:lnTo>
                <a:lnTo>
                  <a:pt x="227" y="189"/>
                </a:lnTo>
                <a:lnTo>
                  <a:pt x="239" y="204"/>
                </a:lnTo>
                <a:lnTo>
                  <a:pt x="227" y="204"/>
                </a:lnTo>
                <a:lnTo>
                  <a:pt x="242" y="215"/>
                </a:lnTo>
                <a:lnTo>
                  <a:pt x="256" y="225"/>
                </a:lnTo>
                <a:lnTo>
                  <a:pt x="265" y="239"/>
                </a:lnTo>
                <a:lnTo>
                  <a:pt x="272" y="258"/>
                </a:lnTo>
                <a:lnTo>
                  <a:pt x="254" y="246"/>
                </a:lnTo>
                <a:lnTo>
                  <a:pt x="239" y="239"/>
                </a:lnTo>
                <a:lnTo>
                  <a:pt x="223" y="232"/>
                </a:lnTo>
                <a:lnTo>
                  <a:pt x="227" y="246"/>
                </a:lnTo>
                <a:lnTo>
                  <a:pt x="242" y="249"/>
                </a:lnTo>
                <a:lnTo>
                  <a:pt x="254" y="265"/>
                </a:lnTo>
                <a:lnTo>
                  <a:pt x="272" y="275"/>
                </a:lnTo>
                <a:lnTo>
                  <a:pt x="287" y="277"/>
                </a:lnTo>
                <a:lnTo>
                  <a:pt x="291" y="294"/>
                </a:lnTo>
                <a:lnTo>
                  <a:pt x="299" y="313"/>
                </a:lnTo>
                <a:lnTo>
                  <a:pt x="313" y="322"/>
                </a:lnTo>
                <a:lnTo>
                  <a:pt x="332" y="329"/>
                </a:lnTo>
                <a:lnTo>
                  <a:pt x="351" y="322"/>
                </a:lnTo>
                <a:lnTo>
                  <a:pt x="355" y="305"/>
                </a:lnTo>
                <a:lnTo>
                  <a:pt x="358" y="291"/>
                </a:lnTo>
                <a:lnTo>
                  <a:pt x="358" y="277"/>
                </a:lnTo>
                <a:lnTo>
                  <a:pt x="346" y="263"/>
                </a:lnTo>
                <a:lnTo>
                  <a:pt x="346" y="277"/>
                </a:lnTo>
                <a:lnTo>
                  <a:pt x="353" y="291"/>
                </a:lnTo>
                <a:lnTo>
                  <a:pt x="353" y="313"/>
                </a:lnTo>
                <a:lnTo>
                  <a:pt x="344" y="322"/>
                </a:lnTo>
                <a:lnTo>
                  <a:pt x="327" y="322"/>
                </a:lnTo>
                <a:lnTo>
                  <a:pt x="313" y="315"/>
                </a:lnTo>
                <a:lnTo>
                  <a:pt x="301" y="298"/>
                </a:lnTo>
                <a:lnTo>
                  <a:pt x="306" y="282"/>
                </a:lnTo>
                <a:lnTo>
                  <a:pt x="291" y="270"/>
                </a:lnTo>
                <a:lnTo>
                  <a:pt x="287" y="253"/>
                </a:lnTo>
                <a:lnTo>
                  <a:pt x="280" y="239"/>
                </a:lnTo>
                <a:lnTo>
                  <a:pt x="263" y="225"/>
                </a:lnTo>
                <a:lnTo>
                  <a:pt x="256" y="208"/>
                </a:lnTo>
                <a:lnTo>
                  <a:pt x="244" y="194"/>
                </a:lnTo>
                <a:lnTo>
                  <a:pt x="237" y="182"/>
                </a:lnTo>
                <a:lnTo>
                  <a:pt x="232" y="166"/>
                </a:lnTo>
                <a:lnTo>
                  <a:pt x="227" y="154"/>
                </a:lnTo>
                <a:lnTo>
                  <a:pt x="227" y="135"/>
                </a:lnTo>
                <a:lnTo>
                  <a:pt x="225" y="118"/>
                </a:lnTo>
                <a:lnTo>
                  <a:pt x="218" y="104"/>
                </a:lnTo>
                <a:lnTo>
                  <a:pt x="211" y="85"/>
                </a:lnTo>
                <a:lnTo>
                  <a:pt x="206" y="73"/>
                </a:lnTo>
                <a:lnTo>
                  <a:pt x="220" y="59"/>
                </a:lnTo>
                <a:lnTo>
                  <a:pt x="237" y="52"/>
                </a:lnTo>
                <a:lnTo>
                  <a:pt x="239" y="69"/>
                </a:lnTo>
                <a:lnTo>
                  <a:pt x="244" y="87"/>
                </a:lnTo>
                <a:lnTo>
                  <a:pt x="254" y="104"/>
                </a:lnTo>
                <a:lnTo>
                  <a:pt x="263" y="90"/>
                </a:lnTo>
                <a:lnTo>
                  <a:pt x="272" y="97"/>
                </a:lnTo>
                <a:lnTo>
                  <a:pt x="272" y="83"/>
                </a:lnTo>
                <a:lnTo>
                  <a:pt x="287" y="80"/>
                </a:lnTo>
                <a:lnTo>
                  <a:pt x="277" y="78"/>
                </a:lnTo>
                <a:lnTo>
                  <a:pt x="270" y="64"/>
                </a:lnTo>
                <a:lnTo>
                  <a:pt x="280" y="57"/>
                </a:lnTo>
                <a:lnTo>
                  <a:pt x="294" y="71"/>
                </a:lnTo>
                <a:lnTo>
                  <a:pt x="313" y="78"/>
                </a:lnTo>
                <a:lnTo>
                  <a:pt x="325" y="97"/>
                </a:lnTo>
                <a:lnTo>
                  <a:pt x="327" y="111"/>
                </a:lnTo>
                <a:lnTo>
                  <a:pt x="332" y="130"/>
                </a:lnTo>
                <a:lnTo>
                  <a:pt x="334" y="151"/>
                </a:lnTo>
                <a:lnTo>
                  <a:pt x="332" y="168"/>
                </a:lnTo>
                <a:lnTo>
                  <a:pt x="344" y="182"/>
                </a:lnTo>
                <a:lnTo>
                  <a:pt x="351" y="170"/>
                </a:lnTo>
                <a:lnTo>
                  <a:pt x="353" y="187"/>
                </a:lnTo>
                <a:lnTo>
                  <a:pt x="353" y="208"/>
                </a:lnTo>
                <a:lnTo>
                  <a:pt x="353" y="187"/>
                </a:lnTo>
                <a:lnTo>
                  <a:pt x="355" y="173"/>
                </a:lnTo>
                <a:lnTo>
                  <a:pt x="358" y="154"/>
                </a:lnTo>
                <a:lnTo>
                  <a:pt x="355" y="135"/>
                </a:lnTo>
                <a:lnTo>
                  <a:pt x="353" y="116"/>
                </a:lnTo>
                <a:lnTo>
                  <a:pt x="346" y="104"/>
                </a:lnTo>
                <a:lnTo>
                  <a:pt x="339" y="85"/>
                </a:lnTo>
                <a:lnTo>
                  <a:pt x="334" y="71"/>
                </a:lnTo>
                <a:lnTo>
                  <a:pt x="327" y="57"/>
                </a:lnTo>
                <a:lnTo>
                  <a:pt x="317" y="45"/>
                </a:lnTo>
                <a:lnTo>
                  <a:pt x="315" y="28"/>
                </a:lnTo>
                <a:lnTo>
                  <a:pt x="306" y="14"/>
                </a:lnTo>
                <a:lnTo>
                  <a:pt x="308" y="12"/>
                </a:lnTo>
                <a:lnTo>
                  <a:pt x="322" y="2"/>
                </a:lnTo>
                <a:lnTo>
                  <a:pt x="339" y="0"/>
                </a:lnTo>
                <a:lnTo>
                  <a:pt x="339" y="12"/>
                </a:lnTo>
                <a:lnTo>
                  <a:pt x="339" y="26"/>
                </a:lnTo>
                <a:lnTo>
                  <a:pt x="348" y="38"/>
                </a:lnTo>
                <a:lnTo>
                  <a:pt x="363" y="50"/>
                </a:lnTo>
                <a:lnTo>
                  <a:pt x="365" y="61"/>
                </a:lnTo>
                <a:lnTo>
                  <a:pt x="363" y="50"/>
                </a:lnTo>
                <a:lnTo>
                  <a:pt x="370" y="59"/>
                </a:lnTo>
                <a:lnTo>
                  <a:pt x="386" y="69"/>
                </a:lnTo>
                <a:lnTo>
                  <a:pt x="381" y="54"/>
                </a:lnTo>
                <a:lnTo>
                  <a:pt x="374" y="35"/>
                </a:lnTo>
                <a:lnTo>
                  <a:pt x="370" y="24"/>
                </a:lnTo>
                <a:lnTo>
                  <a:pt x="370" y="7"/>
                </a:lnTo>
                <a:lnTo>
                  <a:pt x="379" y="9"/>
                </a:lnTo>
                <a:lnTo>
                  <a:pt x="386" y="26"/>
                </a:lnTo>
                <a:lnTo>
                  <a:pt x="405" y="35"/>
                </a:lnTo>
                <a:lnTo>
                  <a:pt x="408" y="21"/>
                </a:lnTo>
                <a:lnTo>
                  <a:pt x="405" y="7"/>
                </a:lnTo>
                <a:lnTo>
                  <a:pt x="415" y="21"/>
                </a:lnTo>
                <a:lnTo>
                  <a:pt x="431" y="24"/>
                </a:lnTo>
                <a:lnTo>
                  <a:pt x="450" y="19"/>
                </a:lnTo>
                <a:lnTo>
                  <a:pt x="464" y="12"/>
                </a:lnTo>
                <a:lnTo>
                  <a:pt x="479" y="19"/>
                </a:lnTo>
                <a:lnTo>
                  <a:pt x="490" y="7"/>
                </a:lnTo>
                <a:lnTo>
                  <a:pt x="526" y="7"/>
                </a:lnTo>
                <a:lnTo>
                  <a:pt x="512" y="14"/>
                </a:lnTo>
                <a:lnTo>
                  <a:pt x="495" y="28"/>
                </a:lnTo>
                <a:lnTo>
                  <a:pt x="500" y="35"/>
                </a:lnTo>
                <a:lnTo>
                  <a:pt x="488" y="35"/>
                </a:lnTo>
                <a:lnTo>
                  <a:pt x="500" y="42"/>
                </a:lnTo>
                <a:lnTo>
                  <a:pt x="512" y="28"/>
                </a:lnTo>
                <a:lnTo>
                  <a:pt x="531" y="16"/>
                </a:lnTo>
                <a:lnTo>
                  <a:pt x="526" y="35"/>
                </a:lnTo>
                <a:lnTo>
                  <a:pt x="535" y="26"/>
                </a:lnTo>
                <a:lnTo>
                  <a:pt x="554" y="28"/>
                </a:lnTo>
                <a:lnTo>
                  <a:pt x="552" y="45"/>
                </a:lnTo>
                <a:lnTo>
                  <a:pt x="550" y="59"/>
                </a:lnTo>
                <a:lnTo>
                  <a:pt x="531" y="66"/>
                </a:lnTo>
                <a:lnTo>
                  <a:pt x="543" y="71"/>
                </a:lnTo>
                <a:lnTo>
                  <a:pt x="561" y="78"/>
                </a:lnTo>
                <a:lnTo>
                  <a:pt x="564" y="95"/>
                </a:lnTo>
                <a:lnTo>
                  <a:pt x="552" y="109"/>
                </a:lnTo>
                <a:lnTo>
                  <a:pt x="557" y="125"/>
                </a:lnTo>
                <a:lnTo>
                  <a:pt x="566" y="125"/>
                </a:lnTo>
                <a:lnTo>
                  <a:pt x="552" y="130"/>
                </a:lnTo>
                <a:lnTo>
                  <a:pt x="533" y="135"/>
                </a:lnTo>
                <a:lnTo>
                  <a:pt x="526" y="154"/>
                </a:lnTo>
                <a:lnTo>
                  <a:pt x="507" y="156"/>
                </a:lnTo>
                <a:lnTo>
                  <a:pt x="524" y="161"/>
                </a:lnTo>
                <a:lnTo>
                  <a:pt x="543" y="163"/>
                </a:lnTo>
                <a:lnTo>
                  <a:pt x="561" y="175"/>
                </a:lnTo>
                <a:lnTo>
                  <a:pt x="569" y="163"/>
                </a:lnTo>
                <a:lnTo>
                  <a:pt x="571" y="178"/>
                </a:lnTo>
                <a:lnTo>
                  <a:pt x="559" y="180"/>
                </a:lnTo>
                <a:lnTo>
                  <a:pt x="540" y="182"/>
                </a:lnTo>
                <a:lnTo>
                  <a:pt x="526" y="185"/>
                </a:lnTo>
                <a:lnTo>
                  <a:pt x="509" y="187"/>
                </a:lnTo>
                <a:lnTo>
                  <a:pt x="519" y="194"/>
                </a:lnTo>
                <a:lnTo>
                  <a:pt x="543" y="194"/>
                </a:lnTo>
                <a:lnTo>
                  <a:pt x="533" y="201"/>
                </a:lnTo>
                <a:lnTo>
                  <a:pt x="550" y="208"/>
                </a:lnTo>
                <a:lnTo>
                  <a:pt x="564" y="213"/>
                </a:lnTo>
                <a:lnTo>
                  <a:pt x="573" y="225"/>
                </a:lnTo>
                <a:lnTo>
                  <a:pt x="573" y="232"/>
                </a:lnTo>
                <a:lnTo>
                  <a:pt x="571" y="249"/>
                </a:lnTo>
                <a:lnTo>
                  <a:pt x="564" y="253"/>
                </a:lnTo>
                <a:lnTo>
                  <a:pt x="545" y="256"/>
                </a:lnTo>
                <a:lnTo>
                  <a:pt x="531" y="256"/>
                </a:lnTo>
                <a:lnTo>
                  <a:pt x="514" y="253"/>
                </a:lnTo>
                <a:lnTo>
                  <a:pt x="498" y="253"/>
                </a:lnTo>
                <a:lnTo>
                  <a:pt x="479" y="251"/>
                </a:lnTo>
                <a:lnTo>
                  <a:pt x="460" y="251"/>
                </a:lnTo>
                <a:lnTo>
                  <a:pt x="441" y="253"/>
                </a:lnTo>
                <a:lnTo>
                  <a:pt x="424" y="256"/>
                </a:lnTo>
                <a:lnTo>
                  <a:pt x="410" y="253"/>
                </a:lnTo>
                <a:lnTo>
                  <a:pt x="391" y="260"/>
                </a:lnTo>
                <a:lnTo>
                  <a:pt x="374" y="272"/>
                </a:lnTo>
                <a:lnTo>
                  <a:pt x="396" y="277"/>
                </a:lnTo>
                <a:lnTo>
                  <a:pt x="412" y="270"/>
                </a:lnTo>
                <a:lnTo>
                  <a:pt x="426" y="258"/>
                </a:lnTo>
                <a:lnTo>
                  <a:pt x="443" y="260"/>
                </a:lnTo>
                <a:lnTo>
                  <a:pt x="460" y="265"/>
                </a:lnTo>
                <a:lnTo>
                  <a:pt x="479" y="268"/>
                </a:lnTo>
                <a:lnTo>
                  <a:pt x="490" y="277"/>
                </a:lnTo>
                <a:lnTo>
                  <a:pt x="507" y="272"/>
                </a:lnTo>
                <a:lnTo>
                  <a:pt x="524" y="270"/>
                </a:lnTo>
                <a:lnTo>
                  <a:pt x="543" y="275"/>
                </a:lnTo>
                <a:lnTo>
                  <a:pt x="533" y="277"/>
                </a:lnTo>
                <a:lnTo>
                  <a:pt x="514" y="284"/>
                </a:lnTo>
                <a:lnTo>
                  <a:pt x="500" y="296"/>
                </a:lnTo>
                <a:lnTo>
                  <a:pt x="509" y="303"/>
                </a:lnTo>
                <a:lnTo>
                  <a:pt x="524" y="298"/>
                </a:lnTo>
                <a:lnTo>
                  <a:pt x="545" y="301"/>
                </a:lnTo>
                <a:lnTo>
                  <a:pt x="561" y="310"/>
                </a:lnTo>
                <a:lnTo>
                  <a:pt x="554" y="320"/>
                </a:lnTo>
                <a:lnTo>
                  <a:pt x="533" y="322"/>
                </a:lnTo>
                <a:lnTo>
                  <a:pt x="516" y="324"/>
                </a:lnTo>
                <a:lnTo>
                  <a:pt x="500" y="332"/>
                </a:lnTo>
                <a:lnTo>
                  <a:pt x="519" y="343"/>
                </a:lnTo>
                <a:lnTo>
                  <a:pt x="533" y="346"/>
                </a:lnTo>
                <a:lnTo>
                  <a:pt x="552" y="343"/>
                </a:lnTo>
                <a:lnTo>
                  <a:pt x="573" y="348"/>
                </a:lnTo>
                <a:lnTo>
                  <a:pt x="571" y="362"/>
                </a:lnTo>
                <a:lnTo>
                  <a:pt x="557" y="369"/>
                </a:lnTo>
                <a:lnTo>
                  <a:pt x="543" y="367"/>
                </a:lnTo>
                <a:lnTo>
                  <a:pt x="521" y="367"/>
                </a:lnTo>
                <a:lnTo>
                  <a:pt x="502" y="374"/>
                </a:lnTo>
                <a:lnTo>
                  <a:pt x="486" y="374"/>
                </a:lnTo>
                <a:lnTo>
                  <a:pt x="471" y="384"/>
                </a:lnTo>
                <a:lnTo>
                  <a:pt x="481" y="388"/>
                </a:lnTo>
                <a:lnTo>
                  <a:pt x="498" y="388"/>
                </a:lnTo>
                <a:lnTo>
                  <a:pt x="514" y="381"/>
                </a:lnTo>
                <a:lnTo>
                  <a:pt x="526" y="396"/>
                </a:lnTo>
                <a:lnTo>
                  <a:pt x="540" y="407"/>
                </a:lnTo>
                <a:lnTo>
                  <a:pt x="543" y="424"/>
                </a:lnTo>
                <a:lnTo>
                  <a:pt x="557" y="431"/>
                </a:lnTo>
                <a:lnTo>
                  <a:pt x="550" y="445"/>
                </a:lnTo>
                <a:lnTo>
                  <a:pt x="533" y="450"/>
                </a:lnTo>
                <a:lnTo>
                  <a:pt x="524" y="464"/>
                </a:lnTo>
                <a:lnTo>
                  <a:pt x="514" y="474"/>
                </a:lnTo>
                <a:lnTo>
                  <a:pt x="498" y="486"/>
                </a:lnTo>
                <a:lnTo>
                  <a:pt x="514" y="490"/>
                </a:lnTo>
                <a:lnTo>
                  <a:pt x="507" y="502"/>
                </a:lnTo>
                <a:lnTo>
                  <a:pt x="488" y="497"/>
                </a:lnTo>
                <a:lnTo>
                  <a:pt x="500" y="509"/>
                </a:lnTo>
                <a:lnTo>
                  <a:pt x="516" y="523"/>
                </a:lnTo>
                <a:lnTo>
                  <a:pt x="514" y="547"/>
                </a:lnTo>
                <a:lnTo>
                  <a:pt x="502" y="538"/>
                </a:lnTo>
                <a:lnTo>
                  <a:pt x="483" y="526"/>
                </a:lnTo>
                <a:lnTo>
                  <a:pt x="483" y="547"/>
                </a:lnTo>
                <a:lnTo>
                  <a:pt x="479" y="564"/>
                </a:lnTo>
                <a:lnTo>
                  <a:pt x="467" y="576"/>
                </a:lnTo>
                <a:lnTo>
                  <a:pt x="469" y="590"/>
                </a:lnTo>
                <a:lnTo>
                  <a:pt x="476" y="599"/>
                </a:lnTo>
                <a:lnTo>
                  <a:pt x="464" y="613"/>
                </a:lnTo>
                <a:lnTo>
                  <a:pt x="467" y="604"/>
                </a:lnTo>
                <a:lnTo>
                  <a:pt x="453" y="595"/>
                </a:lnTo>
                <a:lnTo>
                  <a:pt x="443" y="613"/>
                </a:lnTo>
                <a:lnTo>
                  <a:pt x="438" y="597"/>
                </a:lnTo>
                <a:lnTo>
                  <a:pt x="422" y="592"/>
                </a:lnTo>
                <a:lnTo>
                  <a:pt x="415" y="602"/>
                </a:lnTo>
                <a:lnTo>
                  <a:pt x="410" y="592"/>
                </a:lnTo>
                <a:lnTo>
                  <a:pt x="410" y="606"/>
                </a:lnTo>
                <a:lnTo>
                  <a:pt x="412" y="623"/>
                </a:lnTo>
                <a:lnTo>
                  <a:pt x="408" y="606"/>
                </a:lnTo>
                <a:lnTo>
                  <a:pt x="408" y="592"/>
                </a:lnTo>
                <a:lnTo>
                  <a:pt x="396" y="595"/>
                </a:lnTo>
                <a:lnTo>
                  <a:pt x="386" y="578"/>
                </a:lnTo>
                <a:lnTo>
                  <a:pt x="377" y="587"/>
                </a:lnTo>
                <a:lnTo>
                  <a:pt x="365" y="573"/>
                </a:lnTo>
                <a:lnTo>
                  <a:pt x="355" y="554"/>
                </a:lnTo>
                <a:lnTo>
                  <a:pt x="351" y="540"/>
                </a:lnTo>
                <a:lnTo>
                  <a:pt x="341" y="526"/>
                </a:lnTo>
                <a:lnTo>
                  <a:pt x="334" y="545"/>
                </a:lnTo>
                <a:lnTo>
                  <a:pt x="341" y="538"/>
                </a:lnTo>
                <a:lnTo>
                  <a:pt x="346" y="554"/>
                </a:lnTo>
                <a:lnTo>
                  <a:pt x="353" y="566"/>
                </a:lnTo>
                <a:lnTo>
                  <a:pt x="346" y="585"/>
                </a:lnTo>
                <a:lnTo>
                  <a:pt x="360" y="597"/>
                </a:lnTo>
                <a:lnTo>
                  <a:pt x="360" y="583"/>
                </a:lnTo>
                <a:lnTo>
                  <a:pt x="363" y="597"/>
                </a:lnTo>
                <a:lnTo>
                  <a:pt x="365" y="613"/>
                </a:lnTo>
                <a:lnTo>
                  <a:pt x="367" y="630"/>
                </a:lnTo>
                <a:lnTo>
                  <a:pt x="363" y="616"/>
                </a:lnTo>
                <a:lnTo>
                  <a:pt x="360" y="599"/>
                </a:lnTo>
                <a:lnTo>
                  <a:pt x="344" y="599"/>
                </a:lnTo>
                <a:lnTo>
                  <a:pt x="348" y="618"/>
                </a:lnTo>
                <a:lnTo>
                  <a:pt x="344" y="635"/>
                </a:lnTo>
                <a:lnTo>
                  <a:pt x="344" y="616"/>
                </a:lnTo>
                <a:lnTo>
                  <a:pt x="332" y="602"/>
                </a:lnTo>
                <a:lnTo>
                  <a:pt x="327" y="583"/>
                </a:lnTo>
                <a:lnTo>
                  <a:pt x="320" y="566"/>
                </a:lnTo>
                <a:lnTo>
                  <a:pt x="308" y="583"/>
                </a:lnTo>
                <a:lnTo>
                  <a:pt x="308" y="597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4" name="Freeform 10"/>
          <p:cNvSpPr>
            <a:spLocks noEditPoints="1"/>
          </p:cNvSpPr>
          <p:nvPr/>
        </p:nvSpPr>
        <p:spPr bwMode="auto">
          <a:xfrm>
            <a:off x="4857751" y="1849438"/>
            <a:ext cx="909638" cy="1071563"/>
          </a:xfrm>
          <a:custGeom>
            <a:avLst/>
            <a:gdLst/>
            <a:ahLst/>
            <a:cxnLst>
              <a:cxn ang="0">
                <a:pos x="424" y="332"/>
              </a:cxn>
              <a:cxn ang="0">
                <a:pos x="363" y="298"/>
              </a:cxn>
              <a:cxn ang="0">
                <a:pos x="317" y="156"/>
              </a:cxn>
              <a:cxn ang="0">
                <a:pos x="424" y="360"/>
              </a:cxn>
              <a:cxn ang="0">
                <a:pos x="381" y="350"/>
              </a:cxn>
              <a:cxn ang="0">
                <a:pos x="533" y="230"/>
              </a:cxn>
              <a:cxn ang="0">
                <a:pos x="464" y="225"/>
              </a:cxn>
              <a:cxn ang="0">
                <a:pos x="277" y="284"/>
              </a:cxn>
              <a:cxn ang="0">
                <a:pos x="299" y="628"/>
              </a:cxn>
              <a:cxn ang="0">
                <a:pos x="256" y="599"/>
              </a:cxn>
              <a:cxn ang="0">
                <a:pos x="204" y="561"/>
              </a:cxn>
              <a:cxn ang="0">
                <a:pos x="227" y="599"/>
              </a:cxn>
              <a:cxn ang="0">
                <a:pos x="166" y="604"/>
              </a:cxn>
              <a:cxn ang="0">
                <a:pos x="137" y="599"/>
              </a:cxn>
              <a:cxn ang="0">
                <a:pos x="92" y="552"/>
              </a:cxn>
              <a:cxn ang="0">
                <a:pos x="43" y="538"/>
              </a:cxn>
              <a:cxn ang="0">
                <a:pos x="33" y="507"/>
              </a:cxn>
              <a:cxn ang="0">
                <a:pos x="17" y="464"/>
              </a:cxn>
              <a:cxn ang="0">
                <a:pos x="38" y="412"/>
              </a:cxn>
              <a:cxn ang="0">
                <a:pos x="24" y="360"/>
              </a:cxn>
              <a:cxn ang="0">
                <a:pos x="74" y="324"/>
              </a:cxn>
              <a:cxn ang="0">
                <a:pos x="74" y="291"/>
              </a:cxn>
              <a:cxn ang="0">
                <a:pos x="95" y="253"/>
              </a:cxn>
              <a:cxn ang="0">
                <a:pos x="83" y="220"/>
              </a:cxn>
              <a:cxn ang="0">
                <a:pos x="74" y="199"/>
              </a:cxn>
              <a:cxn ang="0">
                <a:pos x="119" y="199"/>
              </a:cxn>
              <a:cxn ang="0">
                <a:pos x="137" y="166"/>
              </a:cxn>
              <a:cxn ang="0">
                <a:pos x="166" y="154"/>
              </a:cxn>
              <a:cxn ang="0">
                <a:pos x="192" y="133"/>
              </a:cxn>
              <a:cxn ang="0">
                <a:pos x="227" y="204"/>
              </a:cxn>
              <a:cxn ang="0">
                <a:pos x="227" y="246"/>
              </a:cxn>
              <a:cxn ang="0">
                <a:pos x="332" y="329"/>
              </a:cxn>
              <a:cxn ang="0">
                <a:pos x="353" y="313"/>
              </a:cxn>
              <a:cxn ang="0">
                <a:pos x="280" y="239"/>
              </a:cxn>
              <a:cxn ang="0">
                <a:pos x="225" y="118"/>
              </a:cxn>
              <a:cxn ang="0">
                <a:pos x="254" y="104"/>
              </a:cxn>
              <a:cxn ang="0">
                <a:pos x="294" y="71"/>
              </a:cxn>
              <a:cxn ang="0">
                <a:pos x="351" y="170"/>
              </a:cxn>
              <a:cxn ang="0">
                <a:pos x="346" y="104"/>
              </a:cxn>
              <a:cxn ang="0">
                <a:pos x="322" y="2"/>
              </a:cxn>
              <a:cxn ang="0">
                <a:pos x="370" y="59"/>
              </a:cxn>
              <a:cxn ang="0">
                <a:pos x="405" y="35"/>
              </a:cxn>
              <a:cxn ang="0">
                <a:pos x="490" y="7"/>
              </a:cxn>
              <a:cxn ang="0">
                <a:pos x="531" y="16"/>
              </a:cxn>
              <a:cxn ang="0">
                <a:pos x="561" y="78"/>
              </a:cxn>
              <a:cxn ang="0">
                <a:pos x="507" y="156"/>
              </a:cxn>
              <a:cxn ang="0">
                <a:pos x="526" y="185"/>
              </a:cxn>
              <a:cxn ang="0">
                <a:pos x="573" y="232"/>
              </a:cxn>
              <a:cxn ang="0">
                <a:pos x="460" y="251"/>
              </a:cxn>
              <a:cxn ang="0">
                <a:pos x="426" y="258"/>
              </a:cxn>
              <a:cxn ang="0">
                <a:pos x="533" y="277"/>
              </a:cxn>
              <a:cxn ang="0">
                <a:pos x="533" y="322"/>
              </a:cxn>
              <a:cxn ang="0">
                <a:pos x="557" y="369"/>
              </a:cxn>
              <a:cxn ang="0">
                <a:pos x="514" y="381"/>
              </a:cxn>
              <a:cxn ang="0">
                <a:pos x="514" y="474"/>
              </a:cxn>
              <a:cxn ang="0">
                <a:pos x="502" y="538"/>
              </a:cxn>
              <a:cxn ang="0">
                <a:pos x="467" y="604"/>
              </a:cxn>
              <a:cxn ang="0">
                <a:pos x="412" y="623"/>
              </a:cxn>
              <a:cxn ang="0">
                <a:pos x="351" y="540"/>
              </a:cxn>
              <a:cxn ang="0">
                <a:pos x="360" y="583"/>
              </a:cxn>
              <a:cxn ang="0">
                <a:pos x="344" y="635"/>
              </a:cxn>
            </a:cxnLst>
            <a:rect l="0" t="0" r="r" b="b"/>
            <a:pathLst>
              <a:path w="573" h="675">
                <a:moveTo>
                  <a:pt x="434" y="334"/>
                </a:moveTo>
                <a:lnTo>
                  <a:pt x="434" y="334"/>
                </a:lnTo>
                <a:lnTo>
                  <a:pt x="415" y="324"/>
                </a:lnTo>
                <a:lnTo>
                  <a:pt x="396" y="322"/>
                </a:lnTo>
                <a:lnTo>
                  <a:pt x="377" y="315"/>
                </a:lnTo>
                <a:lnTo>
                  <a:pt x="391" y="327"/>
                </a:lnTo>
                <a:lnTo>
                  <a:pt x="408" y="332"/>
                </a:lnTo>
                <a:lnTo>
                  <a:pt x="424" y="332"/>
                </a:lnTo>
                <a:lnTo>
                  <a:pt x="434" y="334"/>
                </a:lnTo>
                <a:moveTo>
                  <a:pt x="429" y="308"/>
                </a:moveTo>
                <a:lnTo>
                  <a:pt x="429" y="308"/>
                </a:lnTo>
                <a:lnTo>
                  <a:pt x="417" y="291"/>
                </a:lnTo>
                <a:lnTo>
                  <a:pt x="405" y="284"/>
                </a:lnTo>
                <a:lnTo>
                  <a:pt x="391" y="284"/>
                </a:lnTo>
                <a:lnTo>
                  <a:pt x="370" y="284"/>
                </a:lnTo>
                <a:lnTo>
                  <a:pt x="363" y="298"/>
                </a:lnTo>
                <a:lnTo>
                  <a:pt x="384" y="303"/>
                </a:lnTo>
                <a:lnTo>
                  <a:pt x="400" y="305"/>
                </a:lnTo>
                <a:lnTo>
                  <a:pt x="417" y="305"/>
                </a:lnTo>
                <a:lnTo>
                  <a:pt x="429" y="308"/>
                </a:lnTo>
                <a:moveTo>
                  <a:pt x="327" y="204"/>
                </a:moveTo>
                <a:lnTo>
                  <a:pt x="327" y="182"/>
                </a:lnTo>
                <a:lnTo>
                  <a:pt x="322" y="170"/>
                </a:lnTo>
                <a:lnTo>
                  <a:pt x="317" y="156"/>
                </a:lnTo>
                <a:lnTo>
                  <a:pt x="301" y="163"/>
                </a:lnTo>
                <a:lnTo>
                  <a:pt x="308" y="175"/>
                </a:lnTo>
                <a:lnTo>
                  <a:pt x="315" y="187"/>
                </a:lnTo>
                <a:lnTo>
                  <a:pt x="327" y="204"/>
                </a:lnTo>
                <a:moveTo>
                  <a:pt x="460" y="353"/>
                </a:moveTo>
                <a:lnTo>
                  <a:pt x="460" y="353"/>
                </a:lnTo>
                <a:lnTo>
                  <a:pt x="443" y="355"/>
                </a:lnTo>
                <a:lnTo>
                  <a:pt x="424" y="360"/>
                </a:lnTo>
                <a:lnTo>
                  <a:pt x="426" y="350"/>
                </a:lnTo>
                <a:lnTo>
                  <a:pt x="410" y="346"/>
                </a:lnTo>
                <a:lnTo>
                  <a:pt x="393" y="339"/>
                </a:lnTo>
                <a:lnTo>
                  <a:pt x="377" y="329"/>
                </a:lnTo>
                <a:lnTo>
                  <a:pt x="363" y="320"/>
                </a:lnTo>
                <a:lnTo>
                  <a:pt x="353" y="336"/>
                </a:lnTo>
                <a:lnTo>
                  <a:pt x="365" y="346"/>
                </a:lnTo>
                <a:lnTo>
                  <a:pt x="381" y="350"/>
                </a:lnTo>
                <a:lnTo>
                  <a:pt x="393" y="358"/>
                </a:lnTo>
                <a:lnTo>
                  <a:pt x="410" y="358"/>
                </a:lnTo>
                <a:lnTo>
                  <a:pt x="424" y="367"/>
                </a:lnTo>
                <a:lnTo>
                  <a:pt x="438" y="362"/>
                </a:lnTo>
                <a:lnTo>
                  <a:pt x="455" y="358"/>
                </a:lnTo>
                <a:lnTo>
                  <a:pt x="460" y="353"/>
                </a:lnTo>
                <a:moveTo>
                  <a:pt x="519" y="230"/>
                </a:moveTo>
                <a:lnTo>
                  <a:pt x="533" y="230"/>
                </a:lnTo>
                <a:lnTo>
                  <a:pt x="516" y="223"/>
                </a:lnTo>
                <a:lnTo>
                  <a:pt x="498" y="223"/>
                </a:lnTo>
                <a:lnTo>
                  <a:pt x="483" y="215"/>
                </a:lnTo>
                <a:lnTo>
                  <a:pt x="467" y="211"/>
                </a:lnTo>
                <a:lnTo>
                  <a:pt x="448" y="215"/>
                </a:lnTo>
                <a:lnTo>
                  <a:pt x="431" y="215"/>
                </a:lnTo>
                <a:lnTo>
                  <a:pt x="448" y="223"/>
                </a:lnTo>
                <a:lnTo>
                  <a:pt x="464" y="225"/>
                </a:lnTo>
                <a:lnTo>
                  <a:pt x="481" y="225"/>
                </a:lnTo>
                <a:lnTo>
                  <a:pt x="495" y="225"/>
                </a:lnTo>
                <a:lnTo>
                  <a:pt x="509" y="227"/>
                </a:lnTo>
                <a:lnTo>
                  <a:pt x="519" y="230"/>
                </a:lnTo>
                <a:moveTo>
                  <a:pt x="287" y="305"/>
                </a:moveTo>
                <a:lnTo>
                  <a:pt x="287" y="305"/>
                </a:lnTo>
                <a:lnTo>
                  <a:pt x="277" y="296"/>
                </a:lnTo>
                <a:lnTo>
                  <a:pt x="277" y="284"/>
                </a:lnTo>
                <a:lnTo>
                  <a:pt x="263" y="282"/>
                </a:lnTo>
                <a:lnTo>
                  <a:pt x="256" y="291"/>
                </a:lnTo>
                <a:lnTo>
                  <a:pt x="270" y="305"/>
                </a:lnTo>
                <a:lnTo>
                  <a:pt x="287" y="305"/>
                </a:lnTo>
                <a:moveTo>
                  <a:pt x="308" y="597"/>
                </a:moveTo>
                <a:lnTo>
                  <a:pt x="308" y="597"/>
                </a:lnTo>
                <a:lnTo>
                  <a:pt x="306" y="609"/>
                </a:lnTo>
                <a:lnTo>
                  <a:pt x="299" y="628"/>
                </a:lnTo>
                <a:lnTo>
                  <a:pt x="287" y="644"/>
                </a:lnTo>
                <a:lnTo>
                  <a:pt x="272" y="659"/>
                </a:lnTo>
                <a:lnTo>
                  <a:pt x="263" y="673"/>
                </a:lnTo>
                <a:lnTo>
                  <a:pt x="249" y="675"/>
                </a:lnTo>
                <a:lnTo>
                  <a:pt x="256" y="659"/>
                </a:lnTo>
                <a:lnTo>
                  <a:pt x="254" y="637"/>
                </a:lnTo>
                <a:lnTo>
                  <a:pt x="256" y="616"/>
                </a:lnTo>
                <a:lnTo>
                  <a:pt x="256" y="599"/>
                </a:lnTo>
                <a:lnTo>
                  <a:pt x="251" y="580"/>
                </a:lnTo>
                <a:lnTo>
                  <a:pt x="249" y="566"/>
                </a:lnTo>
                <a:lnTo>
                  <a:pt x="246" y="550"/>
                </a:lnTo>
                <a:lnTo>
                  <a:pt x="242" y="535"/>
                </a:lnTo>
                <a:lnTo>
                  <a:pt x="235" y="552"/>
                </a:lnTo>
                <a:lnTo>
                  <a:pt x="220" y="566"/>
                </a:lnTo>
                <a:lnTo>
                  <a:pt x="213" y="550"/>
                </a:lnTo>
                <a:lnTo>
                  <a:pt x="204" y="561"/>
                </a:lnTo>
                <a:lnTo>
                  <a:pt x="209" y="576"/>
                </a:lnTo>
                <a:lnTo>
                  <a:pt x="220" y="576"/>
                </a:lnTo>
                <a:lnTo>
                  <a:pt x="235" y="585"/>
                </a:lnTo>
                <a:lnTo>
                  <a:pt x="230" y="568"/>
                </a:lnTo>
                <a:lnTo>
                  <a:pt x="242" y="561"/>
                </a:lnTo>
                <a:lnTo>
                  <a:pt x="244" y="576"/>
                </a:lnTo>
                <a:lnTo>
                  <a:pt x="242" y="590"/>
                </a:lnTo>
                <a:lnTo>
                  <a:pt x="227" y="599"/>
                </a:lnTo>
                <a:lnTo>
                  <a:pt x="211" y="606"/>
                </a:lnTo>
                <a:lnTo>
                  <a:pt x="194" y="611"/>
                </a:lnTo>
                <a:lnTo>
                  <a:pt x="204" y="599"/>
                </a:lnTo>
                <a:lnTo>
                  <a:pt x="211" y="585"/>
                </a:lnTo>
                <a:lnTo>
                  <a:pt x="201" y="571"/>
                </a:lnTo>
                <a:lnTo>
                  <a:pt x="192" y="583"/>
                </a:lnTo>
                <a:lnTo>
                  <a:pt x="182" y="597"/>
                </a:lnTo>
                <a:lnTo>
                  <a:pt x="166" y="604"/>
                </a:lnTo>
                <a:lnTo>
                  <a:pt x="173" y="590"/>
                </a:lnTo>
                <a:lnTo>
                  <a:pt x="173" y="571"/>
                </a:lnTo>
                <a:lnTo>
                  <a:pt x="159" y="583"/>
                </a:lnTo>
                <a:lnTo>
                  <a:pt x="161" y="599"/>
                </a:lnTo>
                <a:lnTo>
                  <a:pt x="149" y="606"/>
                </a:lnTo>
                <a:lnTo>
                  <a:pt x="142" y="623"/>
                </a:lnTo>
                <a:lnTo>
                  <a:pt x="133" y="616"/>
                </a:lnTo>
                <a:lnTo>
                  <a:pt x="137" y="599"/>
                </a:lnTo>
                <a:lnTo>
                  <a:pt x="135" y="580"/>
                </a:lnTo>
                <a:lnTo>
                  <a:pt x="140" y="564"/>
                </a:lnTo>
                <a:lnTo>
                  <a:pt x="147" y="550"/>
                </a:lnTo>
                <a:lnTo>
                  <a:pt x="128" y="559"/>
                </a:lnTo>
                <a:lnTo>
                  <a:pt x="111" y="564"/>
                </a:lnTo>
                <a:lnTo>
                  <a:pt x="102" y="580"/>
                </a:lnTo>
                <a:lnTo>
                  <a:pt x="92" y="573"/>
                </a:lnTo>
                <a:lnTo>
                  <a:pt x="92" y="552"/>
                </a:lnTo>
                <a:lnTo>
                  <a:pt x="81" y="557"/>
                </a:lnTo>
                <a:lnTo>
                  <a:pt x="66" y="568"/>
                </a:lnTo>
                <a:lnTo>
                  <a:pt x="55" y="576"/>
                </a:lnTo>
                <a:lnTo>
                  <a:pt x="57" y="568"/>
                </a:lnTo>
                <a:lnTo>
                  <a:pt x="62" y="547"/>
                </a:lnTo>
                <a:lnTo>
                  <a:pt x="47" y="554"/>
                </a:lnTo>
                <a:lnTo>
                  <a:pt x="55" y="545"/>
                </a:lnTo>
                <a:lnTo>
                  <a:pt x="43" y="538"/>
                </a:lnTo>
                <a:lnTo>
                  <a:pt x="55" y="533"/>
                </a:lnTo>
                <a:lnTo>
                  <a:pt x="66" y="550"/>
                </a:lnTo>
                <a:lnTo>
                  <a:pt x="83" y="547"/>
                </a:lnTo>
                <a:lnTo>
                  <a:pt x="88" y="531"/>
                </a:lnTo>
                <a:lnTo>
                  <a:pt x="76" y="523"/>
                </a:lnTo>
                <a:lnTo>
                  <a:pt x="62" y="521"/>
                </a:lnTo>
                <a:lnTo>
                  <a:pt x="50" y="509"/>
                </a:lnTo>
                <a:lnTo>
                  <a:pt x="33" y="507"/>
                </a:lnTo>
                <a:lnTo>
                  <a:pt x="17" y="502"/>
                </a:lnTo>
                <a:lnTo>
                  <a:pt x="0" y="493"/>
                </a:lnTo>
                <a:lnTo>
                  <a:pt x="17" y="495"/>
                </a:lnTo>
                <a:lnTo>
                  <a:pt x="31" y="483"/>
                </a:lnTo>
                <a:lnTo>
                  <a:pt x="50" y="474"/>
                </a:lnTo>
                <a:lnTo>
                  <a:pt x="38" y="464"/>
                </a:lnTo>
                <a:lnTo>
                  <a:pt x="31" y="478"/>
                </a:lnTo>
                <a:lnTo>
                  <a:pt x="17" y="464"/>
                </a:lnTo>
                <a:lnTo>
                  <a:pt x="31" y="459"/>
                </a:lnTo>
                <a:lnTo>
                  <a:pt x="47" y="457"/>
                </a:lnTo>
                <a:lnTo>
                  <a:pt x="36" y="441"/>
                </a:lnTo>
                <a:lnTo>
                  <a:pt x="47" y="433"/>
                </a:lnTo>
                <a:lnTo>
                  <a:pt x="31" y="426"/>
                </a:lnTo>
                <a:lnTo>
                  <a:pt x="47" y="426"/>
                </a:lnTo>
                <a:lnTo>
                  <a:pt x="50" y="412"/>
                </a:lnTo>
                <a:lnTo>
                  <a:pt x="38" y="412"/>
                </a:lnTo>
                <a:lnTo>
                  <a:pt x="17" y="407"/>
                </a:lnTo>
                <a:lnTo>
                  <a:pt x="31" y="396"/>
                </a:lnTo>
                <a:lnTo>
                  <a:pt x="21" y="393"/>
                </a:lnTo>
                <a:lnTo>
                  <a:pt x="38" y="384"/>
                </a:lnTo>
                <a:lnTo>
                  <a:pt x="38" y="374"/>
                </a:lnTo>
                <a:lnTo>
                  <a:pt x="57" y="369"/>
                </a:lnTo>
                <a:lnTo>
                  <a:pt x="38" y="365"/>
                </a:lnTo>
                <a:lnTo>
                  <a:pt x="24" y="360"/>
                </a:lnTo>
                <a:lnTo>
                  <a:pt x="10" y="350"/>
                </a:lnTo>
                <a:lnTo>
                  <a:pt x="31" y="350"/>
                </a:lnTo>
                <a:lnTo>
                  <a:pt x="52" y="346"/>
                </a:lnTo>
                <a:lnTo>
                  <a:pt x="64" y="360"/>
                </a:lnTo>
                <a:lnTo>
                  <a:pt x="83" y="353"/>
                </a:lnTo>
                <a:lnTo>
                  <a:pt x="69" y="346"/>
                </a:lnTo>
                <a:lnTo>
                  <a:pt x="55" y="334"/>
                </a:lnTo>
                <a:lnTo>
                  <a:pt x="74" y="324"/>
                </a:lnTo>
                <a:lnTo>
                  <a:pt x="66" y="315"/>
                </a:lnTo>
                <a:lnTo>
                  <a:pt x="78" y="310"/>
                </a:lnTo>
                <a:lnTo>
                  <a:pt x="69" y="308"/>
                </a:lnTo>
                <a:lnTo>
                  <a:pt x="47" y="301"/>
                </a:lnTo>
                <a:lnTo>
                  <a:pt x="38" y="291"/>
                </a:lnTo>
                <a:lnTo>
                  <a:pt x="59" y="296"/>
                </a:lnTo>
                <a:lnTo>
                  <a:pt x="92" y="296"/>
                </a:lnTo>
                <a:lnTo>
                  <a:pt x="74" y="291"/>
                </a:lnTo>
                <a:lnTo>
                  <a:pt x="59" y="282"/>
                </a:lnTo>
                <a:lnTo>
                  <a:pt x="78" y="279"/>
                </a:lnTo>
                <a:lnTo>
                  <a:pt x="100" y="277"/>
                </a:lnTo>
                <a:lnTo>
                  <a:pt x="95" y="260"/>
                </a:lnTo>
                <a:lnTo>
                  <a:pt x="76" y="251"/>
                </a:lnTo>
                <a:lnTo>
                  <a:pt x="64" y="239"/>
                </a:lnTo>
                <a:lnTo>
                  <a:pt x="81" y="244"/>
                </a:lnTo>
                <a:lnTo>
                  <a:pt x="95" y="253"/>
                </a:lnTo>
                <a:lnTo>
                  <a:pt x="111" y="260"/>
                </a:lnTo>
                <a:lnTo>
                  <a:pt x="97" y="246"/>
                </a:lnTo>
                <a:lnTo>
                  <a:pt x="114" y="246"/>
                </a:lnTo>
                <a:lnTo>
                  <a:pt x="100" y="244"/>
                </a:lnTo>
                <a:lnTo>
                  <a:pt x="85" y="234"/>
                </a:lnTo>
                <a:lnTo>
                  <a:pt x="69" y="234"/>
                </a:lnTo>
                <a:lnTo>
                  <a:pt x="64" y="215"/>
                </a:lnTo>
                <a:lnTo>
                  <a:pt x="83" y="220"/>
                </a:lnTo>
                <a:lnTo>
                  <a:pt x="100" y="230"/>
                </a:lnTo>
                <a:lnTo>
                  <a:pt x="111" y="237"/>
                </a:lnTo>
                <a:lnTo>
                  <a:pt x="128" y="230"/>
                </a:lnTo>
                <a:lnTo>
                  <a:pt x="107" y="223"/>
                </a:lnTo>
                <a:lnTo>
                  <a:pt x="107" y="232"/>
                </a:lnTo>
                <a:lnTo>
                  <a:pt x="97" y="215"/>
                </a:lnTo>
                <a:lnTo>
                  <a:pt x="85" y="206"/>
                </a:lnTo>
                <a:lnTo>
                  <a:pt x="74" y="199"/>
                </a:lnTo>
                <a:lnTo>
                  <a:pt x="83" y="199"/>
                </a:lnTo>
                <a:lnTo>
                  <a:pt x="97" y="206"/>
                </a:lnTo>
                <a:lnTo>
                  <a:pt x="116" y="215"/>
                </a:lnTo>
                <a:lnTo>
                  <a:pt x="133" y="220"/>
                </a:lnTo>
                <a:lnTo>
                  <a:pt x="152" y="230"/>
                </a:lnTo>
                <a:lnTo>
                  <a:pt x="137" y="220"/>
                </a:lnTo>
                <a:lnTo>
                  <a:pt x="128" y="211"/>
                </a:lnTo>
                <a:lnTo>
                  <a:pt x="119" y="199"/>
                </a:lnTo>
                <a:lnTo>
                  <a:pt x="121" y="201"/>
                </a:lnTo>
                <a:lnTo>
                  <a:pt x="114" y="187"/>
                </a:lnTo>
                <a:lnTo>
                  <a:pt x="109" y="168"/>
                </a:lnTo>
                <a:lnTo>
                  <a:pt x="128" y="163"/>
                </a:lnTo>
                <a:lnTo>
                  <a:pt x="142" y="180"/>
                </a:lnTo>
                <a:lnTo>
                  <a:pt x="154" y="192"/>
                </a:lnTo>
                <a:lnTo>
                  <a:pt x="147" y="180"/>
                </a:lnTo>
                <a:lnTo>
                  <a:pt x="137" y="166"/>
                </a:lnTo>
                <a:lnTo>
                  <a:pt x="128" y="151"/>
                </a:lnTo>
                <a:lnTo>
                  <a:pt x="140" y="156"/>
                </a:lnTo>
                <a:lnTo>
                  <a:pt x="145" y="147"/>
                </a:lnTo>
                <a:lnTo>
                  <a:pt x="147" y="163"/>
                </a:lnTo>
                <a:lnTo>
                  <a:pt x="164" y="175"/>
                </a:lnTo>
                <a:lnTo>
                  <a:pt x="178" y="187"/>
                </a:lnTo>
                <a:lnTo>
                  <a:pt x="164" y="170"/>
                </a:lnTo>
                <a:lnTo>
                  <a:pt x="166" y="154"/>
                </a:lnTo>
                <a:lnTo>
                  <a:pt x="182" y="168"/>
                </a:lnTo>
                <a:lnTo>
                  <a:pt x="197" y="170"/>
                </a:lnTo>
                <a:lnTo>
                  <a:pt x="190" y="156"/>
                </a:lnTo>
                <a:lnTo>
                  <a:pt x="185" y="142"/>
                </a:lnTo>
                <a:lnTo>
                  <a:pt x="187" y="123"/>
                </a:lnTo>
                <a:lnTo>
                  <a:pt x="201" y="116"/>
                </a:lnTo>
                <a:lnTo>
                  <a:pt x="211" y="130"/>
                </a:lnTo>
                <a:lnTo>
                  <a:pt x="192" y="133"/>
                </a:lnTo>
                <a:lnTo>
                  <a:pt x="197" y="142"/>
                </a:lnTo>
                <a:lnTo>
                  <a:pt x="213" y="156"/>
                </a:lnTo>
                <a:lnTo>
                  <a:pt x="227" y="163"/>
                </a:lnTo>
                <a:lnTo>
                  <a:pt x="235" y="180"/>
                </a:lnTo>
                <a:lnTo>
                  <a:pt x="218" y="187"/>
                </a:lnTo>
                <a:lnTo>
                  <a:pt x="227" y="189"/>
                </a:lnTo>
                <a:lnTo>
                  <a:pt x="239" y="204"/>
                </a:lnTo>
                <a:lnTo>
                  <a:pt x="227" y="204"/>
                </a:lnTo>
                <a:lnTo>
                  <a:pt x="242" y="215"/>
                </a:lnTo>
                <a:lnTo>
                  <a:pt x="256" y="225"/>
                </a:lnTo>
                <a:lnTo>
                  <a:pt x="265" y="239"/>
                </a:lnTo>
                <a:lnTo>
                  <a:pt x="272" y="258"/>
                </a:lnTo>
                <a:lnTo>
                  <a:pt x="254" y="246"/>
                </a:lnTo>
                <a:lnTo>
                  <a:pt x="239" y="239"/>
                </a:lnTo>
                <a:lnTo>
                  <a:pt x="223" y="232"/>
                </a:lnTo>
                <a:lnTo>
                  <a:pt x="227" y="246"/>
                </a:lnTo>
                <a:lnTo>
                  <a:pt x="242" y="249"/>
                </a:lnTo>
                <a:lnTo>
                  <a:pt x="254" y="265"/>
                </a:lnTo>
                <a:lnTo>
                  <a:pt x="272" y="275"/>
                </a:lnTo>
                <a:lnTo>
                  <a:pt x="287" y="277"/>
                </a:lnTo>
                <a:lnTo>
                  <a:pt x="291" y="294"/>
                </a:lnTo>
                <a:lnTo>
                  <a:pt x="299" y="313"/>
                </a:lnTo>
                <a:lnTo>
                  <a:pt x="313" y="322"/>
                </a:lnTo>
                <a:lnTo>
                  <a:pt x="332" y="329"/>
                </a:lnTo>
                <a:lnTo>
                  <a:pt x="351" y="322"/>
                </a:lnTo>
                <a:lnTo>
                  <a:pt x="355" y="305"/>
                </a:lnTo>
                <a:lnTo>
                  <a:pt x="358" y="291"/>
                </a:lnTo>
                <a:lnTo>
                  <a:pt x="358" y="277"/>
                </a:lnTo>
                <a:lnTo>
                  <a:pt x="346" y="263"/>
                </a:lnTo>
                <a:lnTo>
                  <a:pt x="346" y="277"/>
                </a:lnTo>
                <a:lnTo>
                  <a:pt x="353" y="291"/>
                </a:lnTo>
                <a:lnTo>
                  <a:pt x="353" y="313"/>
                </a:lnTo>
                <a:lnTo>
                  <a:pt x="344" y="322"/>
                </a:lnTo>
                <a:lnTo>
                  <a:pt x="327" y="322"/>
                </a:lnTo>
                <a:lnTo>
                  <a:pt x="313" y="315"/>
                </a:lnTo>
                <a:lnTo>
                  <a:pt x="301" y="298"/>
                </a:lnTo>
                <a:lnTo>
                  <a:pt x="306" y="282"/>
                </a:lnTo>
                <a:lnTo>
                  <a:pt x="291" y="270"/>
                </a:lnTo>
                <a:lnTo>
                  <a:pt x="287" y="253"/>
                </a:lnTo>
                <a:lnTo>
                  <a:pt x="280" y="239"/>
                </a:lnTo>
                <a:lnTo>
                  <a:pt x="263" y="225"/>
                </a:lnTo>
                <a:lnTo>
                  <a:pt x="256" y="208"/>
                </a:lnTo>
                <a:lnTo>
                  <a:pt x="244" y="194"/>
                </a:lnTo>
                <a:lnTo>
                  <a:pt x="237" y="182"/>
                </a:lnTo>
                <a:lnTo>
                  <a:pt x="232" y="166"/>
                </a:lnTo>
                <a:lnTo>
                  <a:pt x="227" y="154"/>
                </a:lnTo>
                <a:lnTo>
                  <a:pt x="227" y="135"/>
                </a:lnTo>
                <a:lnTo>
                  <a:pt x="225" y="118"/>
                </a:lnTo>
                <a:lnTo>
                  <a:pt x="218" y="104"/>
                </a:lnTo>
                <a:lnTo>
                  <a:pt x="211" y="85"/>
                </a:lnTo>
                <a:lnTo>
                  <a:pt x="206" y="73"/>
                </a:lnTo>
                <a:lnTo>
                  <a:pt x="220" y="59"/>
                </a:lnTo>
                <a:lnTo>
                  <a:pt x="237" y="52"/>
                </a:lnTo>
                <a:lnTo>
                  <a:pt x="239" y="69"/>
                </a:lnTo>
                <a:lnTo>
                  <a:pt x="244" y="87"/>
                </a:lnTo>
                <a:lnTo>
                  <a:pt x="254" y="104"/>
                </a:lnTo>
                <a:lnTo>
                  <a:pt x="263" y="90"/>
                </a:lnTo>
                <a:lnTo>
                  <a:pt x="272" y="97"/>
                </a:lnTo>
                <a:lnTo>
                  <a:pt x="272" y="83"/>
                </a:lnTo>
                <a:lnTo>
                  <a:pt x="287" y="80"/>
                </a:lnTo>
                <a:lnTo>
                  <a:pt x="277" y="78"/>
                </a:lnTo>
                <a:lnTo>
                  <a:pt x="270" y="64"/>
                </a:lnTo>
                <a:lnTo>
                  <a:pt x="280" y="57"/>
                </a:lnTo>
                <a:lnTo>
                  <a:pt x="294" y="71"/>
                </a:lnTo>
                <a:lnTo>
                  <a:pt x="313" y="78"/>
                </a:lnTo>
                <a:lnTo>
                  <a:pt x="325" y="97"/>
                </a:lnTo>
                <a:lnTo>
                  <a:pt x="327" y="111"/>
                </a:lnTo>
                <a:lnTo>
                  <a:pt x="332" y="130"/>
                </a:lnTo>
                <a:lnTo>
                  <a:pt x="334" y="151"/>
                </a:lnTo>
                <a:lnTo>
                  <a:pt x="332" y="168"/>
                </a:lnTo>
                <a:lnTo>
                  <a:pt x="344" y="182"/>
                </a:lnTo>
                <a:lnTo>
                  <a:pt x="351" y="170"/>
                </a:lnTo>
                <a:lnTo>
                  <a:pt x="353" y="187"/>
                </a:lnTo>
                <a:lnTo>
                  <a:pt x="353" y="208"/>
                </a:lnTo>
                <a:lnTo>
                  <a:pt x="353" y="187"/>
                </a:lnTo>
                <a:lnTo>
                  <a:pt x="355" y="173"/>
                </a:lnTo>
                <a:lnTo>
                  <a:pt x="358" y="154"/>
                </a:lnTo>
                <a:lnTo>
                  <a:pt x="355" y="135"/>
                </a:lnTo>
                <a:lnTo>
                  <a:pt x="353" y="116"/>
                </a:lnTo>
                <a:lnTo>
                  <a:pt x="346" y="104"/>
                </a:lnTo>
                <a:lnTo>
                  <a:pt x="339" y="85"/>
                </a:lnTo>
                <a:lnTo>
                  <a:pt x="334" y="71"/>
                </a:lnTo>
                <a:lnTo>
                  <a:pt x="327" y="57"/>
                </a:lnTo>
                <a:lnTo>
                  <a:pt x="317" y="45"/>
                </a:lnTo>
                <a:lnTo>
                  <a:pt x="315" y="28"/>
                </a:lnTo>
                <a:lnTo>
                  <a:pt x="306" y="14"/>
                </a:lnTo>
                <a:lnTo>
                  <a:pt x="308" y="12"/>
                </a:lnTo>
                <a:lnTo>
                  <a:pt x="322" y="2"/>
                </a:lnTo>
                <a:lnTo>
                  <a:pt x="339" y="0"/>
                </a:lnTo>
                <a:lnTo>
                  <a:pt x="339" y="12"/>
                </a:lnTo>
                <a:lnTo>
                  <a:pt x="339" y="26"/>
                </a:lnTo>
                <a:lnTo>
                  <a:pt x="348" y="38"/>
                </a:lnTo>
                <a:lnTo>
                  <a:pt x="363" y="50"/>
                </a:lnTo>
                <a:lnTo>
                  <a:pt x="365" y="61"/>
                </a:lnTo>
                <a:lnTo>
                  <a:pt x="363" y="50"/>
                </a:lnTo>
                <a:lnTo>
                  <a:pt x="370" y="59"/>
                </a:lnTo>
                <a:lnTo>
                  <a:pt x="386" y="69"/>
                </a:lnTo>
                <a:lnTo>
                  <a:pt x="381" y="54"/>
                </a:lnTo>
                <a:lnTo>
                  <a:pt x="374" y="35"/>
                </a:lnTo>
                <a:lnTo>
                  <a:pt x="370" y="24"/>
                </a:lnTo>
                <a:lnTo>
                  <a:pt x="370" y="7"/>
                </a:lnTo>
                <a:lnTo>
                  <a:pt x="379" y="9"/>
                </a:lnTo>
                <a:lnTo>
                  <a:pt x="386" y="26"/>
                </a:lnTo>
                <a:lnTo>
                  <a:pt x="405" y="35"/>
                </a:lnTo>
                <a:lnTo>
                  <a:pt x="408" y="21"/>
                </a:lnTo>
                <a:lnTo>
                  <a:pt x="405" y="7"/>
                </a:lnTo>
                <a:lnTo>
                  <a:pt x="415" y="21"/>
                </a:lnTo>
                <a:lnTo>
                  <a:pt x="431" y="24"/>
                </a:lnTo>
                <a:lnTo>
                  <a:pt x="450" y="19"/>
                </a:lnTo>
                <a:lnTo>
                  <a:pt x="464" y="12"/>
                </a:lnTo>
                <a:lnTo>
                  <a:pt x="479" y="19"/>
                </a:lnTo>
                <a:lnTo>
                  <a:pt x="490" y="7"/>
                </a:lnTo>
                <a:lnTo>
                  <a:pt x="526" y="7"/>
                </a:lnTo>
                <a:lnTo>
                  <a:pt x="512" y="14"/>
                </a:lnTo>
                <a:lnTo>
                  <a:pt x="495" y="28"/>
                </a:lnTo>
                <a:lnTo>
                  <a:pt x="500" y="35"/>
                </a:lnTo>
                <a:lnTo>
                  <a:pt x="488" y="35"/>
                </a:lnTo>
                <a:lnTo>
                  <a:pt x="500" y="42"/>
                </a:lnTo>
                <a:lnTo>
                  <a:pt x="512" y="28"/>
                </a:lnTo>
                <a:lnTo>
                  <a:pt x="531" y="16"/>
                </a:lnTo>
                <a:lnTo>
                  <a:pt x="526" y="35"/>
                </a:lnTo>
                <a:lnTo>
                  <a:pt x="535" y="26"/>
                </a:lnTo>
                <a:lnTo>
                  <a:pt x="554" y="28"/>
                </a:lnTo>
                <a:lnTo>
                  <a:pt x="552" y="45"/>
                </a:lnTo>
                <a:lnTo>
                  <a:pt x="550" y="59"/>
                </a:lnTo>
                <a:lnTo>
                  <a:pt x="531" y="66"/>
                </a:lnTo>
                <a:lnTo>
                  <a:pt x="543" y="71"/>
                </a:lnTo>
                <a:lnTo>
                  <a:pt x="561" y="78"/>
                </a:lnTo>
                <a:lnTo>
                  <a:pt x="564" y="95"/>
                </a:lnTo>
                <a:lnTo>
                  <a:pt x="552" y="109"/>
                </a:lnTo>
                <a:lnTo>
                  <a:pt x="557" y="125"/>
                </a:lnTo>
                <a:lnTo>
                  <a:pt x="566" y="125"/>
                </a:lnTo>
                <a:lnTo>
                  <a:pt x="552" y="130"/>
                </a:lnTo>
                <a:lnTo>
                  <a:pt x="533" y="135"/>
                </a:lnTo>
                <a:lnTo>
                  <a:pt x="526" y="154"/>
                </a:lnTo>
                <a:lnTo>
                  <a:pt x="507" y="156"/>
                </a:lnTo>
                <a:lnTo>
                  <a:pt x="524" y="161"/>
                </a:lnTo>
                <a:lnTo>
                  <a:pt x="543" y="163"/>
                </a:lnTo>
                <a:lnTo>
                  <a:pt x="561" y="175"/>
                </a:lnTo>
                <a:lnTo>
                  <a:pt x="569" y="163"/>
                </a:lnTo>
                <a:lnTo>
                  <a:pt x="571" y="178"/>
                </a:lnTo>
                <a:lnTo>
                  <a:pt x="559" y="180"/>
                </a:lnTo>
                <a:lnTo>
                  <a:pt x="540" y="182"/>
                </a:lnTo>
                <a:lnTo>
                  <a:pt x="526" y="185"/>
                </a:lnTo>
                <a:lnTo>
                  <a:pt x="509" y="187"/>
                </a:lnTo>
                <a:lnTo>
                  <a:pt x="519" y="194"/>
                </a:lnTo>
                <a:lnTo>
                  <a:pt x="543" y="194"/>
                </a:lnTo>
                <a:lnTo>
                  <a:pt x="533" y="201"/>
                </a:lnTo>
                <a:lnTo>
                  <a:pt x="550" y="208"/>
                </a:lnTo>
                <a:lnTo>
                  <a:pt x="564" y="213"/>
                </a:lnTo>
                <a:lnTo>
                  <a:pt x="573" y="225"/>
                </a:lnTo>
                <a:lnTo>
                  <a:pt x="573" y="232"/>
                </a:lnTo>
                <a:lnTo>
                  <a:pt x="571" y="249"/>
                </a:lnTo>
                <a:lnTo>
                  <a:pt x="564" y="253"/>
                </a:lnTo>
                <a:lnTo>
                  <a:pt x="545" y="256"/>
                </a:lnTo>
                <a:lnTo>
                  <a:pt x="531" y="256"/>
                </a:lnTo>
                <a:lnTo>
                  <a:pt x="514" y="253"/>
                </a:lnTo>
                <a:lnTo>
                  <a:pt x="498" y="253"/>
                </a:lnTo>
                <a:lnTo>
                  <a:pt x="479" y="251"/>
                </a:lnTo>
                <a:lnTo>
                  <a:pt x="460" y="251"/>
                </a:lnTo>
                <a:lnTo>
                  <a:pt x="441" y="253"/>
                </a:lnTo>
                <a:lnTo>
                  <a:pt x="424" y="256"/>
                </a:lnTo>
                <a:lnTo>
                  <a:pt x="410" y="253"/>
                </a:lnTo>
                <a:lnTo>
                  <a:pt x="391" y="260"/>
                </a:lnTo>
                <a:lnTo>
                  <a:pt x="374" y="272"/>
                </a:lnTo>
                <a:lnTo>
                  <a:pt x="396" y="277"/>
                </a:lnTo>
                <a:lnTo>
                  <a:pt x="412" y="270"/>
                </a:lnTo>
                <a:lnTo>
                  <a:pt x="426" y="258"/>
                </a:lnTo>
                <a:lnTo>
                  <a:pt x="443" y="260"/>
                </a:lnTo>
                <a:lnTo>
                  <a:pt x="460" y="265"/>
                </a:lnTo>
                <a:lnTo>
                  <a:pt x="479" y="268"/>
                </a:lnTo>
                <a:lnTo>
                  <a:pt x="490" y="277"/>
                </a:lnTo>
                <a:lnTo>
                  <a:pt x="507" y="272"/>
                </a:lnTo>
                <a:lnTo>
                  <a:pt x="524" y="270"/>
                </a:lnTo>
                <a:lnTo>
                  <a:pt x="543" y="275"/>
                </a:lnTo>
                <a:lnTo>
                  <a:pt x="533" y="277"/>
                </a:lnTo>
                <a:lnTo>
                  <a:pt x="514" y="284"/>
                </a:lnTo>
                <a:lnTo>
                  <a:pt x="500" y="296"/>
                </a:lnTo>
                <a:lnTo>
                  <a:pt x="509" y="303"/>
                </a:lnTo>
                <a:lnTo>
                  <a:pt x="524" y="298"/>
                </a:lnTo>
                <a:lnTo>
                  <a:pt x="545" y="301"/>
                </a:lnTo>
                <a:lnTo>
                  <a:pt x="561" y="310"/>
                </a:lnTo>
                <a:lnTo>
                  <a:pt x="554" y="320"/>
                </a:lnTo>
                <a:lnTo>
                  <a:pt x="533" y="322"/>
                </a:lnTo>
                <a:lnTo>
                  <a:pt x="516" y="324"/>
                </a:lnTo>
                <a:lnTo>
                  <a:pt x="500" y="332"/>
                </a:lnTo>
                <a:lnTo>
                  <a:pt x="519" y="343"/>
                </a:lnTo>
                <a:lnTo>
                  <a:pt x="533" y="346"/>
                </a:lnTo>
                <a:lnTo>
                  <a:pt x="552" y="343"/>
                </a:lnTo>
                <a:lnTo>
                  <a:pt x="573" y="348"/>
                </a:lnTo>
                <a:lnTo>
                  <a:pt x="571" y="362"/>
                </a:lnTo>
                <a:lnTo>
                  <a:pt x="557" y="369"/>
                </a:lnTo>
                <a:lnTo>
                  <a:pt x="543" y="367"/>
                </a:lnTo>
                <a:lnTo>
                  <a:pt x="521" y="367"/>
                </a:lnTo>
                <a:lnTo>
                  <a:pt x="502" y="374"/>
                </a:lnTo>
                <a:lnTo>
                  <a:pt x="486" y="374"/>
                </a:lnTo>
                <a:lnTo>
                  <a:pt x="471" y="384"/>
                </a:lnTo>
                <a:lnTo>
                  <a:pt x="481" y="388"/>
                </a:lnTo>
                <a:lnTo>
                  <a:pt x="498" y="388"/>
                </a:lnTo>
                <a:lnTo>
                  <a:pt x="514" y="381"/>
                </a:lnTo>
                <a:lnTo>
                  <a:pt x="526" y="396"/>
                </a:lnTo>
                <a:lnTo>
                  <a:pt x="540" y="407"/>
                </a:lnTo>
                <a:lnTo>
                  <a:pt x="543" y="424"/>
                </a:lnTo>
                <a:lnTo>
                  <a:pt x="557" y="431"/>
                </a:lnTo>
                <a:lnTo>
                  <a:pt x="550" y="445"/>
                </a:lnTo>
                <a:lnTo>
                  <a:pt x="533" y="450"/>
                </a:lnTo>
                <a:lnTo>
                  <a:pt x="524" y="464"/>
                </a:lnTo>
                <a:lnTo>
                  <a:pt x="514" y="474"/>
                </a:lnTo>
                <a:lnTo>
                  <a:pt x="498" y="486"/>
                </a:lnTo>
                <a:lnTo>
                  <a:pt x="514" y="490"/>
                </a:lnTo>
                <a:lnTo>
                  <a:pt x="507" y="502"/>
                </a:lnTo>
                <a:lnTo>
                  <a:pt x="488" y="497"/>
                </a:lnTo>
                <a:lnTo>
                  <a:pt x="500" y="509"/>
                </a:lnTo>
                <a:lnTo>
                  <a:pt x="516" y="523"/>
                </a:lnTo>
                <a:lnTo>
                  <a:pt x="514" y="547"/>
                </a:lnTo>
                <a:lnTo>
                  <a:pt x="502" y="538"/>
                </a:lnTo>
                <a:lnTo>
                  <a:pt x="483" y="526"/>
                </a:lnTo>
                <a:lnTo>
                  <a:pt x="483" y="547"/>
                </a:lnTo>
                <a:lnTo>
                  <a:pt x="479" y="564"/>
                </a:lnTo>
                <a:lnTo>
                  <a:pt x="467" y="576"/>
                </a:lnTo>
                <a:lnTo>
                  <a:pt x="469" y="590"/>
                </a:lnTo>
                <a:lnTo>
                  <a:pt x="476" y="599"/>
                </a:lnTo>
                <a:lnTo>
                  <a:pt x="464" y="613"/>
                </a:lnTo>
                <a:lnTo>
                  <a:pt x="467" y="604"/>
                </a:lnTo>
                <a:lnTo>
                  <a:pt x="453" y="595"/>
                </a:lnTo>
                <a:lnTo>
                  <a:pt x="443" y="613"/>
                </a:lnTo>
                <a:lnTo>
                  <a:pt x="438" y="597"/>
                </a:lnTo>
                <a:lnTo>
                  <a:pt x="422" y="592"/>
                </a:lnTo>
                <a:lnTo>
                  <a:pt x="415" y="602"/>
                </a:lnTo>
                <a:lnTo>
                  <a:pt x="410" y="592"/>
                </a:lnTo>
                <a:lnTo>
                  <a:pt x="410" y="606"/>
                </a:lnTo>
                <a:lnTo>
                  <a:pt x="412" y="623"/>
                </a:lnTo>
                <a:lnTo>
                  <a:pt x="408" y="606"/>
                </a:lnTo>
                <a:lnTo>
                  <a:pt x="408" y="592"/>
                </a:lnTo>
                <a:lnTo>
                  <a:pt x="396" y="595"/>
                </a:lnTo>
                <a:lnTo>
                  <a:pt x="386" y="578"/>
                </a:lnTo>
                <a:lnTo>
                  <a:pt x="377" y="587"/>
                </a:lnTo>
                <a:lnTo>
                  <a:pt x="365" y="573"/>
                </a:lnTo>
                <a:lnTo>
                  <a:pt x="355" y="554"/>
                </a:lnTo>
                <a:lnTo>
                  <a:pt x="351" y="540"/>
                </a:lnTo>
                <a:lnTo>
                  <a:pt x="341" y="526"/>
                </a:lnTo>
                <a:lnTo>
                  <a:pt x="334" y="545"/>
                </a:lnTo>
                <a:lnTo>
                  <a:pt x="341" y="538"/>
                </a:lnTo>
                <a:lnTo>
                  <a:pt x="346" y="554"/>
                </a:lnTo>
                <a:lnTo>
                  <a:pt x="353" y="566"/>
                </a:lnTo>
                <a:lnTo>
                  <a:pt x="346" y="585"/>
                </a:lnTo>
                <a:lnTo>
                  <a:pt x="360" y="597"/>
                </a:lnTo>
                <a:lnTo>
                  <a:pt x="360" y="583"/>
                </a:lnTo>
                <a:lnTo>
                  <a:pt x="363" y="597"/>
                </a:lnTo>
                <a:lnTo>
                  <a:pt x="365" y="613"/>
                </a:lnTo>
                <a:lnTo>
                  <a:pt x="367" y="630"/>
                </a:lnTo>
                <a:lnTo>
                  <a:pt x="363" y="616"/>
                </a:lnTo>
                <a:lnTo>
                  <a:pt x="360" y="599"/>
                </a:lnTo>
                <a:lnTo>
                  <a:pt x="344" y="599"/>
                </a:lnTo>
                <a:lnTo>
                  <a:pt x="348" y="618"/>
                </a:lnTo>
                <a:lnTo>
                  <a:pt x="344" y="635"/>
                </a:lnTo>
                <a:lnTo>
                  <a:pt x="344" y="616"/>
                </a:lnTo>
                <a:lnTo>
                  <a:pt x="332" y="602"/>
                </a:lnTo>
                <a:lnTo>
                  <a:pt x="327" y="583"/>
                </a:lnTo>
                <a:lnTo>
                  <a:pt x="320" y="566"/>
                </a:lnTo>
                <a:lnTo>
                  <a:pt x="308" y="583"/>
                </a:lnTo>
                <a:lnTo>
                  <a:pt x="308" y="597"/>
                </a:lnTo>
              </a:path>
            </a:pathLst>
          </a:custGeom>
          <a:noFill/>
          <a:ln w="3175" cap="flat">
            <a:solidFill>
              <a:srgbClr val="94BDE5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5" name="Freeform 11"/>
          <p:cNvSpPr>
            <a:spLocks/>
          </p:cNvSpPr>
          <p:nvPr/>
        </p:nvSpPr>
        <p:spPr bwMode="auto">
          <a:xfrm>
            <a:off x="4575176" y="2865438"/>
            <a:ext cx="71438" cy="101600"/>
          </a:xfrm>
          <a:custGeom>
            <a:avLst/>
            <a:gdLst/>
            <a:ahLst/>
            <a:cxnLst>
              <a:cxn ang="0">
                <a:pos x="41" y="0"/>
              </a:cxn>
              <a:cxn ang="0">
                <a:pos x="41" y="0"/>
              </a:cxn>
              <a:cxn ang="0">
                <a:pos x="45" y="21"/>
              </a:cxn>
              <a:cxn ang="0">
                <a:pos x="45" y="42"/>
              </a:cxn>
              <a:cxn ang="0">
                <a:pos x="36" y="56"/>
              </a:cxn>
              <a:cxn ang="0">
                <a:pos x="15" y="64"/>
              </a:cxn>
              <a:cxn ang="0">
                <a:pos x="0" y="52"/>
              </a:cxn>
              <a:cxn ang="0">
                <a:pos x="5" y="35"/>
              </a:cxn>
              <a:cxn ang="0">
                <a:pos x="15" y="19"/>
              </a:cxn>
              <a:cxn ang="0">
                <a:pos x="29" y="7"/>
              </a:cxn>
              <a:cxn ang="0">
                <a:pos x="41" y="0"/>
              </a:cxn>
            </a:cxnLst>
            <a:rect l="0" t="0" r="r" b="b"/>
            <a:pathLst>
              <a:path w="45" h="64">
                <a:moveTo>
                  <a:pt x="41" y="0"/>
                </a:moveTo>
                <a:lnTo>
                  <a:pt x="41" y="0"/>
                </a:lnTo>
                <a:lnTo>
                  <a:pt x="45" y="21"/>
                </a:lnTo>
                <a:lnTo>
                  <a:pt x="45" y="42"/>
                </a:lnTo>
                <a:lnTo>
                  <a:pt x="36" y="56"/>
                </a:lnTo>
                <a:lnTo>
                  <a:pt x="15" y="64"/>
                </a:lnTo>
                <a:lnTo>
                  <a:pt x="0" y="52"/>
                </a:lnTo>
                <a:lnTo>
                  <a:pt x="5" y="35"/>
                </a:lnTo>
                <a:lnTo>
                  <a:pt x="15" y="19"/>
                </a:lnTo>
                <a:lnTo>
                  <a:pt x="29" y="7"/>
                </a:lnTo>
                <a:lnTo>
                  <a:pt x="41" y="0"/>
                </a:lnTo>
                <a:close/>
              </a:path>
            </a:pathLst>
          </a:custGeom>
          <a:solidFill>
            <a:srgbClr val="D4EFFC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6" name="Freeform 12"/>
          <p:cNvSpPr>
            <a:spLocks/>
          </p:cNvSpPr>
          <p:nvPr/>
        </p:nvSpPr>
        <p:spPr bwMode="auto">
          <a:xfrm>
            <a:off x="4575176" y="2865438"/>
            <a:ext cx="71438" cy="101600"/>
          </a:xfrm>
          <a:custGeom>
            <a:avLst/>
            <a:gdLst/>
            <a:ahLst/>
            <a:cxnLst>
              <a:cxn ang="0">
                <a:pos x="41" y="0"/>
              </a:cxn>
              <a:cxn ang="0">
                <a:pos x="41" y="0"/>
              </a:cxn>
              <a:cxn ang="0">
                <a:pos x="45" y="21"/>
              </a:cxn>
              <a:cxn ang="0">
                <a:pos x="45" y="42"/>
              </a:cxn>
              <a:cxn ang="0">
                <a:pos x="36" y="56"/>
              </a:cxn>
              <a:cxn ang="0">
                <a:pos x="15" y="64"/>
              </a:cxn>
              <a:cxn ang="0">
                <a:pos x="0" y="52"/>
              </a:cxn>
              <a:cxn ang="0">
                <a:pos x="5" y="35"/>
              </a:cxn>
              <a:cxn ang="0">
                <a:pos x="15" y="19"/>
              </a:cxn>
              <a:cxn ang="0">
                <a:pos x="29" y="7"/>
              </a:cxn>
              <a:cxn ang="0">
                <a:pos x="41" y="0"/>
              </a:cxn>
            </a:cxnLst>
            <a:rect l="0" t="0" r="r" b="b"/>
            <a:pathLst>
              <a:path w="45" h="64">
                <a:moveTo>
                  <a:pt x="41" y="0"/>
                </a:moveTo>
                <a:lnTo>
                  <a:pt x="41" y="0"/>
                </a:lnTo>
                <a:lnTo>
                  <a:pt x="45" y="21"/>
                </a:lnTo>
                <a:lnTo>
                  <a:pt x="45" y="42"/>
                </a:lnTo>
                <a:lnTo>
                  <a:pt x="36" y="56"/>
                </a:lnTo>
                <a:lnTo>
                  <a:pt x="15" y="64"/>
                </a:lnTo>
                <a:lnTo>
                  <a:pt x="0" y="52"/>
                </a:lnTo>
                <a:lnTo>
                  <a:pt x="5" y="35"/>
                </a:lnTo>
                <a:lnTo>
                  <a:pt x="15" y="19"/>
                </a:lnTo>
                <a:lnTo>
                  <a:pt x="29" y="7"/>
                </a:lnTo>
                <a:lnTo>
                  <a:pt x="41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7" name="Freeform 13"/>
          <p:cNvSpPr>
            <a:spLocks/>
          </p:cNvSpPr>
          <p:nvPr/>
        </p:nvSpPr>
        <p:spPr bwMode="auto">
          <a:xfrm>
            <a:off x="4206876" y="3068638"/>
            <a:ext cx="496888" cy="261938"/>
          </a:xfrm>
          <a:custGeom>
            <a:avLst/>
            <a:gdLst/>
            <a:ahLst/>
            <a:cxnLst>
              <a:cxn ang="0">
                <a:pos x="273" y="0"/>
              </a:cxn>
              <a:cxn ang="0">
                <a:pos x="273" y="0"/>
              </a:cxn>
              <a:cxn ang="0">
                <a:pos x="292" y="2"/>
              </a:cxn>
              <a:cxn ang="0">
                <a:pos x="308" y="7"/>
              </a:cxn>
              <a:cxn ang="0">
                <a:pos x="313" y="18"/>
              </a:cxn>
              <a:cxn ang="0">
                <a:pos x="294" y="26"/>
              </a:cxn>
              <a:cxn ang="0">
                <a:pos x="280" y="23"/>
              </a:cxn>
              <a:cxn ang="0">
                <a:pos x="263" y="26"/>
              </a:cxn>
              <a:cxn ang="0">
                <a:pos x="251" y="30"/>
              </a:cxn>
              <a:cxn ang="0">
                <a:pos x="235" y="33"/>
              </a:cxn>
              <a:cxn ang="0">
                <a:pos x="218" y="40"/>
              </a:cxn>
              <a:cxn ang="0">
                <a:pos x="206" y="47"/>
              </a:cxn>
              <a:cxn ang="0">
                <a:pos x="187" y="54"/>
              </a:cxn>
              <a:cxn ang="0">
                <a:pos x="168" y="63"/>
              </a:cxn>
              <a:cxn ang="0">
                <a:pos x="150" y="73"/>
              </a:cxn>
              <a:cxn ang="0">
                <a:pos x="135" y="78"/>
              </a:cxn>
              <a:cxn ang="0">
                <a:pos x="126" y="90"/>
              </a:cxn>
              <a:cxn ang="0">
                <a:pos x="112" y="99"/>
              </a:cxn>
              <a:cxn ang="0">
                <a:pos x="97" y="104"/>
              </a:cxn>
              <a:cxn ang="0">
                <a:pos x="83" y="113"/>
              </a:cxn>
              <a:cxn ang="0">
                <a:pos x="71" y="123"/>
              </a:cxn>
              <a:cxn ang="0">
                <a:pos x="55" y="127"/>
              </a:cxn>
              <a:cxn ang="0">
                <a:pos x="43" y="137"/>
              </a:cxn>
              <a:cxn ang="0">
                <a:pos x="29" y="144"/>
              </a:cxn>
              <a:cxn ang="0">
                <a:pos x="15" y="158"/>
              </a:cxn>
              <a:cxn ang="0">
                <a:pos x="0" y="165"/>
              </a:cxn>
              <a:cxn ang="0">
                <a:pos x="7" y="146"/>
              </a:cxn>
              <a:cxn ang="0">
                <a:pos x="26" y="139"/>
              </a:cxn>
              <a:cxn ang="0">
                <a:pos x="41" y="130"/>
              </a:cxn>
              <a:cxn ang="0">
                <a:pos x="48" y="111"/>
              </a:cxn>
              <a:cxn ang="0">
                <a:pos x="45" y="94"/>
              </a:cxn>
              <a:cxn ang="0">
                <a:pos x="60" y="85"/>
              </a:cxn>
              <a:cxn ang="0">
                <a:pos x="78" y="85"/>
              </a:cxn>
              <a:cxn ang="0">
                <a:pos x="88" y="75"/>
              </a:cxn>
              <a:cxn ang="0">
                <a:pos x="107" y="66"/>
              </a:cxn>
              <a:cxn ang="0">
                <a:pos x="126" y="56"/>
              </a:cxn>
              <a:cxn ang="0">
                <a:pos x="135" y="42"/>
              </a:cxn>
              <a:cxn ang="0">
                <a:pos x="152" y="33"/>
              </a:cxn>
              <a:cxn ang="0">
                <a:pos x="166" y="26"/>
              </a:cxn>
              <a:cxn ang="0">
                <a:pos x="187" y="18"/>
              </a:cxn>
              <a:cxn ang="0">
                <a:pos x="199" y="11"/>
              </a:cxn>
              <a:cxn ang="0">
                <a:pos x="218" y="11"/>
              </a:cxn>
              <a:cxn ang="0">
                <a:pos x="237" y="11"/>
              </a:cxn>
              <a:cxn ang="0">
                <a:pos x="256" y="9"/>
              </a:cxn>
              <a:cxn ang="0">
                <a:pos x="273" y="0"/>
              </a:cxn>
            </a:cxnLst>
            <a:rect l="0" t="0" r="r" b="b"/>
            <a:pathLst>
              <a:path w="313" h="165">
                <a:moveTo>
                  <a:pt x="273" y="0"/>
                </a:moveTo>
                <a:lnTo>
                  <a:pt x="273" y="0"/>
                </a:lnTo>
                <a:lnTo>
                  <a:pt x="292" y="2"/>
                </a:lnTo>
                <a:lnTo>
                  <a:pt x="308" y="7"/>
                </a:lnTo>
                <a:lnTo>
                  <a:pt x="313" y="18"/>
                </a:lnTo>
                <a:lnTo>
                  <a:pt x="294" y="26"/>
                </a:lnTo>
                <a:lnTo>
                  <a:pt x="280" y="23"/>
                </a:lnTo>
                <a:lnTo>
                  <a:pt x="263" y="26"/>
                </a:lnTo>
                <a:lnTo>
                  <a:pt x="251" y="30"/>
                </a:lnTo>
                <a:lnTo>
                  <a:pt x="235" y="33"/>
                </a:lnTo>
                <a:lnTo>
                  <a:pt x="218" y="40"/>
                </a:lnTo>
                <a:lnTo>
                  <a:pt x="206" y="47"/>
                </a:lnTo>
                <a:lnTo>
                  <a:pt x="187" y="54"/>
                </a:lnTo>
                <a:lnTo>
                  <a:pt x="168" y="63"/>
                </a:lnTo>
                <a:lnTo>
                  <a:pt x="150" y="73"/>
                </a:lnTo>
                <a:lnTo>
                  <a:pt x="135" y="78"/>
                </a:lnTo>
                <a:lnTo>
                  <a:pt x="126" y="90"/>
                </a:lnTo>
                <a:lnTo>
                  <a:pt x="112" y="99"/>
                </a:lnTo>
                <a:lnTo>
                  <a:pt x="97" y="104"/>
                </a:lnTo>
                <a:lnTo>
                  <a:pt x="83" y="113"/>
                </a:lnTo>
                <a:lnTo>
                  <a:pt x="71" y="123"/>
                </a:lnTo>
                <a:lnTo>
                  <a:pt x="55" y="127"/>
                </a:lnTo>
                <a:lnTo>
                  <a:pt x="43" y="137"/>
                </a:lnTo>
                <a:lnTo>
                  <a:pt x="29" y="144"/>
                </a:lnTo>
                <a:lnTo>
                  <a:pt x="15" y="158"/>
                </a:lnTo>
                <a:lnTo>
                  <a:pt x="0" y="165"/>
                </a:lnTo>
                <a:lnTo>
                  <a:pt x="7" y="146"/>
                </a:lnTo>
                <a:lnTo>
                  <a:pt x="26" y="139"/>
                </a:lnTo>
                <a:lnTo>
                  <a:pt x="41" y="130"/>
                </a:lnTo>
                <a:lnTo>
                  <a:pt x="48" y="111"/>
                </a:lnTo>
                <a:lnTo>
                  <a:pt x="45" y="94"/>
                </a:lnTo>
                <a:lnTo>
                  <a:pt x="60" y="85"/>
                </a:lnTo>
                <a:lnTo>
                  <a:pt x="78" y="85"/>
                </a:lnTo>
                <a:lnTo>
                  <a:pt x="88" y="75"/>
                </a:lnTo>
                <a:lnTo>
                  <a:pt x="107" y="66"/>
                </a:lnTo>
                <a:lnTo>
                  <a:pt x="126" y="56"/>
                </a:lnTo>
                <a:lnTo>
                  <a:pt x="135" y="42"/>
                </a:lnTo>
                <a:lnTo>
                  <a:pt x="152" y="33"/>
                </a:lnTo>
                <a:lnTo>
                  <a:pt x="166" y="26"/>
                </a:lnTo>
                <a:lnTo>
                  <a:pt x="187" y="18"/>
                </a:lnTo>
                <a:lnTo>
                  <a:pt x="199" y="11"/>
                </a:lnTo>
                <a:lnTo>
                  <a:pt x="218" y="11"/>
                </a:lnTo>
                <a:lnTo>
                  <a:pt x="237" y="11"/>
                </a:lnTo>
                <a:lnTo>
                  <a:pt x="256" y="9"/>
                </a:lnTo>
                <a:lnTo>
                  <a:pt x="273" y="0"/>
                </a:lnTo>
                <a:close/>
              </a:path>
            </a:pathLst>
          </a:custGeom>
          <a:solidFill>
            <a:srgbClr val="D4EFFC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8" name="Freeform 14"/>
          <p:cNvSpPr>
            <a:spLocks/>
          </p:cNvSpPr>
          <p:nvPr/>
        </p:nvSpPr>
        <p:spPr bwMode="auto">
          <a:xfrm>
            <a:off x="4206876" y="3068638"/>
            <a:ext cx="496888" cy="261938"/>
          </a:xfrm>
          <a:custGeom>
            <a:avLst/>
            <a:gdLst/>
            <a:ahLst/>
            <a:cxnLst>
              <a:cxn ang="0">
                <a:pos x="273" y="0"/>
              </a:cxn>
              <a:cxn ang="0">
                <a:pos x="273" y="0"/>
              </a:cxn>
              <a:cxn ang="0">
                <a:pos x="292" y="2"/>
              </a:cxn>
              <a:cxn ang="0">
                <a:pos x="308" y="7"/>
              </a:cxn>
              <a:cxn ang="0">
                <a:pos x="313" y="18"/>
              </a:cxn>
              <a:cxn ang="0">
                <a:pos x="294" y="26"/>
              </a:cxn>
              <a:cxn ang="0">
                <a:pos x="280" y="23"/>
              </a:cxn>
              <a:cxn ang="0">
                <a:pos x="263" y="26"/>
              </a:cxn>
              <a:cxn ang="0">
                <a:pos x="251" y="30"/>
              </a:cxn>
              <a:cxn ang="0">
                <a:pos x="235" y="33"/>
              </a:cxn>
              <a:cxn ang="0">
                <a:pos x="218" y="40"/>
              </a:cxn>
              <a:cxn ang="0">
                <a:pos x="206" y="47"/>
              </a:cxn>
              <a:cxn ang="0">
                <a:pos x="187" y="54"/>
              </a:cxn>
              <a:cxn ang="0">
                <a:pos x="168" y="63"/>
              </a:cxn>
              <a:cxn ang="0">
                <a:pos x="150" y="73"/>
              </a:cxn>
              <a:cxn ang="0">
                <a:pos x="135" y="78"/>
              </a:cxn>
              <a:cxn ang="0">
                <a:pos x="126" y="90"/>
              </a:cxn>
              <a:cxn ang="0">
                <a:pos x="112" y="99"/>
              </a:cxn>
              <a:cxn ang="0">
                <a:pos x="97" y="104"/>
              </a:cxn>
              <a:cxn ang="0">
                <a:pos x="83" y="113"/>
              </a:cxn>
              <a:cxn ang="0">
                <a:pos x="71" y="123"/>
              </a:cxn>
              <a:cxn ang="0">
                <a:pos x="55" y="127"/>
              </a:cxn>
              <a:cxn ang="0">
                <a:pos x="43" y="137"/>
              </a:cxn>
              <a:cxn ang="0">
                <a:pos x="29" y="144"/>
              </a:cxn>
              <a:cxn ang="0">
                <a:pos x="15" y="158"/>
              </a:cxn>
              <a:cxn ang="0">
                <a:pos x="0" y="165"/>
              </a:cxn>
              <a:cxn ang="0">
                <a:pos x="7" y="146"/>
              </a:cxn>
              <a:cxn ang="0">
                <a:pos x="26" y="139"/>
              </a:cxn>
              <a:cxn ang="0">
                <a:pos x="41" y="130"/>
              </a:cxn>
              <a:cxn ang="0">
                <a:pos x="48" y="111"/>
              </a:cxn>
              <a:cxn ang="0">
                <a:pos x="45" y="94"/>
              </a:cxn>
              <a:cxn ang="0">
                <a:pos x="60" y="85"/>
              </a:cxn>
              <a:cxn ang="0">
                <a:pos x="78" y="85"/>
              </a:cxn>
              <a:cxn ang="0">
                <a:pos x="88" y="75"/>
              </a:cxn>
              <a:cxn ang="0">
                <a:pos x="107" y="66"/>
              </a:cxn>
              <a:cxn ang="0">
                <a:pos x="126" y="56"/>
              </a:cxn>
              <a:cxn ang="0">
                <a:pos x="135" y="42"/>
              </a:cxn>
              <a:cxn ang="0">
                <a:pos x="152" y="33"/>
              </a:cxn>
              <a:cxn ang="0">
                <a:pos x="166" y="26"/>
              </a:cxn>
              <a:cxn ang="0">
                <a:pos x="187" y="18"/>
              </a:cxn>
              <a:cxn ang="0">
                <a:pos x="199" y="11"/>
              </a:cxn>
              <a:cxn ang="0">
                <a:pos x="218" y="11"/>
              </a:cxn>
              <a:cxn ang="0">
                <a:pos x="237" y="11"/>
              </a:cxn>
              <a:cxn ang="0">
                <a:pos x="256" y="9"/>
              </a:cxn>
              <a:cxn ang="0">
                <a:pos x="273" y="0"/>
              </a:cxn>
            </a:cxnLst>
            <a:rect l="0" t="0" r="r" b="b"/>
            <a:pathLst>
              <a:path w="313" h="165">
                <a:moveTo>
                  <a:pt x="273" y="0"/>
                </a:moveTo>
                <a:lnTo>
                  <a:pt x="273" y="0"/>
                </a:lnTo>
                <a:lnTo>
                  <a:pt x="292" y="2"/>
                </a:lnTo>
                <a:lnTo>
                  <a:pt x="308" y="7"/>
                </a:lnTo>
                <a:lnTo>
                  <a:pt x="313" y="18"/>
                </a:lnTo>
                <a:lnTo>
                  <a:pt x="294" y="26"/>
                </a:lnTo>
                <a:lnTo>
                  <a:pt x="280" y="23"/>
                </a:lnTo>
                <a:lnTo>
                  <a:pt x="263" y="26"/>
                </a:lnTo>
                <a:lnTo>
                  <a:pt x="251" y="30"/>
                </a:lnTo>
                <a:lnTo>
                  <a:pt x="235" y="33"/>
                </a:lnTo>
                <a:lnTo>
                  <a:pt x="218" y="40"/>
                </a:lnTo>
                <a:lnTo>
                  <a:pt x="206" y="47"/>
                </a:lnTo>
                <a:lnTo>
                  <a:pt x="187" y="54"/>
                </a:lnTo>
                <a:lnTo>
                  <a:pt x="168" y="63"/>
                </a:lnTo>
                <a:lnTo>
                  <a:pt x="150" y="73"/>
                </a:lnTo>
                <a:lnTo>
                  <a:pt x="135" y="78"/>
                </a:lnTo>
                <a:lnTo>
                  <a:pt x="126" y="90"/>
                </a:lnTo>
                <a:lnTo>
                  <a:pt x="112" y="99"/>
                </a:lnTo>
                <a:lnTo>
                  <a:pt x="97" y="104"/>
                </a:lnTo>
                <a:lnTo>
                  <a:pt x="83" y="113"/>
                </a:lnTo>
                <a:lnTo>
                  <a:pt x="71" y="123"/>
                </a:lnTo>
                <a:lnTo>
                  <a:pt x="55" y="127"/>
                </a:lnTo>
                <a:lnTo>
                  <a:pt x="43" y="137"/>
                </a:lnTo>
                <a:lnTo>
                  <a:pt x="29" y="144"/>
                </a:lnTo>
                <a:lnTo>
                  <a:pt x="15" y="158"/>
                </a:lnTo>
                <a:lnTo>
                  <a:pt x="0" y="165"/>
                </a:lnTo>
                <a:lnTo>
                  <a:pt x="7" y="146"/>
                </a:lnTo>
                <a:lnTo>
                  <a:pt x="26" y="139"/>
                </a:lnTo>
                <a:lnTo>
                  <a:pt x="41" y="130"/>
                </a:lnTo>
                <a:lnTo>
                  <a:pt x="48" y="111"/>
                </a:lnTo>
                <a:lnTo>
                  <a:pt x="45" y="94"/>
                </a:lnTo>
                <a:lnTo>
                  <a:pt x="60" y="85"/>
                </a:lnTo>
                <a:lnTo>
                  <a:pt x="78" y="85"/>
                </a:lnTo>
                <a:lnTo>
                  <a:pt x="88" y="75"/>
                </a:lnTo>
                <a:lnTo>
                  <a:pt x="107" y="66"/>
                </a:lnTo>
                <a:lnTo>
                  <a:pt x="126" y="56"/>
                </a:lnTo>
                <a:lnTo>
                  <a:pt x="135" y="42"/>
                </a:lnTo>
                <a:lnTo>
                  <a:pt x="152" y="33"/>
                </a:lnTo>
                <a:lnTo>
                  <a:pt x="166" y="26"/>
                </a:lnTo>
                <a:lnTo>
                  <a:pt x="187" y="18"/>
                </a:lnTo>
                <a:lnTo>
                  <a:pt x="199" y="11"/>
                </a:lnTo>
                <a:lnTo>
                  <a:pt x="218" y="11"/>
                </a:lnTo>
                <a:lnTo>
                  <a:pt x="237" y="11"/>
                </a:lnTo>
                <a:lnTo>
                  <a:pt x="256" y="9"/>
                </a:lnTo>
                <a:lnTo>
                  <a:pt x="273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9" name="Freeform 15"/>
          <p:cNvSpPr>
            <a:spLocks/>
          </p:cNvSpPr>
          <p:nvPr/>
        </p:nvSpPr>
        <p:spPr bwMode="auto">
          <a:xfrm>
            <a:off x="4575176" y="2865438"/>
            <a:ext cx="71438" cy="101600"/>
          </a:xfrm>
          <a:custGeom>
            <a:avLst/>
            <a:gdLst/>
            <a:ahLst/>
            <a:cxnLst>
              <a:cxn ang="0">
                <a:pos x="41" y="0"/>
              </a:cxn>
              <a:cxn ang="0">
                <a:pos x="45" y="21"/>
              </a:cxn>
              <a:cxn ang="0">
                <a:pos x="45" y="42"/>
              </a:cxn>
              <a:cxn ang="0">
                <a:pos x="36" y="56"/>
              </a:cxn>
              <a:cxn ang="0">
                <a:pos x="15" y="64"/>
              </a:cxn>
              <a:cxn ang="0">
                <a:pos x="0" y="52"/>
              </a:cxn>
              <a:cxn ang="0">
                <a:pos x="5" y="35"/>
              </a:cxn>
              <a:cxn ang="0">
                <a:pos x="15" y="19"/>
              </a:cxn>
              <a:cxn ang="0">
                <a:pos x="29" y="7"/>
              </a:cxn>
              <a:cxn ang="0">
                <a:pos x="41" y="0"/>
              </a:cxn>
            </a:cxnLst>
            <a:rect l="0" t="0" r="r" b="b"/>
            <a:pathLst>
              <a:path w="45" h="64">
                <a:moveTo>
                  <a:pt x="41" y="0"/>
                </a:moveTo>
                <a:lnTo>
                  <a:pt x="45" y="21"/>
                </a:lnTo>
                <a:lnTo>
                  <a:pt x="45" y="42"/>
                </a:lnTo>
                <a:lnTo>
                  <a:pt x="36" y="56"/>
                </a:lnTo>
                <a:lnTo>
                  <a:pt x="15" y="64"/>
                </a:lnTo>
                <a:lnTo>
                  <a:pt x="0" y="52"/>
                </a:lnTo>
                <a:lnTo>
                  <a:pt x="5" y="35"/>
                </a:lnTo>
                <a:lnTo>
                  <a:pt x="15" y="19"/>
                </a:lnTo>
                <a:lnTo>
                  <a:pt x="29" y="7"/>
                </a:lnTo>
                <a:lnTo>
                  <a:pt x="41" y="0"/>
                </a:lnTo>
                <a:close/>
              </a:path>
            </a:pathLst>
          </a:custGeom>
          <a:solidFill>
            <a:srgbClr val="E4F5FD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0" name="Freeform 16"/>
          <p:cNvSpPr>
            <a:spLocks/>
          </p:cNvSpPr>
          <p:nvPr/>
        </p:nvSpPr>
        <p:spPr bwMode="auto">
          <a:xfrm>
            <a:off x="4575176" y="2865438"/>
            <a:ext cx="71438" cy="101600"/>
          </a:xfrm>
          <a:custGeom>
            <a:avLst/>
            <a:gdLst/>
            <a:ahLst/>
            <a:cxnLst>
              <a:cxn ang="0">
                <a:pos x="41" y="0"/>
              </a:cxn>
              <a:cxn ang="0">
                <a:pos x="45" y="21"/>
              </a:cxn>
              <a:cxn ang="0">
                <a:pos x="45" y="42"/>
              </a:cxn>
              <a:cxn ang="0">
                <a:pos x="36" y="56"/>
              </a:cxn>
              <a:cxn ang="0">
                <a:pos x="15" y="64"/>
              </a:cxn>
              <a:cxn ang="0">
                <a:pos x="0" y="52"/>
              </a:cxn>
              <a:cxn ang="0">
                <a:pos x="5" y="35"/>
              </a:cxn>
              <a:cxn ang="0">
                <a:pos x="15" y="19"/>
              </a:cxn>
              <a:cxn ang="0">
                <a:pos x="29" y="7"/>
              </a:cxn>
              <a:cxn ang="0">
                <a:pos x="41" y="0"/>
              </a:cxn>
            </a:cxnLst>
            <a:rect l="0" t="0" r="r" b="b"/>
            <a:pathLst>
              <a:path w="45" h="64">
                <a:moveTo>
                  <a:pt x="41" y="0"/>
                </a:moveTo>
                <a:lnTo>
                  <a:pt x="45" y="21"/>
                </a:lnTo>
                <a:lnTo>
                  <a:pt x="45" y="42"/>
                </a:lnTo>
                <a:lnTo>
                  <a:pt x="36" y="56"/>
                </a:lnTo>
                <a:lnTo>
                  <a:pt x="15" y="64"/>
                </a:lnTo>
                <a:lnTo>
                  <a:pt x="0" y="52"/>
                </a:lnTo>
                <a:lnTo>
                  <a:pt x="5" y="35"/>
                </a:lnTo>
                <a:lnTo>
                  <a:pt x="15" y="19"/>
                </a:lnTo>
                <a:lnTo>
                  <a:pt x="29" y="7"/>
                </a:lnTo>
                <a:lnTo>
                  <a:pt x="41" y="0"/>
                </a:lnTo>
              </a:path>
            </a:pathLst>
          </a:custGeom>
          <a:noFill/>
          <a:ln w="7938" cap="rnd">
            <a:solidFill>
              <a:srgbClr val="27AAE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1" name="Freeform 17"/>
          <p:cNvSpPr>
            <a:spLocks/>
          </p:cNvSpPr>
          <p:nvPr/>
        </p:nvSpPr>
        <p:spPr bwMode="auto">
          <a:xfrm>
            <a:off x="4206876" y="3068638"/>
            <a:ext cx="496888" cy="261938"/>
          </a:xfrm>
          <a:custGeom>
            <a:avLst/>
            <a:gdLst/>
            <a:ahLst/>
            <a:cxnLst>
              <a:cxn ang="0">
                <a:pos x="273" y="0"/>
              </a:cxn>
              <a:cxn ang="0">
                <a:pos x="292" y="2"/>
              </a:cxn>
              <a:cxn ang="0">
                <a:pos x="308" y="7"/>
              </a:cxn>
              <a:cxn ang="0">
                <a:pos x="313" y="18"/>
              </a:cxn>
              <a:cxn ang="0">
                <a:pos x="294" y="26"/>
              </a:cxn>
              <a:cxn ang="0">
                <a:pos x="280" y="23"/>
              </a:cxn>
              <a:cxn ang="0">
                <a:pos x="263" y="26"/>
              </a:cxn>
              <a:cxn ang="0">
                <a:pos x="251" y="30"/>
              </a:cxn>
              <a:cxn ang="0">
                <a:pos x="235" y="33"/>
              </a:cxn>
              <a:cxn ang="0">
                <a:pos x="218" y="40"/>
              </a:cxn>
              <a:cxn ang="0">
                <a:pos x="206" y="47"/>
              </a:cxn>
              <a:cxn ang="0">
                <a:pos x="187" y="54"/>
              </a:cxn>
              <a:cxn ang="0">
                <a:pos x="168" y="63"/>
              </a:cxn>
              <a:cxn ang="0">
                <a:pos x="150" y="73"/>
              </a:cxn>
              <a:cxn ang="0">
                <a:pos x="135" y="78"/>
              </a:cxn>
              <a:cxn ang="0">
                <a:pos x="126" y="90"/>
              </a:cxn>
              <a:cxn ang="0">
                <a:pos x="112" y="99"/>
              </a:cxn>
              <a:cxn ang="0">
                <a:pos x="97" y="104"/>
              </a:cxn>
              <a:cxn ang="0">
                <a:pos x="83" y="113"/>
              </a:cxn>
              <a:cxn ang="0">
                <a:pos x="71" y="123"/>
              </a:cxn>
              <a:cxn ang="0">
                <a:pos x="55" y="127"/>
              </a:cxn>
              <a:cxn ang="0">
                <a:pos x="43" y="137"/>
              </a:cxn>
              <a:cxn ang="0">
                <a:pos x="29" y="144"/>
              </a:cxn>
              <a:cxn ang="0">
                <a:pos x="15" y="158"/>
              </a:cxn>
              <a:cxn ang="0">
                <a:pos x="0" y="165"/>
              </a:cxn>
              <a:cxn ang="0">
                <a:pos x="7" y="146"/>
              </a:cxn>
              <a:cxn ang="0">
                <a:pos x="26" y="139"/>
              </a:cxn>
              <a:cxn ang="0">
                <a:pos x="41" y="130"/>
              </a:cxn>
              <a:cxn ang="0">
                <a:pos x="48" y="111"/>
              </a:cxn>
              <a:cxn ang="0">
                <a:pos x="45" y="94"/>
              </a:cxn>
              <a:cxn ang="0">
                <a:pos x="60" y="85"/>
              </a:cxn>
              <a:cxn ang="0">
                <a:pos x="78" y="85"/>
              </a:cxn>
              <a:cxn ang="0">
                <a:pos x="88" y="75"/>
              </a:cxn>
              <a:cxn ang="0">
                <a:pos x="107" y="66"/>
              </a:cxn>
              <a:cxn ang="0">
                <a:pos x="126" y="56"/>
              </a:cxn>
              <a:cxn ang="0">
                <a:pos x="135" y="42"/>
              </a:cxn>
              <a:cxn ang="0">
                <a:pos x="152" y="33"/>
              </a:cxn>
              <a:cxn ang="0">
                <a:pos x="166" y="26"/>
              </a:cxn>
              <a:cxn ang="0">
                <a:pos x="187" y="18"/>
              </a:cxn>
              <a:cxn ang="0">
                <a:pos x="199" y="11"/>
              </a:cxn>
              <a:cxn ang="0">
                <a:pos x="218" y="11"/>
              </a:cxn>
              <a:cxn ang="0">
                <a:pos x="237" y="11"/>
              </a:cxn>
              <a:cxn ang="0">
                <a:pos x="256" y="9"/>
              </a:cxn>
              <a:cxn ang="0">
                <a:pos x="273" y="0"/>
              </a:cxn>
            </a:cxnLst>
            <a:rect l="0" t="0" r="r" b="b"/>
            <a:pathLst>
              <a:path w="313" h="165">
                <a:moveTo>
                  <a:pt x="273" y="0"/>
                </a:moveTo>
                <a:lnTo>
                  <a:pt x="292" y="2"/>
                </a:lnTo>
                <a:lnTo>
                  <a:pt x="308" y="7"/>
                </a:lnTo>
                <a:lnTo>
                  <a:pt x="313" y="18"/>
                </a:lnTo>
                <a:lnTo>
                  <a:pt x="294" y="26"/>
                </a:lnTo>
                <a:lnTo>
                  <a:pt x="280" y="23"/>
                </a:lnTo>
                <a:lnTo>
                  <a:pt x="263" y="26"/>
                </a:lnTo>
                <a:lnTo>
                  <a:pt x="251" y="30"/>
                </a:lnTo>
                <a:lnTo>
                  <a:pt x="235" y="33"/>
                </a:lnTo>
                <a:lnTo>
                  <a:pt x="218" y="40"/>
                </a:lnTo>
                <a:lnTo>
                  <a:pt x="206" y="47"/>
                </a:lnTo>
                <a:lnTo>
                  <a:pt x="187" y="54"/>
                </a:lnTo>
                <a:lnTo>
                  <a:pt x="168" y="63"/>
                </a:lnTo>
                <a:lnTo>
                  <a:pt x="150" y="73"/>
                </a:lnTo>
                <a:lnTo>
                  <a:pt x="135" y="78"/>
                </a:lnTo>
                <a:lnTo>
                  <a:pt x="126" y="90"/>
                </a:lnTo>
                <a:lnTo>
                  <a:pt x="112" y="99"/>
                </a:lnTo>
                <a:lnTo>
                  <a:pt x="97" y="104"/>
                </a:lnTo>
                <a:lnTo>
                  <a:pt x="83" y="113"/>
                </a:lnTo>
                <a:lnTo>
                  <a:pt x="71" y="123"/>
                </a:lnTo>
                <a:lnTo>
                  <a:pt x="55" y="127"/>
                </a:lnTo>
                <a:lnTo>
                  <a:pt x="43" y="137"/>
                </a:lnTo>
                <a:lnTo>
                  <a:pt x="29" y="144"/>
                </a:lnTo>
                <a:lnTo>
                  <a:pt x="15" y="158"/>
                </a:lnTo>
                <a:lnTo>
                  <a:pt x="0" y="165"/>
                </a:lnTo>
                <a:lnTo>
                  <a:pt x="7" y="146"/>
                </a:lnTo>
                <a:lnTo>
                  <a:pt x="26" y="139"/>
                </a:lnTo>
                <a:lnTo>
                  <a:pt x="41" y="130"/>
                </a:lnTo>
                <a:lnTo>
                  <a:pt x="48" y="111"/>
                </a:lnTo>
                <a:lnTo>
                  <a:pt x="45" y="94"/>
                </a:lnTo>
                <a:lnTo>
                  <a:pt x="60" y="85"/>
                </a:lnTo>
                <a:lnTo>
                  <a:pt x="78" y="85"/>
                </a:lnTo>
                <a:lnTo>
                  <a:pt x="88" y="75"/>
                </a:lnTo>
                <a:lnTo>
                  <a:pt x="107" y="66"/>
                </a:lnTo>
                <a:lnTo>
                  <a:pt x="126" y="56"/>
                </a:lnTo>
                <a:lnTo>
                  <a:pt x="135" y="42"/>
                </a:lnTo>
                <a:lnTo>
                  <a:pt x="152" y="33"/>
                </a:lnTo>
                <a:lnTo>
                  <a:pt x="166" y="26"/>
                </a:lnTo>
                <a:lnTo>
                  <a:pt x="187" y="18"/>
                </a:lnTo>
                <a:lnTo>
                  <a:pt x="199" y="11"/>
                </a:lnTo>
                <a:lnTo>
                  <a:pt x="218" y="11"/>
                </a:lnTo>
                <a:lnTo>
                  <a:pt x="237" y="11"/>
                </a:lnTo>
                <a:lnTo>
                  <a:pt x="256" y="9"/>
                </a:lnTo>
                <a:lnTo>
                  <a:pt x="273" y="0"/>
                </a:lnTo>
                <a:close/>
              </a:path>
            </a:pathLst>
          </a:custGeom>
          <a:solidFill>
            <a:srgbClr val="E4F5FD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2" name="Freeform 18"/>
          <p:cNvSpPr>
            <a:spLocks/>
          </p:cNvSpPr>
          <p:nvPr/>
        </p:nvSpPr>
        <p:spPr bwMode="auto">
          <a:xfrm>
            <a:off x="4206876" y="3068638"/>
            <a:ext cx="496888" cy="261938"/>
          </a:xfrm>
          <a:custGeom>
            <a:avLst/>
            <a:gdLst/>
            <a:ahLst/>
            <a:cxnLst>
              <a:cxn ang="0">
                <a:pos x="273" y="0"/>
              </a:cxn>
              <a:cxn ang="0">
                <a:pos x="292" y="2"/>
              </a:cxn>
              <a:cxn ang="0">
                <a:pos x="308" y="7"/>
              </a:cxn>
              <a:cxn ang="0">
                <a:pos x="313" y="18"/>
              </a:cxn>
              <a:cxn ang="0">
                <a:pos x="294" y="26"/>
              </a:cxn>
              <a:cxn ang="0">
                <a:pos x="280" y="23"/>
              </a:cxn>
              <a:cxn ang="0">
                <a:pos x="263" y="26"/>
              </a:cxn>
              <a:cxn ang="0">
                <a:pos x="251" y="30"/>
              </a:cxn>
              <a:cxn ang="0">
                <a:pos x="235" y="33"/>
              </a:cxn>
              <a:cxn ang="0">
                <a:pos x="218" y="40"/>
              </a:cxn>
              <a:cxn ang="0">
                <a:pos x="206" y="47"/>
              </a:cxn>
              <a:cxn ang="0">
                <a:pos x="187" y="54"/>
              </a:cxn>
              <a:cxn ang="0">
                <a:pos x="168" y="63"/>
              </a:cxn>
              <a:cxn ang="0">
                <a:pos x="150" y="73"/>
              </a:cxn>
              <a:cxn ang="0">
                <a:pos x="135" y="78"/>
              </a:cxn>
              <a:cxn ang="0">
                <a:pos x="126" y="90"/>
              </a:cxn>
              <a:cxn ang="0">
                <a:pos x="112" y="99"/>
              </a:cxn>
              <a:cxn ang="0">
                <a:pos x="97" y="104"/>
              </a:cxn>
              <a:cxn ang="0">
                <a:pos x="83" y="113"/>
              </a:cxn>
              <a:cxn ang="0">
                <a:pos x="71" y="123"/>
              </a:cxn>
              <a:cxn ang="0">
                <a:pos x="55" y="127"/>
              </a:cxn>
              <a:cxn ang="0">
                <a:pos x="43" y="137"/>
              </a:cxn>
              <a:cxn ang="0">
                <a:pos x="29" y="144"/>
              </a:cxn>
              <a:cxn ang="0">
                <a:pos x="15" y="158"/>
              </a:cxn>
              <a:cxn ang="0">
                <a:pos x="0" y="165"/>
              </a:cxn>
              <a:cxn ang="0">
                <a:pos x="7" y="146"/>
              </a:cxn>
              <a:cxn ang="0">
                <a:pos x="26" y="139"/>
              </a:cxn>
              <a:cxn ang="0">
                <a:pos x="41" y="130"/>
              </a:cxn>
              <a:cxn ang="0">
                <a:pos x="48" y="111"/>
              </a:cxn>
              <a:cxn ang="0">
                <a:pos x="45" y="94"/>
              </a:cxn>
              <a:cxn ang="0">
                <a:pos x="60" y="85"/>
              </a:cxn>
              <a:cxn ang="0">
                <a:pos x="78" y="85"/>
              </a:cxn>
              <a:cxn ang="0">
                <a:pos x="88" y="75"/>
              </a:cxn>
              <a:cxn ang="0">
                <a:pos x="107" y="66"/>
              </a:cxn>
              <a:cxn ang="0">
                <a:pos x="126" y="56"/>
              </a:cxn>
              <a:cxn ang="0">
                <a:pos x="135" y="42"/>
              </a:cxn>
              <a:cxn ang="0">
                <a:pos x="152" y="33"/>
              </a:cxn>
              <a:cxn ang="0">
                <a:pos x="166" y="26"/>
              </a:cxn>
              <a:cxn ang="0">
                <a:pos x="187" y="18"/>
              </a:cxn>
              <a:cxn ang="0">
                <a:pos x="199" y="11"/>
              </a:cxn>
              <a:cxn ang="0">
                <a:pos x="218" y="11"/>
              </a:cxn>
              <a:cxn ang="0">
                <a:pos x="237" y="11"/>
              </a:cxn>
              <a:cxn ang="0">
                <a:pos x="256" y="9"/>
              </a:cxn>
              <a:cxn ang="0">
                <a:pos x="273" y="0"/>
              </a:cxn>
            </a:cxnLst>
            <a:rect l="0" t="0" r="r" b="b"/>
            <a:pathLst>
              <a:path w="313" h="165">
                <a:moveTo>
                  <a:pt x="273" y="0"/>
                </a:moveTo>
                <a:lnTo>
                  <a:pt x="292" y="2"/>
                </a:lnTo>
                <a:lnTo>
                  <a:pt x="308" y="7"/>
                </a:lnTo>
                <a:lnTo>
                  <a:pt x="313" y="18"/>
                </a:lnTo>
                <a:lnTo>
                  <a:pt x="294" y="26"/>
                </a:lnTo>
                <a:lnTo>
                  <a:pt x="280" y="23"/>
                </a:lnTo>
                <a:lnTo>
                  <a:pt x="263" y="26"/>
                </a:lnTo>
                <a:lnTo>
                  <a:pt x="251" y="30"/>
                </a:lnTo>
                <a:lnTo>
                  <a:pt x="235" y="33"/>
                </a:lnTo>
                <a:lnTo>
                  <a:pt x="218" y="40"/>
                </a:lnTo>
                <a:lnTo>
                  <a:pt x="206" y="47"/>
                </a:lnTo>
                <a:lnTo>
                  <a:pt x="187" y="54"/>
                </a:lnTo>
                <a:lnTo>
                  <a:pt x="168" y="63"/>
                </a:lnTo>
                <a:lnTo>
                  <a:pt x="150" y="73"/>
                </a:lnTo>
                <a:lnTo>
                  <a:pt x="135" y="78"/>
                </a:lnTo>
                <a:lnTo>
                  <a:pt x="126" y="90"/>
                </a:lnTo>
                <a:lnTo>
                  <a:pt x="112" y="99"/>
                </a:lnTo>
                <a:lnTo>
                  <a:pt x="97" y="104"/>
                </a:lnTo>
                <a:lnTo>
                  <a:pt x="83" y="113"/>
                </a:lnTo>
                <a:lnTo>
                  <a:pt x="71" y="123"/>
                </a:lnTo>
                <a:lnTo>
                  <a:pt x="55" y="127"/>
                </a:lnTo>
                <a:lnTo>
                  <a:pt x="43" y="137"/>
                </a:lnTo>
                <a:lnTo>
                  <a:pt x="29" y="144"/>
                </a:lnTo>
                <a:lnTo>
                  <a:pt x="15" y="158"/>
                </a:lnTo>
                <a:lnTo>
                  <a:pt x="0" y="165"/>
                </a:lnTo>
                <a:lnTo>
                  <a:pt x="7" y="146"/>
                </a:lnTo>
                <a:lnTo>
                  <a:pt x="26" y="139"/>
                </a:lnTo>
                <a:lnTo>
                  <a:pt x="41" y="130"/>
                </a:lnTo>
                <a:lnTo>
                  <a:pt x="48" y="111"/>
                </a:lnTo>
                <a:lnTo>
                  <a:pt x="45" y="94"/>
                </a:lnTo>
                <a:lnTo>
                  <a:pt x="60" y="85"/>
                </a:lnTo>
                <a:lnTo>
                  <a:pt x="78" y="85"/>
                </a:lnTo>
                <a:lnTo>
                  <a:pt x="88" y="75"/>
                </a:lnTo>
                <a:lnTo>
                  <a:pt x="107" y="66"/>
                </a:lnTo>
                <a:lnTo>
                  <a:pt x="126" y="56"/>
                </a:lnTo>
                <a:lnTo>
                  <a:pt x="135" y="42"/>
                </a:lnTo>
                <a:lnTo>
                  <a:pt x="152" y="33"/>
                </a:lnTo>
                <a:lnTo>
                  <a:pt x="166" y="26"/>
                </a:lnTo>
                <a:lnTo>
                  <a:pt x="187" y="18"/>
                </a:lnTo>
                <a:lnTo>
                  <a:pt x="199" y="11"/>
                </a:lnTo>
                <a:lnTo>
                  <a:pt x="218" y="11"/>
                </a:lnTo>
                <a:lnTo>
                  <a:pt x="237" y="11"/>
                </a:lnTo>
                <a:lnTo>
                  <a:pt x="256" y="9"/>
                </a:lnTo>
                <a:lnTo>
                  <a:pt x="273" y="0"/>
                </a:lnTo>
              </a:path>
            </a:pathLst>
          </a:custGeom>
          <a:noFill/>
          <a:ln w="7938" cap="rnd">
            <a:solidFill>
              <a:srgbClr val="27AAE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3" name="Freeform 19"/>
          <p:cNvSpPr>
            <a:spLocks/>
          </p:cNvSpPr>
          <p:nvPr/>
        </p:nvSpPr>
        <p:spPr bwMode="auto">
          <a:xfrm>
            <a:off x="5184776" y="1931988"/>
            <a:ext cx="49213" cy="33338"/>
          </a:xfrm>
          <a:custGeom>
            <a:avLst/>
            <a:gdLst/>
            <a:ahLst/>
            <a:cxnLst>
              <a:cxn ang="0">
                <a:pos x="0" y="21"/>
              </a:cxn>
              <a:cxn ang="0">
                <a:pos x="14" y="7"/>
              </a:cxn>
              <a:cxn ang="0">
                <a:pos x="31" y="0"/>
              </a:cxn>
            </a:cxnLst>
            <a:rect l="0" t="0" r="r" b="b"/>
            <a:pathLst>
              <a:path w="31" h="21">
                <a:moveTo>
                  <a:pt x="0" y="21"/>
                </a:moveTo>
                <a:lnTo>
                  <a:pt x="14" y="7"/>
                </a:lnTo>
                <a:lnTo>
                  <a:pt x="31" y="0"/>
                </a:lnTo>
              </a:path>
            </a:pathLst>
          </a:custGeom>
          <a:noFill/>
          <a:ln w="7938" cap="rnd">
            <a:solidFill>
              <a:srgbClr val="6FCCD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4" name="Freeform 20"/>
          <p:cNvSpPr>
            <a:spLocks/>
          </p:cNvSpPr>
          <p:nvPr/>
        </p:nvSpPr>
        <p:spPr bwMode="auto">
          <a:xfrm>
            <a:off x="5343526" y="1849438"/>
            <a:ext cx="52388" cy="22225"/>
          </a:xfrm>
          <a:custGeom>
            <a:avLst/>
            <a:gdLst/>
            <a:ahLst/>
            <a:cxnLst>
              <a:cxn ang="0">
                <a:pos x="0" y="14"/>
              </a:cxn>
              <a:cxn ang="0">
                <a:pos x="2" y="12"/>
              </a:cxn>
              <a:cxn ang="0">
                <a:pos x="16" y="2"/>
              </a:cxn>
              <a:cxn ang="0">
                <a:pos x="33" y="0"/>
              </a:cxn>
            </a:cxnLst>
            <a:rect l="0" t="0" r="r" b="b"/>
            <a:pathLst>
              <a:path w="33" h="14">
                <a:moveTo>
                  <a:pt x="0" y="14"/>
                </a:moveTo>
                <a:lnTo>
                  <a:pt x="2" y="12"/>
                </a:lnTo>
                <a:lnTo>
                  <a:pt x="16" y="2"/>
                </a:lnTo>
                <a:lnTo>
                  <a:pt x="33" y="0"/>
                </a:lnTo>
              </a:path>
            </a:pathLst>
          </a:custGeom>
          <a:noFill/>
          <a:ln w="7938" cap="rnd">
            <a:solidFill>
              <a:srgbClr val="6FCCD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5" name="Freeform 21"/>
          <p:cNvSpPr>
            <a:spLocks/>
          </p:cNvSpPr>
          <p:nvPr/>
        </p:nvSpPr>
        <p:spPr bwMode="auto">
          <a:xfrm>
            <a:off x="5033963" y="3101975"/>
            <a:ext cx="1588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EFEEE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6" name="Freeform 22"/>
          <p:cNvSpPr>
            <a:spLocks/>
          </p:cNvSpPr>
          <p:nvPr/>
        </p:nvSpPr>
        <p:spPr bwMode="auto">
          <a:xfrm>
            <a:off x="5033963" y="3101975"/>
            <a:ext cx="1588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7938" cap="rnd">
            <a:solidFill>
              <a:srgbClr val="27AAE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7" name="Freeform 23"/>
          <p:cNvSpPr>
            <a:spLocks/>
          </p:cNvSpPr>
          <p:nvPr/>
        </p:nvSpPr>
        <p:spPr bwMode="auto">
          <a:xfrm>
            <a:off x="4805363" y="3187700"/>
            <a:ext cx="3175" cy="4763"/>
          </a:xfrm>
          <a:custGeom>
            <a:avLst/>
            <a:gdLst/>
            <a:ahLst/>
            <a:cxnLst>
              <a:cxn ang="0">
                <a:pos x="2" y="3"/>
              </a:cxn>
              <a:cxn ang="0">
                <a:pos x="2" y="0"/>
              </a:cxn>
              <a:cxn ang="0">
                <a:pos x="0" y="0"/>
              </a:cxn>
              <a:cxn ang="0">
                <a:pos x="2" y="3"/>
              </a:cxn>
            </a:cxnLst>
            <a:rect l="0" t="0" r="r" b="b"/>
            <a:pathLst>
              <a:path w="2" h="3">
                <a:moveTo>
                  <a:pt x="2" y="3"/>
                </a:moveTo>
                <a:lnTo>
                  <a:pt x="2" y="0"/>
                </a:lnTo>
                <a:lnTo>
                  <a:pt x="0" y="0"/>
                </a:lnTo>
                <a:lnTo>
                  <a:pt x="2" y="3"/>
                </a:lnTo>
                <a:close/>
              </a:path>
            </a:pathLst>
          </a:custGeom>
          <a:solidFill>
            <a:srgbClr val="EFEEE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8" name="Freeform 24"/>
          <p:cNvSpPr>
            <a:spLocks/>
          </p:cNvSpPr>
          <p:nvPr/>
        </p:nvSpPr>
        <p:spPr bwMode="auto">
          <a:xfrm>
            <a:off x="4805363" y="3187700"/>
            <a:ext cx="3175" cy="4763"/>
          </a:xfrm>
          <a:custGeom>
            <a:avLst/>
            <a:gdLst/>
            <a:ahLst/>
            <a:cxnLst>
              <a:cxn ang="0">
                <a:pos x="2" y="3"/>
              </a:cxn>
              <a:cxn ang="0">
                <a:pos x="2" y="0"/>
              </a:cxn>
              <a:cxn ang="0">
                <a:pos x="0" y="0"/>
              </a:cxn>
              <a:cxn ang="0">
                <a:pos x="2" y="3"/>
              </a:cxn>
            </a:cxnLst>
            <a:rect l="0" t="0" r="r" b="b"/>
            <a:pathLst>
              <a:path w="2" h="3">
                <a:moveTo>
                  <a:pt x="2" y="3"/>
                </a:moveTo>
                <a:lnTo>
                  <a:pt x="2" y="0"/>
                </a:lnTo>
                <a:lnTo>
                  <a:pt x="0" y="0"/>
                </a:lnTo>
                <a:lnTo>
                  <a:pt x="2" y="3"/>
                </a:lnTo>
              </a:path>
            </a:pathLst>
          </a:custGeom>
          <a:noFill/>
          <a:ln w="7938" cap="rnd">
            <a:solidFill>
              <a:srgbClr val="27AAE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9" name="Line 25"/>
          <p:cNvSpPr>
            <a:spLocks noChangeShapeType="1"/>
          </p:cNvSpPr>
          <p:nvPr/>
        </p:nvSpPr>
        <p:spPr bwMode="auto">
          <a:xfrm>
            <a:off x="2827338" y="4598988"/>
            <a:ext cx="1588" cy="1588"/>
          </a:xfrm>
          <a:prstGeom prst="line">
            <a:avLst/>
          </a:prstGeom>
          <a:noFill/>
          <a:ln w="7938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0" name="Line 26"/>
          <p:cNvSpPr>
            <a:spLocks noChangeShapeType="1"/>
          </p:cNvSpPr>
          <p:nvPr/>
        </p:nvSpPr>
        <p:spPr bwMode="auto">
          <a:xfrm>
            <a:off x="2827338" y="4598988"/>
            <a:ext cx="1588" cy="1588"/>
          </a:xfrm>
          <a:prstGeom prst="line">
            <a:avLst/>
          </a:prstGeom>
          <a:noFill/>
          <a:ln w="7938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1" name="Line 27"/>
          <p:cNvSpPr>
            <a:spLocks noChangeShapeType="1"/>
          </p:cNvSpPr>
          <p:nvPr/>
        </p:nvSpPr>
        <p:spPr bwMode="auto">
          <a:xfrm flipH="1">
            <a:off x="4143376" y="3330575"/>
            <a:ext cx="60325" cy="71438"/>
          </a:xfrm>
          <a:prstGeom prst="line">
            <a:avLst/>
          </a:prstGeom>
          <a:noFill/>
          <a:ln w="14288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2" name="Line 28"/>
          <p:cNvSpPr>
            <a:spLocks noChangeShapeType="1"/>
          </p:cNvSpPr>
          <p:nvPr/>
        </p:nvSpPr>
        <p:spPr bwMode="auto">
          <a:xfrm flipH="1">
            <a:off x="5564188" y="1844675"/>
            <a:ext cx="23813" cy="4763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3" name="Line 29"/>
          <p:cNvSpPr>
            <a:spLocks noChangeShapeType="1"/>
          </p:cNvSpPr>
          <p:nvPr/>
        </p:nvSpPr>
        <p:spPr bwMode="auto">
          <a:xfrm>
            <a:off x="5527676" y="1860550"/>
            <a:ext cx="1588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4" name="Freeform 30"/>
          <p:cNvSpPr>
            <a:spLocks/>
          </p:cNvSpPr>
          <p:nvPr/>
        </p:nvSpPr>
        <p:spPr bwMode="auto">
          <a:xfrm>
            <a:off x="5527676" y="1849438"/>
            <a:ext cx="33338" cy="11113"/>
          </a:xfrm>
          <a:custGeom>
            <a:avLst/>
            <a:gdLst/>
            <a:ahLst/>
            <a:cxnLst>
              <a:cxn ang="0">
                <a:pos x="21" y="0"/>
              </a:cxn>
              <a:cxn ang="0">
                <a:pos x="7" y="2"/>
              </a:cxn>
              <a:cxn ang="0">
                <a:pos x="0" y="7"/>
              </a:cxn>
            </a:cxnLst>
            <a:rect l="0" t="0" r="r" b="b"/>
            <a:pathLst>
              <a:path w="21" h="7">
                <a:moveTo>
                  <a:pt x="21" y="0"/>
                </a:moveTo>
                <a:lnTo>
                  <a:pt x="7" y="2"/>
                </a:lnTo>
                <a:lnTo>
                  <a:pt x="0" y="7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5" name="Freeform 31"/>
          <p:cNvSpPr>
            <a:spLocks/>
          </p:cNvSpPr>
          <p:nvPr/>
        </p:nvSpPr>
        <p:spPr bwMode="auto">
          <a:xfrm>
            <a:off x="5591176" y="1841500"/>
            <a:ext cx="71438" cy="19050"/>
          </a:xfrm>
          <a:custGeom>
            <a:avLst/>
            <a:gdLst/>
            <a:ahLst/>
            <a:cxnLst>
              <a:cxn ang="0">
                <a:pos x="0" y="12"/>
              </a:cxn>
              <a:cxn ang="0">
                <a:pos x="14" y="7"/>
              </a:cxn>
              <a:cxn ang="0">
                <a:pos x="31" y="5"/>
              </a:cxn>
              <a:cxn ang="0">
                <a:pos x="45" y="0"/>
              </a:cxn>
            </a:cxnLst>
            <a:rect l="0" t="0" r="r" b="b"/>
            <a:pathLst>
              <a:path w="45" h="12">
                <a:moveTo>
                  <a:pt x="0" y="12"/>
                </a:moveTo>
                <a:lnTo>
                  <a:pt x="14" y="7"/>
                </a:lnTo>
                <a:lnTo>
                  <a:pt x="31" y="5"/>
                </a:lnTo>
                <a:lnTo>
                  <a:pt x="45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6" name="Line 32"/>
          <p:cNvSpPr>
            <a:spLocks noChangeShapeType="1"/>
          </p:cNvSpPr>
          <p:nvPr/>
        </p:nvSpPr>
        <p:spPr bwMode="auto">
          <a:xfrm>
            <a:off x="5588001" y="1860550"/>
            <a:ext cx="1588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7" name="Line 33"/>
          <p:cNvSpPr>
            <a:spLocks noChangeShapeType="1"/>
          </p:cNvSpPr>
          <p:nvPr/>
        </p:nvSpPr>
        <p:spPr bwMode="auto">
          <a:xfrm flipV="1">
            <a:off x="5576888" y="1860550"/>
            <a:ext cx="6350" cy="3175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8" name="Line 34"/>
          <p:cNvSpPr>
            <a:spLocks noChangeShapeType="1"/>
          </p:cNvSpPr>
          <p:nvPr/>
        </p:nvSpPr>
        <p:spPr bwMode="auto">
          <a:xfrm>
            <a:off x="5561013" y="1863725"/>
            <a:ext cx="3175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9" name="Line 35"/>
          <p:cNvSpPr>
            <a:spLocks noChangeShapeType="1"/>
          </p:cNvSpPr>
          <p:nvPr/>
        </p:nvSpPr>
        <p:spPr bwMode="auto">
          <a:xfrm>
            <a:off x="5505451" y="1868488"/>
            <a:ext cx="1588" cy="3175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0" name="Freeform 36"/>
          <p:cNvSpPr>
            <a:spLocks/>
          </p:cNvSpPr>
          <p:nvPr/>
        </p:nvSpPr>
        <p:spPr bwMode="auto">
          <a:xfrm>
            <a:off x="5505451" y="1860550"/>
            <a:ext cx="22225" cy="7938"/>
          </a:xfrm>
          <a:custGeom>
            <a:avLst/>
            <a:gdLst/>
            <a:ahLst/>
            <a:cxnLst>
              <a:cxn ang="0">
                <a:pos x="14" y="2"/>
              </a:cxn>
              <a:cxn ang="0">
                <a:pos x="2" y="0"/>
              </a:cxn>
              <a:cxn ang="0">
                <a:pos x="0" y="5"/>
              </a:cxn>
            </a:cxnLst>
            <a:rect l="0" t="0" r="r" b="b"/>
            <a:pathLst>
              <a:path w="14" h="5">
                <a:moveTo>
                  <a:pt x="14" y="2"/>
                </a:moveTo>
                <a:lnTo>
                  <a:pt x="2" y="0"/>
                </a:lnTo>
                <a:lnTo>
                  <a:pt x="0" y="5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1" name="Freeform 37"/>
          <p:cNvSpPr>
            <a:spLocks/>
          </p:cNvSpPr>
          <p:nvPr/>
        </p:nvSpPr>
        <p:spPr bwMode="auto">
          <a:xfrm>
            <a:off x="5662613" y="1833563"/>
            <a:ext cx="82550" cy="41275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14" y="0"/>
              </a:cxn>
              <a:cxn ang="0">
                <a:pos x="24" y="10"/>
              </a:cxn>
              <a:cxn ang="0">
                <a:pos x="40" y="7"/>
              </a:cxn>
              <a:cxn ang="0">
                <a:pos x="50" y="5"/>
              </a:cxn>
              <a:cxn ang="0">
                <a:pos x="50" y="22"/>
              </a:cxn>
              <a:cxn ang="0">
                <a:pos x="52" y="26"/>
              </a:cxn>
            </a:cxnLst>
            <a:rect l="0" t="0" r="r" b="b"/>
            <a:pathLst>
              <a:path w="52" h="26">
                <a:moveTo>
                  <a:pt x="0" y="5"/>
                </a:moveTo>
                <a:lnTo>
                  <a:pt x="14" y="0"/>
                </a:lnTo>
                <a:lnTo>
                  <a:pt x="24" y="10"/>
                </a:lnTo>
                <a:lnTo>
                  <a:pt x="40" y="7"/>
                </a:lnTo>
                <a:lnTo>
                  <a:pt x="50" y="5"/>
                </a:lnTo>
                <a:lnTo>
                  <a:pt x="50" y="22"/>
                </a:lnTo>
                <a:lnTo>
                  <a:pt x="52" y="26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2" name="Freeform 38"/>
          <p:cNvSpPr>
            <a:spLocks/>
          </p:cNvSpPr>
          <p:nvPr/>
        </p:nvSpPr>
        <p:spPr bwMode="auto">
          <a:xfrm>
            <a:off x="5534026" y="1860550"/>
            <a:ext cx="26988" cy="19050"/>
          </a:xfrm>
          <a:custGeom>
            <a:avLst/>
            <a:gdLst/>
            <a:ahLst/>
            <a:cxnLst>
              <a:cxn ang="0">
                <a:pos x="0" y="12"/>
              </a:cxn>
              <a:cxn ang="0">
                <a:pos x="15" y="0"/>
              </a:cxn>
              <a:cxn ang="0">
                <a:pos x="17" y="2"/>
              </a:cxn>
            </a:cxnLst>
            <a:rect l="0" t="0" r="r" b="b"/>
            <a:pathLst>
              <a:path w="17" h="12">
                <a:moveTo>
                  <a:pt x="0" y="12"/>
                </a:moveTo>
                <a:lnTo>
                  <a:pt x="15" y="0"/>
                </a:lnTo>
                <a:lnTo>
                  <a:pt x="17" y="2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3" name="Line 39"/>
          <p:cNvSpPr>
            <a:spLocks noChangeShapeType="1"/>
          </p:cNvSpPr>
          <p:nvPr/>
        </p:nvSpPr>
        <p:spPr bwMode="auto">
          <a:xfrm>
            <a:off x="5527676" y="1879600"/>
            <a:ext cx="3175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4" name="Line 40"/>
          <p:cNvSpPr>
            <a:spLocks noChangeShapeType="1"/>
          </p:cNvSpPr>
          <p:nvPr/>
        </p:nvSpPr>
        <p:spPr bwMode="auto">
          <a:xfrm>
            <a:off x="5527676" y="1879600"/>
            <a:ext cx="1588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5" name="Line 41"/>
          <p:cNvSpPr>
            <a:spLocks noChangeShapeType="1"/>
          </p:cNvSpPr>
          <p:nvPr/>
        </p:nvSpPr>
        <p:spPr bwMode="auto">
          <a:xfrm flipV="1">
            <a:off x="5516563" y="1879600"/>
            <a:ext cx="6350" cy="3175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6" name="Freeform 42"/>
          <p:cNvSpPr>
            <a:spLocks/>
          </p:cNvSpPr>
          <p:nvPr/>
        </p:nvSpPr>
        <p:spPr bwMode="auto">
          <a:xfrm>
            <a:off x="5467351" y="1871663"/>
            <a:ext cx="33338" cy="11113"/>
          </a:xfrm>
          <a:custGeom>
            <a:avLst/>
            <a:gdLst/>
            <a:ahLst/>
            <a:cxnLst>
              <a:cxn ang="0">
                <a:pos x="21" y="0"/>
              </a:cxn>
              <a:cxn ang="0">
                <a:pos x="5" y="2"/>
              </a:cxn>
              <a:cxn ang="0">
                <a:pos x="0" y="7"/>
              </a:cxn>
            </a:cxnLst>
            <a:rect l="0" t="0" r="r" b="b"/>
            <a:pathLst>
              <a:path w="21" h="7">
                <a:moveTo>
                  <a:pt x="21" y="0"/>
                </a:moveTo>
                <a:lnTo>
                  <a:pt x="5" y="2"/>
                </a:lnTo>
                <a:lnTo>
                  <a:pt x="0" y="7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7" name="Freeform 43"/>
          <p:cNvSpPr>
            <a:spLocks/>
          </p:cNvSpPr>
          <p:nvPr/>
        </p:nvSpPr>
        <p:spPr bwMode="auto">
          <a:xfrm>
            <a:off x="5599113" y="1797050"/>
            <a:ext cx="233363" cy="90488"/>
          </a:xfrm>
          <a:custGeom>
            <a:avLst/>
            <a:gdLst/>
            <a:ahLst/>
            <a:cxnLst>
              <a:cxn ang="0">
                <a:pos x="130" y="57"/>
              </a:cxn>
              <a:cxn ang="0">
                <a:pos x="137" y="40"/>
              </a:cxn>
              <a:cxn ang="0">
                <a:pos x="142" y="23"/>
              </a:cxn>
              <a:cxn ang="0">
                <a:pos x="147" y="14"/>
              </a:cxn>
              <a:cxn ang="0">
                <a:pos x="142" y="11"/>
              </a:cxn>
              <a:cxn ang="0">
                <a:pos x="144" y="2"/>
              </a:cxn>
              <a:cxn ang="0">
                <a:pos x="132" y="0"/>
              </a:cxn>
              <a:cxn ang="0">
                <a:pos x="116" y="2"/>
              </a:cxn>
              <a:cxn ang="0">
                <a:pos x="99" y="2"/>
              </a:cxn>
              <a:cxn ang="0">
                <a:pos x="83" y="9"/>
              </a:cxn>
              <a:cxn ang="0">
                <a:pos x="66" y="9"/>
              </a:cxn>
              <a:cxn ang="0">
                <a:pos x="52" y="16"/>
              </a:cxn>
              <a:cxn ang="0">
                <a:pos x="35" y="21"/>
              </a:cxn>
              <a:cxn ang="0">
                <a:pos x="21" y="26"/>
              </a:cxn>
              <a:cxn ang="0">
                <a:pos x="4" y="28"/>
              </a:cxn>
              <a:cxn ang="0">
                <a:pos x="0" y="28"/>
              </a:cxn>
            </a:cxnLst>
            <a:rect l="0" t="0" r="r" b="b"/>
            <a:pathLst>
              <a:path w="147" h="57">
                <a:moveTo>
                  <a:pt x="130" y="57"/>
                </a:moveTo>
                <a:lnTo>
                  <a:pt x="137" y="40"/>
                </a:lnTo>
                <a:lnTo>
                  <a:pt x="142" y="23"/>
                </a:lnTo>
                <a:lnTo>
                  <a:pt x="147" y="14"/>
                </a:lnTo>
                <a:lnTo>
                  <a:pt x="142" y="11"/>
                </a:lnTo>
                <a:lnTo>
                  <a:pt x="144" y="2"/>
                </a:lnTo>
                <a:lnTo>
                  <a:pt x="132" y="0"/>
                </a:lnTo>
                <a:lnTo>
                  <a:pt x="116" y="2"/>
                </a:lnTo>
                <a:lnTo>
                  <a:pt x="99" y="2"/>
                </a:lnTo>
                <a:lnTo>
                  <a:pt x="83" y="9"/>
                </a:lnTo>
                <a:lnTo>
                  <a:pt x="66" y="9"/>
                </a:lnTo>
                <a:lnTo>
                  <a:pt x="52" y="16"/>
                </a:lnTo>
                <a:lnTo>
                  <a:pt x="35" y="21"/>
                </a:lnTo>
                <a:lnTo>
                  <a:pt x="21" y="26"/>
                </a:lnTo>
                <a:lnTo>
                  <a:pt x="4" y="28"/>
                </a:lnTo>
                <a:lnTo>
                  <a:pt x="0" y="28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8" name="Line 44"/>
          <p:cNvSpPr>
            <a:spLocks noChangeShapeType="1"/>
          </p:cNvSpPr>
          <p:nvPr/>
        </p:nvSpPr>
        <p:spPr bwMode="auto">
          <a:xfrm>
            <a:off x="5445126" y="1887538"/>
            <a:ext cx="1588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9" name="Freeform 45"/>
          <p:cNvSpPr>
            <a:spLocks/>
          </p:cNvSpPr>
          <p:nvPr/>
        </p:nvSpPr>
        <p:spPr bwMode="auto">
          <a:xfrm>
            <a:off x="5741988" y="1874838"/>
            <a:ext cx="11113" cy="12700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7" y="5"/>
              </a:cxn>
              <a:cxn ang="0">
                <a:pos x="0" y="8"/>
              </a:cxn>
            </a:cxnLst>
            <a:rect l="0" t="0" r="r" b="b"/>
            <a:pathLst>
              <a:path w="7" h="8">
                <a:moveTo>
                  <a:pt x="2" y="0"/>
                </a:moveTo>
                <a:lnTo>
                  <a:pt x="7" y="5"/>
                </a:lnTo>
                <a:lnTo>
                  <a:pt x="0" y="8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0" name="Line 46"/>
          <p:cNvSpPr>
            <a:spLocks noChangeShapeType="1"/>
          </p:cNvSpPr>
          <p:nvPr/>
        </p:nvSpPr>
        <p:spPr bwMode="auto">
          <a:xfrm>
            <a:off x="5741988" y="1887538"/>
            <a:ext cx="1588" cy="3175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1" name="Line 47"/>
          <p:cNvSpPr>
            <a:spLocks noChangeShapeType="1"/>
          </p:cNvSpPr>
          <p:nvPr/>
        </p:nvSpPr>
        <p:spPr bwMode="auto">
          <a:xfrm flipV="1">
            <a:off x="5445126" y="1887538"/>
            <a:ext cx="1588" cy="3175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2" name="Line 48"/>
          <p:cNvSpPr>
            <a:spLocks noChangeShapeType="1"/>
          </p:cNvSpPr>
          <p:nvPr/>
        </p:nvSpPr>
        <p:spPr bwMode="auto">
          <a:xfrm flipV="1">
            <a:off x="5805488" y="1887538"/>
            <a:ext cx="1588" cy="6350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3" name="Freeform 49"/>
          <p:cNvSpPr>
            <a:spLocks/>
          </p:cNvSpPr>
          <p:nvPr/>
        </p:nvSpPr>
        <p:spPr bwMode="auto">
          <a:xfrm>
            <a:off x="5481638" y="1882775"/>
            <a:ext cx="23813" cy="15875"/>
          </a:xfrm>
          <a:custGeom>
            <a:avLst/>
            <a:gdLst/>
            <a:ahLst/>
            <a:cxnLst>
              <a:cxn ang="0">
                <a:pos x="0" y="10"/>
              </a:cxn>
              <a:cxn ang="0">
                <a:pos x="5" y="0"/>
              </a:cxn>
              <a:cxn ang="0">
                <a:pos x="15" y="5"/>
              </a:cxn>
            </a:cxnLst>
            <a:rect l="0" t="0" r="r" b="b"/>
            <a:pathLst>
              <a:path w="15" h="10">
                <a:moveTo>
                  <a:pt x="0" y="10"/>
                </a:moveTo>
                <a:lnTo>
                  <a:pt x="5" y="0"/>
                </a:lnTo>
                <a:lnTo>
                  <a:pt x="15" y="5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4" name="Freeform 50"/>
          <p:cNvSpPr>
            <a:spLocks/>
          </p:cNvSpPr>
          <p:nvPr/>
        </p:nvSpPr>
        <p:spPr bwMode="auto">
          <a:xfrm>
            <a:off x="5648326" y="1890713"/>
            <a:ext cx="11113" cy="142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" y="0"/>
              </a:cxn>
              <a:cxn ang="0">
                <a:pos x="7" y="9"/>
              </a:cxn>
            </a:cxnLst>
            <a:rect l="0" t="0" r="r" b="b"/>
            <a:pathLst>
              <a:path w="7" h="9">
                <a:moveTo>
                  <a:pt x="0" y="0"/>
                </a:moveTo>
                <a:lnTo>
                  <a:pt x="7" y="0"/>
                </a:lnTo>
                <a:lnTo>
                  <a:pt x="7" y="9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5" name="Freeform 51"/>
          <p:cNvSpPr>
            <a:spLocks/>
          </p:cNvSpPr>
          <p:nvPr/>
        </p:nvSpPr>
        <p:spPr bwMode="auto">
          <a:xfrm>
            <a:off x="5414963" y="1887538"/>
            <a:ext cx="30163" cy="25400"/>
          </a:xfrm>
          <a:custGeom>
            <a:avLst/>
            <a:gdLst/>
            <a:ahLst/>
            <a:cxnLst>
              <a:cxn ang="0">
                <a:pos x="19" y="0"/>
              </a:cxn>
              <a:cxn ang="0">
                <a:pos x="2" y="7"/>
              </a:cxn>
              <a:cxn ang="0">
                <a:pos x="0" y="16"/>
              </a:cxn>
            </a:cxnLst>
            <a:rect l="0" t="0" r="r" b="b"/>
            <a:pathLst>
              <a:path w="19" h="16">
                <a:moveTo>
                  <a:pt x="19" y="0"/>
                </a:moveTo>
                <a:lnTo>
                  <a:pt x="2" y="7"/>
                </a:lnTo>
                <a:lnTo>
                  <a:pt x="0" y="16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6" name="Line 52"/>
          <p:cNvSpPr>
            <a:spLocks noChangeShapeType="1"/>
          </p:cNvSpPr>
          <p:nvPr/>
        </p:nvSpPr>
        <p:spPr bwMode="auto">
          <a:xfrm>
            <a:off x="5737226" y="1893888"/>
            <a:ext cx="4763" cy="19050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7" name="Freeform 53"/>
          <p:cNvSpPr>
            <a:spLocks/>
          </p:cNvSpPr>
          <p:nvPr/>
        </p:nvSpPr>
        <p:spPr bwMode="auto">
          <a:xfrm>
            <a:off x="5802313" y="1893888"/>
            <a:ext cx="3175" cy="26988"/>
          </a:xfrm>
          <a:custGeom>
            <a:avLst/>
            <a:gdLst/>
            <a:ahLst/>
            <a:cxnLst>
              <a:cxn ang="0">
                <a:pos x="0" y="17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 h="17">
                <a:moveTo>
                  <a:pt x="0" y="17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8" name="Line 54"/>
          <p:cNvSpPr>
            <a:spLocks noChangeShapeType="1"/>
          </p:cNvSpPr>
          <p:nvPr/>
        </p:nvSpPr>
        <p:spPr bwMode="auto">
          <a:xfrm flipV="1">
            <a:off x="5802313" y="1920875"/>
            <a:ext cx="1588" cy="3175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9" name="Freeform 55"/>
          <p:cNvSpPr>
            <a:spLocks/>
          </p:cNvSpPr>
          <p:nvPr/>
        </p:nvSpPr>
        <p:spPr bwMode="auto">
          <a:xfrm>
            <a:off x="5437188" y="1898650"/>
            <a:ext cx="11113" cy="25400"/>
          </a:xfrm>
          <a:custGeom>
            <a:avLst/>
            <a:gdLst/>
            <a:ahLst/>
            <a:cxnLst>
              <a:cxn ang="0">
                <a:pos x="0" y="16"/>
              </a:cxn>
              <a:cxn ang="0">
                <a:pos x="2" y="0"/>
              </a:cxn>
              <a:cxn ang="0">
                <a:pos x="7" y="7"/>
              </a:cxn>
            </a:cxnLst>
            <a:rect l="0" t="0" r="r" b="b"/>
            <a:pathLst>
              <a:path w="7" h="16">
                <a:moveTo>
                  <a:pt x="0" y="16"/>
                </a:moveTo>
                <a:lnTo>
                  <a:pt x="2" y="0"/>
                </a:lnTo>
                <a:lnTo>
                  <a:pt x="7" y="7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0" name="Line 56"/>
          <p:cNvSpPr>
            <a:spLocks noChangeShapeType="1"/>
          </p:cNvSpPr>
          <p:nvPr/>
        </p:nvSpPr>
        <p:spPr bwMode="auto">
          <a:xfrm>
            <a:off x="5741988" y="1916113"/>
            <a:ext cx="1588" cy="12700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1" name="Freeform 57"/>
          <p:cNvSpPr>
            <a:spLocks/>
          </p:cNvSpPr>
          <p:nvPr/>
        </p:nvSpPr>
        <p:spPr bwMode="auto">
          <a:xfrm>
            <a:off x="5741988" y="1931988"/>
            <a:ext cx="3175" cy="79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5"/>
              </a:cxn>
            </a:cxnLst>
            <a:rect l="0" t="0" r="r" b="b"/>
            <a:pathLst>
              <a:path w="2" h="5">
                <a:moveTo>
                  <a:pt x="0" y="0"/>
                </a:moveTo>
                <a:lnTo>
                  <a:pt x="0" y="2"/>
                </a:lnTo>
                <a:lnTo>
                  <a:pt x="2" y="5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2" name="Line 58"/>
          <p:cNvSpPr>
            <a:spLocks noChangeShapeType="1"/>
          </p:cNvSpPr>
          <p:nvPr/>
        </p:nvSpPr>
        <p:spPr bwMode="auto">
          <a:xfrm flipV="1">
            <a:off x="5434013" y="1931988"/>
            <a:ext cx="1588" cy="142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3" name="Freeform 59"/>
          <p:cNvSpPr>
            <a:spLocks/>
          </p:cNvSpPr>
          <p:nvPr/>
        </p:nvSpPr>
        <p:spPr bwMode="auto">
          <a:xfrm>
            <a:off x="5313363" y="1924050"/>
            <a:ext cx="63500" cy="22225"/>
          </a:xfrm>
          <a:custGeom>
            <a:avLst/>
            <a:gdLst/>
            <a:ahLst/>
            <a:cxnLst>
              <a:cxn ang="0">
                <a:pos x="40" y="10"/>
              </a:cxn>
              <a:cxn ang="0">
                <a:pos x="26" y="0"/>
              </a:cxn>
              <a:cxn ang="0">
                <a:pos x="12" y="7"/>
              </a:cxn>
              <a:cxn ang="0">
                <a:pos x="0" y="14"/>
              </a:cxn>
            </a:cxnLst>
            <a:rect l="0" t="0" r="r" b="b"/>
            <a:pathLst>
              <a:path w="40" h="14">
                <a:moveTo>
                  <a:pt x="40" y="10"/>
                </a:moveTo>
                <a:lnTo>
                  <a:pt x="26" y="0"/>
                </a:lnTo>
                <a:lnTo>
                  <a:pt x="12" y="7"/>
                </a:lnTo>
                <a:lnTo>
                  <a:pt x="0" y="14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4" name="Line 60"/>
          <p:cNvSpPr>
            <a:spLocks noChangeShapeType="1"/>
          </p:cNvSpPr>
          <p:nvPr/>
        </p:nvSpPr>
        <p:spPr bwMode="auto">
          <a:xfrm>
            <a:off x="5745163" y="1939925"/>
            <a:ext cx="1588" cy="6350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5" name="Line 61"/>
          <p:cNvSpPr>
            <a:spLocks noChangeShapeType="1"/>
          </p:cNvSpPr>
          <p:nvPr/>
        </p:nvSpPr>
        <p:spPr bwMode="auto">
          <a:xfrm flipV="1">
            <a:off x="5456238" y="1951038"/>
            <a:ext cx="11113" cy="3175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6" name="Line 62"/>
          <p:cNvSpPr>
            <a:spLocks noChangeShapeType="1"/>
          </p:cNvSpPr>
          <p:nvPr/>
        </p:nvSpPr>
        <p:spPr bwMode="auto">
          <a:xfrm flipH="1">
            <a:off x="5741988" y="1946275"/>
            <a:ext cx="3175" cy="19050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7" name="Freeform 63"/>
          <p:cNvSpPr>
            <a:spLocks/>
          </p:cNvSpPr>
          <p:nvPr/>
        </p:nvSpPr>
        <p:spPr bwMode="auto">
          <a:xfrm>
            <a:off x="5275263" y="1954213"/>
            <a:ext cx="14288" cy="11113"/>
          </a:xfrm>
          <a:custGeom>
            <a:avLst/>
            <a:gdLst/>
            <a:ahLst/>
            <a:cxnLst>
              <a:cxn ang="0">
                <a:pos x="9" y="5"/>
              </a:cxn>
              <a:cxn ang="0">
                <a:pos x="0" y="0"/>
              </a:cxn>
              <a:cxn ang="0">
                <a:pos x="0" y="7"/>
              </a:cxn>
            </a:cxnLst>
            <a:rect l="0" t="0" r="r" b="b"/>
            <a:pathLst>
              <a:path w="9" h="7">
                <a:moveTo>
                  <a:pt x="9" y="5"/>
                </a:moveTo>
                <a:lnTo>
                  <a:pt x="0" y="0"/>
                </a:lnTo>
                <a:lnTo>
                  <a:pt x="0" y="7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8" name="Line 64"/>
          <p:cNvSpPr>
            <a:spLocks noChangeShapeType="1"/>
          </p:cNvSpPr>
          <p:nvPr/>
        </p:nvSpPr>
        <p:spPr bwMode="auto">
          <a:xfrm>
            <a:off x="5741988" y="1965325"/>
            <a:ext cx="1588" cy="4763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9" name="Freeform 65"/>
          <p:cNvSpPr>
            <a:spLocks/>
          </p:cNvSpPr>
          <p:nvPr/>
        </p:nvSpPr>
        <p:spPr bwMode="auto">
          <a:xfrm>
            <a:off x="5327651" y="1939925"/>
            <a:ext cx="63500" cy="33338"/>
          </a:xfrm>
          <a:custGeom>
            <a:avLst/>
            <a:gdLst/>
            <a:ahLst/>
            <a:cxnLst>
              <a:cxn ang="0">
                <a:pos x="5" y="21"/>
              </a:cxn>
              <a:cxn ang="0">
                <a:pos x="0" y="9"/>
              </a:cxn>
              <a:cxn ang="0">
                <a:pos x="17" y="4"/>
              </a:cxn>
              <a:cxn ang="0">
                <a:pos x="21" y="0"/>
              </a:cxn>
              <a:cxn ang="0">
                <a:pos x="31" y="9"/>
              </a:cxn>
              <a:cxn ang="0">
                <a:pos x="40" y="16"/>
              </a:cxn>
            </a:cxnLst>
            <a:rect l="0" t="0" r="r" b="b"/>
            <a:pathLst>
              <a:path w="40" h="21">
                <a:moveTo>
                  <a:pt x="5" y="21"/>
                </a:moveTo>
                <a:lnTo>
                  <a:pt x="0" y="9"/>
                </a:lnTo>
                <a:lnTo>
                  <a:pt x="17" y="4"/>
                </a:lnTo>
                <a:lnTo>
                  <a:pt x="21" y="0"/>
                </a:lnTo>
                <a:lnTo>
                  <a:pt x="31" y="9"/>
                </a:lnTo>
                <a:lnTo>
                  <a:pt x="40" y="16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0" name="Freeform 66"/>
          <p:cNvSpPr>
            <a:spLocks/>
          </p:cNvSpPr>
          <p:nvPr/>
        </p:nvSpPr>
        <p:spPr bwMode="auto">
          <a:xfrm>
            <a:off x="5775326" y="1924050"/>
            <a:ext cx="26988" cy="52388"/>
          </a:xfrm>
          <a:custGeom>
            <a:avLst/>
            <a:gdLst/>
            <a:ahLst/>
            <a:cxnLst>
              <a:cxn ang="0">
                <a:pos x="0" y="33"/>
              </a:cxn>
              <a:cxn ang="0">
                <a:pos x="10" y="22"/>
              </a:cxn>
              <a:cxn ang="0">
                <a:pos x="17" y="5"/>
              </a:cxn>
              <a:cxn ang="0">
                <a:pos x="17" y="0"/>
              </a:cxn>
            </a:cxnLst>
            <a:rect l="0" t="0" r="r" b="b"/>
            <a:pathLst>
              <a:path w="17" h="33">
                <a:moveTo>
                  <a:pt x="0" y="33"/>
                </a:moveTo>
                <a:lnTo>
                  <a:pt x="10" y="22"/>
                </a:lnTo>
                <a:lnTo>
                  <a:pt x="17" y="5"/>
                </a:lnTo>
                <a:lnTo>
                  <a:pt x="17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1" name="Line 67"/>
          <p:cNvSpPr>
            <a:spLocks noChangeShapeType="1"/>
          </p:cNvSpPr>
          <p:nvPr/>
        </p:nvSpPr>
        <p:spPr bwMode="auto">
          <a:xfrm>
            <a:off x="5745163" y="1976438"/>
            <a:ext cx="3175" cy="793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2" name="Freeform 68"/>
          <p:cNvSpPr>
            <a:spLocks/>
          </p:cNvSpPr>
          <p:nvPr/>
        </p:nvSpPr>
        <p:spPr bwMode="auto">
          <a:xfrm>
            <a:off x="5245101" y="1965325"/>
            <a:ext cx="30163" cy="22225"/>
          </a:xfrm>
          <a:custGeom>
            <a:avLst/>
            <a:gdLst/>
            <a:ahLst/>
            <a:cxnLst>
              <a:cxn ang="0">
                <a:pos x="19" y="0"/>
              </a:cxn>
              <a:cxn ang="0">
                <a:pos x="7" y="12"/>
              </a:cxn>
              <a:cxn ang="0">
                <a:pos x="0" y="14"/>
              </a:cxn>
            </a:cxnLst>
            <a:rect l="0" t="0" r="r" b="b"/>
            <a:pathLst>
              <a:path w="19" h="14">
                <a:moveTo>
                  <a:pt x="19" y="0"/>
                </a:moveTo>
                <a:lnTo>
                  <a:pt x="7" y="12"/>
                </a:lnTo>
                <a:lnTo>
                  <a:pt x="0" y="14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3" name="Freeform 69"/>
          <p:cNvSpPr>
            <a:spLocks/>
          </p:cNvSpPr>
          <p:nvPr/>
        </p:nvSpPr>
        <p:spPr bwMode="auto">
          <a:xfrm>
            <a:off x="5772151" y="1987550"/>
            <a:ext cx="3175" cy="4763"/>
          </a:xfrm>
          <a:custGeom>
            <a:avLst/>
            <a:gdLst/>
            <a:ahLst/>
            <a:cxnLst>
              <a:cxn ang="0">
                <a:pos x="2" y="3"/>
              </a:cxn>
              <a:cxn ang="0">
                <a:pos x="2" y="3"/>
              </a:cxn>
              <a:cxn ang="0">
                <a:pos x="0" y="3"/>
              </a:cxn>
              <a:cxn ang="0">
                <a:pos x="0" y="0"/>
              </a:cxn>
            </a:cxnLst>
            <a:rect l="0" t="0" r="r" b="b"/>
            <a:pathLst>
              <a:path w="2" h="3">
                <a:moveTo>
                  <a:pt x="2" y="3"/>
                </a:moveTo>
                <a:lnTo>
                  <a:pt x="2" y="3"/>
                </a:lnTo>
                <a:lnTo>
                  <a:pt x="0" y="3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4" name="Line 70"/>
          <p:cNvSpPr>
            <a:spLocks noChangeShapeType="1"/>
          </p:cNvSpPr>
          <p:nvPr/>
        </p:nvSpPr>
        <p:spPr bwMode="auto">
          <a:xfrm>
            <a:off x="5373688" y="2000250"/>
            <a:ext cx="1588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5" name="Freeform 71"/>
          <p:cNvSpPr>
            <a:spLocks/>
          </p:cNvSpPr>
          <p:nvPr/>
        </p:nvSpPr>
        <p:spPr bwMode="auto">
          <a:xfrm>
            <a:off x="5368926" y="1976438"/>
            <a:ext cx="34925" cy="23813"/>
          </a:xfrm>
          <a:custGeom>
            <a:avLst/>
            <a:gdLst/>
            <a:ahLst/>
            <a:cxnLst>
              <a:cxn ang="0">
                <a:pos x="3" y="15"/>
              </a:cxn>
              <a:cxn ang="0">
                <a:pos x="0" y="0"/>
              </a:cxn>
              <a:cxn ang="0">
                <a:pos x="17" y="7"/>
              </a:cxn>
              <a:cxn ang="0">
                <a:pos x="22" y="15"/>
              </a:cxn>
            </a:cxnLst>
            <a:rect l="0" t="0" r="r" b="b"/>
            <a:pathLst>
              <a:path w="22" h="15">
                <a:moveTo>
                  <a:pt x="3" y="15"/>
                </a:moveTo>
                <a:lnTo>
                  <a:pt x="0" y="0"/>
                </a:lnTo>
                <a:lnTo>
                  <a:pt x="17" y="7"/>
                </a:lnTo>
                <a:lnTo>
                  <a:pt x="22" y="15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6" name="Line 72"/>
          <p:cNvSpPr>
            <a:spLocks noChangeShapeType="1"/>
          </p:cNvSpPr>
          <p:nvPr/>
        </p:nvSpPr>
        <p:spPr bwMode="auto">
          <a:xfrm>
            <a:off x="5748338" y="2003425"/>
            <a:ext cx="1588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7" name="Line 73"/>
          <p:cNvSpPr>
            <a:spLocks noChangeShapeType="1"/>
          </p:cNvSpPr>
          <p:nvPr/>
        </p:nvSpPr>
        <p:spPr bwMode="auto">
          <a:xfrm>
            <a:off x="5748338" y="2003425"/>
            <a:ext cx="1588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8" name="Line 74"/>
          <p:cNvSpPr>
            <a:spLocks noChangeShapeType="1"/>
          </p:cNvSpPr>
          <p:nvPr/>
        </p:nvSpPr>
        <p:spPr bwMode="auto">
          <a:xfrm flipV="1">
            <a:off x="5772151" y="2000250"/>
            <a:ext cx="3175" cy="11113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9" name="Line 75"/>
          <p:cNvSpPr>
            <a:spLocks noChangeShapeType="1"/>
          </p:cNvSpPr>
          <p:nvPr/>
        </p:nvSpPr>
        <p:spPr bwMode="auto">
          <a:xfrm flipV="1">
            <a:off x="5283201" y="2006600"/>
            <a:ext cx="1588" cy="4763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0" name="Line 76"/>
          <p:cNvSpPr>
            <a:spLocks noChangeShapeType="1"/>
          </p:cNvSpPr>
          <p:nvPr/>
        </p:nvSpPr>
        <p:spPr bwMode="auto">
          <a:xfrm flipH="1">
            <a:off x="5741988" y="2006600"/>
            <a:ext cx="6350" cy="793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1" name="Line 77"/>
          <p:cNvSpPr>
            <a:spLocks noChangeShapeType="1"/>
          </p:cNvSpPr>
          <p:nvPr/>
        </p:nvSpPr>
        <p:spPr bwMode="auto">
          <a:xfrm flipV="1">
            <a:off x="5764213" y="2011363"/>
            <a:ext cx="7938" cy="142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2" name="Line 78"/>
          <p:cNvSpPr>
            <a:spLocks noChangeShapeType="1"/>
          </p:cNvSpPr>
          <p:nvPr/>
        </p:nvSpPr>
        <p:spPr bwMode="auto">
          <a:xfrm flipH="1">
            <a:off x="5737226" y="2014538"/>
            <a:ext cx="4763" cy="11113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3" name="Freeform 79"/>
          <p:cNvSpPr>
            <a:spLocks/>
          </p:cNvSpPr>
          <p:nvPr/>
        </p:nvSpPr>
        <p:spPr bwMode="auto">
          <a:xfrm>
            <a:off x="5146676" y="2006600"/>
            <a:ext cx="57150" cy="23813"/>
          </a:xfrm>
          <a:custGeom>
            <a:avLst/>
            <a:gdLst/>
            <a:ahLst/>
            <a:cxnLst>
              <a:cxn ang="0">
                <a:pos x="36" y="0"/>
              </a:cxn>
              <a:cxn ang="0">
                <a:pos x="22" y="3"/>
              </a:cxn>
              <a:cxn ang="0">
                <a:pos x="5" y="10"/>
              </a:cxn>
              <a:cxn ang="0">
                <a:pos x="0" y="15"/>
              </a:cxn>
            </a:cxnLst>
            <a:rect l="0" t="0" r="r" b="b"/>
            <a:pathLst>
              <a:path w="36" h="15">
                <a:moveTo>
                  <a:pt x="36" y="0"/>
                </a:moveTo>
                <a:lnTo>
                  <a:pt x="22" y="3"/>
                </a:lnTo>
                <a:lnTo>
                  <a:pt x="5" y="10"/>
                </a:lnTo>
                <a:lnTo>
                  <a:pt x="0" y="15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4" name="Freeform 80"/>
          <p:cNvSpPr>
            <a:spLocks/>
          </p:cNvSpPr>
          <p:nvPr/>
        </p:nvSpPr>
        <p:spPr bwMode="auto">
          <a:xfrm>
            <a:off x="5380038" y="2006600"/>
            <a:ext cx="38100" cy="26988"/>
          </a:xfrm>
          <a:custGeom>
            <a:avLst/>
            <a:gdLst/>
            <a:ahLst/>
            <a:cxnLst>
              <a:cxn ang="0">
                <a:pos x="24" y="17"/>
              </a:cxn>
              <a:cxn ang="0">
                <a:pos x="12" y="5"/>
              </a:cxn>
              <a:cxn ang="0">
                <a:pos x="10" y="0"/>
              </a:cxn>
              <a:cxn ang="0">
                <a:pos x="0" y="5"/>
              </a:cxn>
              <a:cxn ang="0">
                <a:pos x="3" y="17"/>
              </a:cxn>
            </a:cxnLst>
            <a:rect l="0" t="0" r="r" b="b"/>
            <a:pathLst>
              <a:path w="24" h="17">
                <a:moveTo>
                  <a:pt x="24" y="17"/>
                </a:moveTo>
                <a:lnTo>
                  <a:pt x="12" y="5"/>
                </a:lnTo>
                <a:lnTo>
                  <a:pt x="10" y="0"/>
                </a:lnTo>
                <a:lnTo>
                  <a:pt x="0" y="5"/>
                </a:lnTo>
                <a:lnTo>
                  <a:pt x="3" y="17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5" name="Line 81"/>
          <p:cNvSpPr>
            <a:spLocks noChangeShapeType="1"/>
          </p:cNvSpPr>
          <p:nvPr/>
        </p:nvSpPr>
        <p:spPr bwMode="auto">
          <a:xfrm flipV="1">
            <a:off x="5761038" y="2030413"/>
            <a:ext cx="3175" cy="6350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6" name="Line 82"/>
          <p:cNvSpPr>
            <a:spLocks noChangeShapeType="1"/>
          </p:cNvSpPr>
          <p:nvPr/>
        </p:nvSpPr>
        <p:spPr bwMode="auto">
          <a:xfrm>
            <a:off x="5384801" y="2036763"/>
            <a:ext cx="1588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7" name="Line 83"/>
          <p:cNvSpPr>
            <a:spLocks noChangeShapeType="1"/>
          </p:cNvSpPr>
          <p:nvPr/>
        </p:nvSpPr>
        <p:spPr bwMode="auto">
          <a:xfrm>
            <a:off x="5741988" y="2047875"/>
            <a:ext cx="1588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8" name="Freeform 84"/>
          <p:cNvSpPr>
            <a:spLocks/>
          </p:cNvSpPr>
          <p:nvPr/>
        </p:nvSpPr>
        <p:spPr bwMode="auto">
          <a:xfrm>
            <a:off x="5764213" y="2044700"/>
            <a:ext cx="1588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9" name="Freeform 85"/>
          <p:cNvSpPr>
            <a:spLocks/>
          </p:cNvSpPr>
          <p:nvPr/>
        </p:nvSpPr>
        <p:spPr bwMode="auto">
          <a:xfrm>
            <a:off x="5181601" y="2030413"/>
            <a:ext cx="36513" cy="22225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12" y="0"/>
              </a:cxn>
              <a:cxn ang="0">
                <a:pos x="21" y="11"/>
              </a:cxn>
              <a:cxn ang="0">
                <a:pos x="23" y="14"/>
              </a:cxn>
            </a:cxnLst>
            <a:rect l="0" t="0" r="r" b="b"/>
            <a:pathLst>
              <a:path w="23" h="14">
                <a:moveTo>
                  <a:pt x="0" y="4"/>
                </a:moveTo>
                <a:lnTo>
                  <a:pt x="12" y="0"/>
                </a:lnTo>
                <a:lnTo>
                  <a:pt x="21" y="11"/>
                </a:lnTo>
                <a:lnTo>
                  <a:pt x="23" y="14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0" name="Freeform 86"/>
          <p:cNvSpPr>
            <a:spLocks/>
          </p:cNvSpPr>
          <p:nvPr/>
        </p:nvSpPr>
        <p:spPr bwMode="auto">
          <a:xfrm>
            <a:off x="5380038" y="2047875"/>
            <a:ext cx="4763" cy="79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"/>
              </a:cxn>
              <a:cxn ang="0">
                <a:pos x="3" y="5"/>
              </a:cxn>
            </a:cxnLst>
            <a:rect l="0" t="0" r="r" b="b"/>
            <a:pathLst>
              <a:path w="3" h="5">
                <a:moveTo>
                  <a:pt x="0" y="0"/>
                </a:moveTo>
                <a:lnTo>
                  <a:pt x="0" y="3"/>
                </a:lnTo>
                <a:lnTo>
                  <a:pt x="3" y="5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1" name="Line 87"/>
          <p:cNvSpPr>
            <a:spLocks noChangeShapeType="1"/>
          </p:cNvSpPr>
          <p:nvPr/>
        </p:nvSpPr>
        <p:spPr bwMode="auto">
          <a:xfrm flipV="1">
            <a:off x="5159376" y="2047875"/>
            <a:ext cx="11113" cy="12700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2" name="Line 88"/>
          <p:cNvSpPr>
            <a:spLocks noChangeShapeType="1"/>
          </p:cNvSpPr>
          <p:nvPr/>
        </p:nvSpPr>
        <p:spPr bwMode="auto">
          <a:xfrm>
            <a:off x="5132388" y="2066925"/>
            <a:ext cx="19050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3" name="Freeform 89"/>
          <p:cNvSpPr>
            <a:spLocks/>
          </p:cNvSpPr>
          <p:nvPr/>
        </p:nvSpPr>
        <p:spPr bwMode="auto">
          <a:xfrm>
            <a:off x="5099051" y="2066925"/>
            <a:ext cx="33338" cy="15875"/>
          </a:xfrm>
          <a:custGeom>
            <a:avLst/>
            <a:gdLst/>
            <a:ahLst/>
            <a:cxnLst>
              <a:cxn ang="0">
                <a:pos x="0" y="10"/>
              </a:cxn>
              <a:cxn ang="0">
                <a:pos x="16" y="3"/>
              </a:cxn>
              <a:cxn ang="0">
                <a:pos x="21" y="0"/>
              </a:cxn>
            </a:cxnLst>
            <a:rect l="0" t="0" r="r" b="b"/>
            <a:pathLst>
              <a:path w="21" h="10">
                <a:moveTo>
                  <a:pt x="0" y="10"/>
                </a:moveTo>
                <a:lnTo>
                  <a:pt x="16" y="3"/>
                </a:lnTo>
                <a:lnTo>
                  <a:pt x="21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4" name="Line 90"/>
          <p:cNvSpPr>
            <a:spLocks noChangeShapeType="1"/>
          </p:cNvSpPr>
          <p:nvPr/>
        </p:nvSpPr>
        <p:spPr bwMode="auto">
          <a:xfrm flipV="1">
            <a:off x="5192713" y="2093913"/>
            <a:ext cx="11113" cy="3175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5" name="Line 91"/>
          <p:cNvSpPr>
            <a:spLocks noChangeShapeType="1"/>
          </p:cNvSpPr>
          <p:nvPr/>
        </p:nvSpPr>
        <p:spPr bwMode="auto">
          <a:xfrm flipH="1">
            <a:off x="5346701" y="2093913"/>
            <a:ext cx="11113" cy="3175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6" name="Line 92"/>
          <p:cNvSpPr>
            <a:spLocks noChangeShapeType="1"/>
          </p:cNvSpPr>
          <p:nvPr/>
        </p:nvSpPr>
        <p:spPr bwMode="auto">
          <a:xfrm flipV="1">
            <a:off x="5087938" y="2082800"/>
            <a:ext cx="11113" cy="142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7" name="Freeform 93"/>
          <p:cNvSpPr>
            <a:spLocks/>
          </p:cNvSpPr>
          <p:nvPr/>
        </p:nvSpPr>
        <p:spPr bwMode="auto">
          <a:xfrm>
            <a:off x="5753101" y="2052638"/>
            <a:ext cx="7938" cy="44450"/>
          </a:xfrm>
          <a:custGeom>
            <a:avLst/>
            <a:gdLst/>
            <a:ahLst/>
            <a:cxnLst>
              <a:cxn ang="0">
                <a:pos x="0" y="28"/>
              </a:cxn>
              <a:cxn ang="0">
                <a:pos x="2" y="12"/>
              </a:cxn>
              <a:cxn ang="0">
                <a:pos x="5" y="0"/>
              </a:cxn>
            </a:cxnLst>
            <a:rect l="0" t="0" r="r" b="b"/>
            <a:pathLst>
              <a:path w="5" h="28">
                <a:moveTo>
                  <a:pt x="0" y="28"/>
                </a:moveTo>
                <a:lnTo>
                  <a:pt x="2" y="12"/>
                </a:lnTo>
                <a:lnTo>
                  <a:pt x="5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8" name="Freeform 94"/>
          <p:cNvSpPr>
            <a:spLocks/>
          </p:cNvSpPr>
          <p:nvPr/>
        </p:nvSpPr>
        <p:spPr bwMode="auto">
          <a:xfrm>
            <a:off x="5203826" y="2078038"/>
            <a:ext cx="14288" cy="19050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9" y="0"/>
              </a:cxn>
              <a:cxn ang="0">
                <a:pos x="9" y="12"/>
              </a:cxn>
            </a:cxnLst>
            <a:rect l="0" t="0" r="r" b="b"/>
            <a:pathLst>
              <a:path w="9" h="12">
                <a:moveTo>
                  <a:pt x="0" y="5"/>
                </a:moveTo>
                <a:lnTo>
                  <a:pt x="9" y="0"/>
                </a:lnTo>
                <a:lnTo>
                  <a:pt x="9" y="12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9" name="Line 95"/>
          <p:cNvSpPr>
            <a:spLocks noChangeShapeType="1"/>
          </p:cNvSpPr>
          <p:nvPr/>
        </p:nvSpPr>
        <p:spPr bwMode="auto">
          <a:xfrm flipH="1">
            <a:off x="5684838" y="2089150"/>
            <a:ext cx="11113" cy="12700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0" name="Line 96"/>
          <p:cNvSpPr>
            <a:spLocks noChangeShapeType="1"/>
          </p:cNvSpPr>
          <p:nvPr/>
        </p:nvSpPr>
        <p:spPr bwMode="auto">
          <a:xfrm>
            <a:off x="5681663" y="2105025"/>
            <a:ext cx="1588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1" name="Freeform 97"/>
          <p:cNvSpPr>
            <a:spLocks/>
          </p:cNvSpPr>
          <p:nvPr/>
        </p:nvSpPr>
        <p:spPr bwMode="auto">
          <a:xfrm>
            <a:off x="5719763" y="2052638"/>
            <a:ext cx="28575" cy="55563"/>
          </a:xfrm>
          <a:custGeom>
            <a:avLst/>
            <a:gdLst/>
            <a:ahLst/>
            <a:cxnLst>
              <a:cxn ang="0">
                <a:pos x="14" y="0"/>
              </a:cxn>
              <a:cxn ang="0">
                <a:pos x="18" y="5"/>
              </a:cxn>
              <a:cxn ang="0">
                <a:pos x="9" y="19"/>
              </a:cxn>
              <a:cxn ang="0">
                <a:pos x="2" y="33"/>
              </a:cxn>
              <a:cxn ang="0">
                <a:pos x="0" y="35"/>
              </a:cxn>
            </a:cxnLst>
            <a:rect l="0" t="0" r="r" b="b"/>
            <a:pathLst>
              <a:path w="18" h="35">
                <a:moveTo>
                  <a:pt x="14" y="0"/>
                </a:moveTo>
                <a:lnTo>
                  <a:pt x="18" y="5"/>
                </a:lnTo>
                <a:lnTo>
                  <a:pt x="9" y="19"/>
                </a:lnTo>
                <a:lnTo>
                  <a:pt x="2" y="33"/>
                </a:lnTo>
                <a:lnTo>
                  <a:pt x="0" y="35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2" name="Freeform 98"/>
          <p:cNvSpPr>
            <a:spLocks/>
          </p:cNvSpPr>
          <p:nvPr/>
        </p:nvSpPr>
        <p:spPr bwMode="auto">
          <a:xfrm>
            <a:off x="5176838" y="2108200"/>
            <a:ext cx="4763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3" y="0"/>
              </a:cxn>
            </a:cxnLst>
            <a:rect l="0" t="0" r="r" b="b"/>
            <a:pathLst>
              <a:path w="3">
                <a:moveTo>
                  <a:pt x="0" y="0"/>
                </a:moveTo>
                <a:lnTo>
                  <a:pt x="0" y="0"/>
                </a:lnTo>
                <a:lnTo>
                  <a:pt x="3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3" name="Line 99"/>
          <p:cNvSpPr>
            <a:spLocks noChangeShapeType="1"/>
          </p:cNvSpPr>
          <p:nvPr/>
        </p:nvSpPr>
        <p:spPr bwMode="auto">
          <a:xfrm flipV="1">
            <a:off x="5741988" y="2097088"/>
            <a:ext cx="11113" cy="15875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4" name="Freeform 100"/>
          <p:cNvSpPr>
            <a:spLocks/>
          </p:cNvSpPr>
          <p:nvPr/>
        </p:nvSpPr>
        <p:spPr bwMode="auto">
          <a:xfrm>
            <a:off x="5387976" y="2047875"/>
            <a:ext cx="30163" cy="65088"/>
          </a:xfrm>
          <a:custGeom>
            <a:avLst/>
            <a:gdLst/>
            <a:ahLst/>
            <a:cxnLst>
              <a:cxn ang="0">
                <a:pos x="0" y="41"/>
              </a:cxn>
              <a:cxn ang="0">
                <a:pos x="5" y="24"/>
              </a:cxn>
              <a:cxn ang="0">
                <a:pos x="5" y="0"/>
              </a:cxn>
              <a:cxn ang="0">
                <a:pos x="19" y="0"/>
              </a:cxn>
              <a:cxn ang="0">
                <a:pos x="19" y="8"/>
              </a:cxn>
            </a:cxnLst>
            <a:rect l="0" t="0" r="r" b="b"/>
            <a:pathLst>
              <a:path w="19" h="41">
                <a:moveTo>
                  <a:pt x="0" y="41"/>
                </a:moveTo>
                <a:lnTo>
                  <a:pt x="5" y="24"/>
                </a:lnTo>
                <a:lnTo>
                  <a:pt x="5" y="0"/>
                </a:lnTo>
                <a:lnTo>
                  <a:pt x="19" y="0"/>
                </a:lnTo>
                <a:lnTo>
                  <a:pt x="19" y="8"/>
                </a:lnTo>
              </a:path>
            </a:pathLst>
          </a:custGeom>
          <a:noFill/>
          <a:ln w="7938" cap="flat">
            <a:solidFill>
              <a:srgbClr val="B37E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5" name="Line 101"/>
          <p:cNvSpPr>
            <a:spLocks noChangeShapeType="1"/>
          </p:cNvSpPr>
          <p:nvPr/>
        </p:nvSpPr>
        <p:spPr bwMode="auto">
          <a:xfrm flipV="1">
            <a:off x="5159376" y="2112963"/>
            <a:ext cx="11113" cy="3175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6" name="Freeform 102"/>
          <p:cNvSpPr>
            <a:spLocks/>
          </p:cNvSpPr>
          <p:nvPr/>
        </p:nvSpPr>
        <p:spPr bwMode="auto">
          <a:xfrm>
            <a:off x="5289551" y="2108200"/>
            <a:ext cx="15875" cy="11113"/>
          </a:xfrm>
          <a:custGeom>
            <a:avLst/>
            <a:gdLst/>
            <a:ahLst/>
            <a:cxnLst>
              <a:cxn ang="0">
                <a:pos x="10" y="7"/>
              </a:cxn>
              <a:cxn ang="0">
                <a:pos x="0" y="0"/>
              </a:cxn>
              <a:cxn ang="0">
                <a:pos x="0" y="7"/>
              </a:cxn>
            </a:cxnLst>
            <a:rect l="0" t="0" r="r" b="b"/>
            <a:pathLst>
              <a:path w="10" h="7">
                <a:moveTo>
                  <a:pt x="10" y="7"/>
                </a:moveTo>
                <a:lnTo>
                  <a:pt x="0" y="0"/>
                </a:lnTo>
                <a:lnTo>
                  <a:pt x="0" y="7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7" name="Line 103"/>
          <p:cNvSpPr>
            <a:spLocks noChangeShapeType="1"/>
          </p:cNvSpPr>
          <p:nvPr/>
        </p:nvSpPr>
        <p:spPr bwMode="auto">
          <a:xfrm>
            <a:off x="5151438" y="2119313"/>
            <a:ext cx="7938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8" name="Line 104"/>
          <p:cNvSpPr>
            <a:spLocks noChangeShapeType="1"/>
          </p:cNvSpPr>
          <p:nvPr/>
        </p:nvSpPr>
        <p:spPr bwMode="auto">
          <a:xfrm flipV="1">
            <a:off x="5068888" y="2116138"/>
            <a:ext cx="6350" cy="3175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9" name="Freeform 105"/>
          <p:cNvSpPr>
            <a:spLocks/>
          </p:cNvSpPr>
          <p:nvPr/>
        </p:nvSpPr>
        <p:spPr bwMode="auto">
          <a:xfrm>
            <a:off x="5343526" y="2108200"/>
            <a:ext cx="25400" cy="11113"/>
          </a:xfrm>
          <a:custGeom>
            <a:avLst/>
            <a:gdLst/>
            <a:ahLst/>
            <a:cxnLst>
              <a:cxn ang="0">
                <a:pos x="0" y="7"/>
              </a:cxn>
              <a:cxn ang="0">
                <a:pos x="2" y="0"/>
              </a:cxn>
              <a:cxn ang="0">
                <a:pos x="16" y="5"/>
              </a:cxn>
            </a:cxnLst>
            <a:rect l="0" t="0" r="r" b="b"/>
            <a:pathLst>
              <a:path w="16" h="7">
                <a:moveTo>
                  <a:pt x="0" y="7"/>
                </a:moveTo>
                <a:lnTo>
                  <a:pt x="2" y="0"/>
                </a:lnTo>
                <a:lnTo>
                  <a:pt x="16" y="5"/>
                </a:lnTo>
              </a:path>
            </a:pathLst>
          </a:custGeom>
          <a:noFill/>
          <a:ln w="7938" cap="flat">
            <a:solidFill>
              <a:srgbClr val="B37E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0" name="Line 106"/>
          <p:cNvSpPr>
            <a:spLocks noChangeShapeType="1"/>
          </p:cNvSpPr>
          <p:nvPr/>
        </p:nvSpPr>
        <p:spPr bwMode="auto">
          <a:xfrm>
            <a:off x="5343526" y="2124075"/>
            <a:ext cx="1588" cy="1588"/>
          </a:xfrm>
          <a:prstGeom prst="line">
            <a:avLst/>
          </a:prstGeom>
          <a:noFill/>
          <a:ln w="7938" cap="flat">
            <a:solidFill>
              <a:srgbClr val="B37E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1" name="Freeform 107"/>
          <p:cNvSpPr>
            <a:spLocks/>
          </p:cNvSpPr>
          <p:nvPr/>
        </p:nvSpPr>
        <p:spPr bwMode="auto">
          <a:xfrm>
            <a:off x="5741988" y="2119313"/>
            <a:ext cx="3175" cy="7938"/>
          </a:xfrm>
          <a:custGeom>
            <a:avLst/>
            <a:gdLst/>
            <a:ahLst/>
            <a:cxnLst>
              <a:cxn ang="0">
                <a:pos x="2" y="5"/>
              </a:cxn>
              <a:cxn ang="0">
                <a:pos x="2" y="3"/>
              </a:cxn>
              <a:cxn ang="0">
                <a:pos x="0" y="0"/>
              </a:cxn>
            </a:cxnLst>
            <a:rect l="0" t="0" r="r" b="b"/>
            <a:pathLst>
              <a:path w="2" h="5">
                <a:moveTo>
                  <a:pt x="2" y="5"/>
                </a:moveTo>
                <a:lnTo>
                  <a:pt x="2" y="3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2" name="Line 108"/>
          <p:cNvSpPr>
            <a:spLocks noChangeShapeType="1"/>
          </p:cNvSpPr>
          <p:nvPr/>
        </p:nvSpPr>
        <p:spPr bwMode="auto">
          <a:xfrm>
            <a:off x="5222876" y="2127250"/>
            <a:ext cx="1588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3" name="Line 109"/>
          <p:cNvSpPr>
            <a:spLocks noChangeShapeType="1"/>
          </p:cNvSpPr>
          <p:nvPr/>
        </p:nvSpPr>
        <p:spPr bwMode="auto">
          <a:xfrm flipH="1" flipV="1">
            <a:off x="5222876" y="2127250"/>
            <a:ext cx="7938" cy="4763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4" name="Line 110"/>
          <p:cNvSpPr>
            <a:spLocks noChangeShapeType="1"/>
          </p:cNvSpPr>
          <p:nvPr/>
        </p:nvSpPr>
        <p:spPr bwMode="auto">
          <a:xfrm>
            <a:off x="5230813" y="2132013"/>
            <a:ext cx="1588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5" name="Line 111"/>
          <p:cNvSpPr>
            <a:spLocks noChangeShapeType="1"/>
          </p:cNvSpPr>
          <p:nvPr/>
        </p:nvSpPr>
        <p:spPr bwMode="auto">
          <a:xfrm flipH="1">
            <a:off x="5414963" y="2135188"/>
            <a:ext cx="3175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6" name="Freeform 112"/>
          <p:cNvSpPr>
            <a:spLocks/>
          </p:cNvSpPr>
          <p:nvPr/>
        </p:nvSpPr>
        <p:spPr bwMode="auto">
          <a:xfrm>
            <a:off x="5395913" y="2093913"/>
            <a:ext cx="25400" cy="41275"/>
          </a:xfrm>
          <a:custGeom>
            <a:avLst/>
            <a:gdLst/>
            <a:ahLst/>
            <a:cxnLst>
              <a:cxn ang="0">
                <a:pos x="16" y="9"/>
              </a:cxn>
              <a:cxn ang="0">
                <a:pos x="16" y="2"/>
              </a:cxn>
              <a:cxn ang="0">
                <a:pos x="7" y="0"/>
              </a:cxn>
              <a:cxn ang="0">
                <a:pos x="0" y="14"/>
              </a:cxn>
              <a:cxn ang="0">
                <a:pos x="0" y="26"/>
              </a:cxn>
            </a:cxnLst>
            <a:rect l="0" t="0" r="r" b="b"/>
            <a:pathLst>
              <a:path w="16" h="26">
                <a:moveTo>
                  <a:pt x="16" y="9"/>
                </a:moveTo>
                <a:lnTo>
                  <a:pt x="16" y="2"/>
                </a:lnTo>
                <a:lnTo>
                  <a:pt x="7" y="0"/>
                </a:lnTo>
                <a:lnTo>
                  <a:pt x="0" y="14"/>
                </a:lnTo>
                <a:lnTo>
                  <a:pt x="0" y="26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7" name="Line 113"/>
          <p:cNvSpPr>
            <a:spLocks noChangeShapeType="1"/>
          </p:cNvSpPr>
          <p:nvPr/>
        </p:nvSpPr>
        <p:spPr bwMode="auto">
          <a:xfrm>
            <a:off x="5124451" y="2135188"/>
            <a:ext cx="7938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8" name="Line 114"/>
          <p:cNvSpPr>
            <a:spLocks noChangeShapeType="1"/>
          </p:cNvSpPr>
          <p:nvPr/>
        </p:nvSpPr>
        <p:spPr bwMode="auto">
          <a:xfrm flipH="1">
            <a:off x="5203826" y="2138363"/>
            <a:ext cx="7938" cy="4763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9" name="Freeform 115"/>
          <p:cNvSpPr>
            <a:spLocks/>
          </p:cNvSpPr>
          <p:nvPr/>
        </p:nvSpPr>
        <p:spPr bwMode="auto">
          <a:xfrm>
            <a:off x="5121276" y="214312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0" name="Line 116"/>
          <p:cNvSpPr>
            <a:spLocks noChangeShapeType="1"/>
          </p:cNvSpPr>
          <p:nvPr/>
        </p:nvSpPr>
        <p:spPr bwMode="auto">
          <a:xfrm flipV="1">
            <a:off x="5049838" y="2143125"/>
            <a:ext cx="1588" cy="3175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1" name="Freeform 117"/>
          <p:cNvSpPr>
            <a:spLocks/>
          </p:cNvSpPr>
          <p:nvPr/>
        </p:nvSpPr>
        <p:spPr bwMode="auto">
          <a:xfrm>
            <a:off x="5354638" y="2119313"/>
            <a:ext cx="22225" cy="26988"/>
          </a:xfrm>
          <a:custGeom>
            <a:avLst/>
            <a:gdLst/>
            <a:ahLst/>
            <a:cxnLst>
              <a:cxn ang="0">
                <a:pos x="14" y="12"/>
              </a:cxn>
              <a:cxn ang="0">
                <a:pos x="4" y="0"/>
              </a:cxn>
              <a:cxn ang="0">
                <a:pos x="0" y="17"/>
              </a:cxn>
            </a:cxnLst>
            <a:rect l="0" t="0" r="r" b="b"/>
            <a:pathLst>
              <a:path w="14" h="17">
                <a:moveTo>
                  <a:pt x="14" y="12"/>
                </a:moveTo>
                <a:lnTo>
                  <a:pt x="4" y="0"/>
                </a:lnTo>
                <a:lnTo>
                  <a:pt x="0" y="17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2" name="Freeform 118"/>
          <p:cNvSpPr>
            <a:spLocks/>
          </p:cNvSpPr>
          <p:nvPr/>
        </p:nvSpPr>
        <p:spPr bwMode="auto">
          <a:xfrm>
            <a:off x="5399088" y="2146300"/>
            <a:ext cx="4763" cy="1588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3">
                <a:moveTo>
                  <a:pt x="3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3" name="Line 119"/>
          <p:cNvSpPr>
            <a:spLocks noChangeShapeType="1"/>
          </p:cNvSpPr>
          <p:nvPr/>
        </p:nvSpPr>
        <p:spPr bwMode="auto">
          <a:xfrm>
            <a:off x="5033963" y="2143125"/>
            <a:ext cx="4763" cy="3175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4" name="Line 120"/>
          <p:cNvSpPr>
            <a:spLocks noChangeShapeType="1"/>
          </p:cNvSpPr>
          <p:nvPr/>
        </p:nvSpPr>
        <p:spPr bwMode="auto">
          <a:xfrm>
            <a:off x="5192713" y="2149475"/>
            <a:ext cx="1588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5" name="Freeform 121"/>
          <p:cNvSpPr>
            <a:spLocks/>
          </p:cNvSpPr>
          <p:nvPr/>
        </p:nvSpPr>
        <p:spPr bwMode="auto">
          <a:xfrm>
            <a:off x="5670551" y="2146300"/>
            <a:ext cx="14288" cy="7938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9" y="2"/>
              </a:cxn>
              <a:cxn ang="0">
                <a:pos x="0" y="5"/>
              </a:cxn>
            </a:cxnLst>
            <a:rect l="0" t="0" r="r" b="b"/>
            <a:pathLst>
              <a:path w="9" h="5">
                <a:moveTo>
                  <a:pt x="4" y="0"/>
                </a:moveTo>
                <a:lnTo>
                  <a:pt x="9" y="2"/>
                </a:lnTo>
                <a:lnTo>
                  <a:pt x="0" y="5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6" name="Line 122"/>
          <p:cNvSpPr>
            <a:spLocks noChangeShapeType="1"/>
          </p:cNvSpPr>
          <p:nvPr/>
        </p:nvSpPr>
        <p:spPr bwMode="auto">
          <a:xfrm flipV="1">
            <a:off x="5418138" y="2135188"/>
            <a:ext cx="1588" cy="19050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7" name="Line 123"/>
          <p:cNvSpPr>
            <a:spLocks noChangeShapeType="1"/>
          </p:cNvSpPr>
          <p:nvPr/>
        </p:nvSpPr>
        <p:spPr bwMode="auto">
          <a:xfrm>
            <a:off x="5726113" y="2135188"/>
            <a:ext cx="7938" cy="25400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8" name="Freeform 124"/>
          <p:cNvSpPr>
            <a:spLocks/>
          </p:cNvSpPr>
          <p:nvPr/>
        </p:nvSpPr>
        <p:spPr bwMode="auto">
          <a:xfrm>
            <a:off x="5365751" y="2143125"/>
            <a:ext cx="11113" cy="25400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5" y="2"/>
              </a:cxn>
              <a:cxn ang="0">
                <a:pos x="0" y="0"/>
              </a:cxn>
              <a:cxn ang="0">
                <a:pos x="5" y="16"/>
              </a:cxn>
              <a:cxn ang="0">
                <a:pos x="5" y="16"/>
              </a:cxn>
            </a:cxnLst>
            <a:rect l="0" t="0" r="r" b="b"/>
            <a:pathLst>
              <a:path w="7" h="16">
                <a:moveTo>
                  <a:pt x="7" y="9"/>
                </a:moveTo>
                <a:lnTo>
                  <a:pt x="5" y="2"/>
                </a:lnTo>
                <a:lnTo>
                  <a:pt x="0" y="0"/>
                </a:lnTo>
                <a:lnTo>
                  <a:pt x="5" y="16"/>
                </a:lnTo>
                <a:lnTo>
                  <a:pt x="5" y="16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9" name="Line 125"/>
          <p:cNvSpPr>
            <a:spLocks noChangeShapeType="1"/>
          </p:cNvSpPr>
          <p:nvPr/>
        </p:nvSpPr>
        <p:spPr bwMode="auto">
          <a:xfrm flipH="1">
            <a:off x="5722938" y="2160588"/>
            <a:ext cx="11113" cy="15875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0" name="Line 126"/>
          <p:cNvSpPr>
            <a:spLocks noChangeShapeType="1"/>
          </p:cNvSpPr>
          <p:nvPr/>
        </p:nvSpPr>
        <p:spPr bwMode="auto">
          <a:xfrm flipV="1">
            <a:off x="5222876" y="2168525"/>
            <a:ext cx="7938" cy="7938"/>
          </a:xfrm>
          <a:prstGeom prst="line">
            <a:avLst/>
          </a:prstGeom>
          <a:noFill/>
          <a:ln w="7938" cap="rnd">
            <a:solidFill>
              <a:srgbClr val="6FCCD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1" name="Freeform 127"/>
          <p:cNvSpPr>
            <a:spLocks/>
          </p:cNvSpPr>
          <p:nvPr/>
        </p:nvSpPr>
        <p:spPr bwMode="auto">
          <a:xfrm>
            <a:off x="5233988" y="2165350"/>
            <a:ext cx="30163" cy="142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4" y="7"/>
              </a:cxn>
              <a:cxn ang="0">
                <a:pos x="19" y="9"/>
              </a:cxn>
            </a:cxnLst>
            <a:rect l="0" t="0" r="r" b="b"/>
            <a:pathLst>
              <a:path w="19" h="9">
                <a:moveTo>
                  <a:pt x="0" y="0"/>
                </a:moveTo>
                <a:lnTo>
                  <a:pt x="14" y="7"/>
                </a:lnTo>
                <a:lnTo>
                  <a:pt x="19" y="9"/>
                </a:lnTo>
              </a:path>
            </a:pathLst>
          </a:custGeom>
          <a:noFill/>
          <a:ln w="7938" cap="flat">
            <a:solidFill>
              <a:srgbClr val="B37E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2" name="Freeform 128"/>
          <p:cNvSpPr>
            <a:spLocks/>
          </p:cNvSpPr>
          <p:nvPr/>
        </p:nvSpPr>
        <p:spPr bwMode="auto">
          <a:xfrm>
            <a:off x="5016501" y="2143125"/>
            <a:ext cx="17463" cy="36513"/>
          </a:xfrm>
          <a:custGeom>
            <a:avLst/>
            <a:gdLst/>
            <a:ahLst/>
            <a:cxnLst>
              <a:cxn ang="0">
                <a:pos x="0" y="23"/>
              </a:cxn>
              <a:cxn ang="0">
                <a:pos x="0" y="11"/>
              </a:cxn>
              <a:cxn ang="0">
                <a:pos x="11" y="0"/>
              </a:cxn>
            </a:cxnLst>
            <a:rect l="0" t="0" r="r" b="b"/>
            <a:pathLst>
              <a:path w="11" h="23">
                <a:moveTo>
                  <a:pt x="0" y="23"/>
                </a:moveTo>
                <a:lnTo>
                  <a:pt x="0" y="11"/>
                </a:lnTo>
                <a:lnTo>
                  <a:pt x="11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3" name="Freeform 129"/>
          <p:cNvSpPr>
            <a:spLocks/>
          </p:cNvSpPr>
          <p:nvPr/>
        </p:nvSpPr>
        <p:spPr bwMode="auto">
          <a:xfrm>
            <a:off x="5745163" y="2135188"/>
            <a:ext cx="7938" cy="49213"/>
          </a:xfrm>
          <a:custGeom>
            <a:avLst/>
            <a:gdLst/>
            <a:ahLst/>
            <a:cxnLst>
              <a:cxn ang="0">
                <a:pos x="5" y="31"/>
              </a:cxn>
              <a:cxn ang="0">
                <a:pos x="5" y="14"/>
              </a:cxn>
              <a:cxn ang="0">
                <a:pos x="0" y="0"/>
              </a:cxn>
            </a:cxnLst>
            <a:rect l="0" t="0" r="r" b="b"/>
            <a:pathLst>
              <a:path w="5" h="31">
                <a:moveTo>
                  <a:pt x="5" y="31"/>
                </a:moveTo>
                <a:lnTo>
                  <a:pt x="5" y="14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4" name="Freeform 130"/>
          <p:cNvSpPr>
            <a:spLocks/>
          </p:cNvSpPr>
          <p:nvPr/>
        </p:nvSpPr>
        <p:spPr bwMode="auto">
          <a:xfrm>
            <a:off x="5075238" y="2184400"/>
            <a:ext cx="4763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3" y="0"/>
              </a:cxn>
            </a:cxnLst>
            <a:rect l="0" t="0" r="r" b="b"/>
            <a:pathLst>
              <a:path w="3" h="2">
                <a:moveTo>
                  <a:pt x="0" y="2"/>
                </a:moveTo>
                <a:lnTo>
                  <a:pt x="0" y="2"/>
                </a:lnTo>
                <a:lnTo>
                  <a:pt x="3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5" name="Line 131"/>
          <p:cNvSpPr>
            <a:spLocks noChangeShapeType="1"/>
          </p:cNvSpPr>
          <p:nvPr/>
        </p:nvSpPr>
        <p:spPr bwMode="auto">
          <a:xfrm flipH="1">
            <a:off x="5346701" y="2176463"/>
            <a:ext cx="11113" cy="11113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6" name="Line 132"/>
          <p:cNvSpPr>
            <a:spLocks noChangeShapeType="1"/>
          </p:cNvSpPr>
          <p:nvPr/>
        </p:nvSpPr>
        <p:spPr bwMode="auto">
          <a:xfrm flipV="1">
            <a:off x="5016501" y="2187575"/>
            <a:ext cx="1588" cy="3175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7" name="Line 133"/>
          <p:cNvSpPr>
            <a:spLocks noChangeShapeType="1"/>
          </p:cNvSpPr>
          <p:nvPr/>
        </p:nvSpPr>
        <p:spPr bwMode="auto">
          <a:xfrm flipV="1">
            <a:off x="5414963" y="2179638"/>
            <a:ext cx="1588" cy="11113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8" name="Line 134"/>
          <p:cNvSpPr>
            <a:spLocks noChangeShapeType="1"/>
          </p:cNvSpPr>
          <p:nvPr/>
        </p:nvSpPr>
        <p:spPr bwMode="auto">
          <a:xfrm flipV="1">
            <a:off x="5068888" y="2190750"/>
            <a:ext cx="3175" cy="793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9" name="Line 135"/>
          <p:cNvSpPr>
            <a:spLocks noChangeShapeType="1"/>
          </p:cNvSpPr>
          <p:nvPr/>
        </p:nvSpPr>
        <p:spPr bwMode="auto">
          <a:xfrm flipV="1">
            <a:off x="5538788" y="2195513"/>
            <a:ext cx="7938" cy="793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0" name="Line 136"/>
          <p:cNvSpPr>
            <a:spLocks noChangeShapeType="1"/>
          </p:cNvSpPr>
          <p:nvPr/>
        </p:nvSpPr>
        <p:spPr bwMode="auto">
          <a:xfrm>
            <a:off x="5360988" y="2195513"/>
            <a:ext cx="1588" cy="793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1" name="Freeform 137"/>
          <p:cNvSpPr>
            <a:spLocks/>
          </p:cNvSpPr>
          <p:nvPr/>
        </p:nvSpPr>
        <p:spPr bwMode="auto">
          <a:xfrm>
            <a:off x="5572126" y="2187575"/>
            <a:ext cx="30163" cy="19050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19" y="2"/>
              </a:cxn>
              <a:cxn ang="0">
                <a:pos x="5" y="10"/>
              </a:cxn>
              <a:cxn ang="0">
                <a:pos x="0" y="12"/>
              </a:cxn>
            </a:cxnLst>
            <a:rect l="0" t="0" r="r" b="b"/>
            <a:pathLst>
              <a:path w="19" h="12">
                <a:moveTo>
                  <a:pt x="10" y="0"/>
                </a:moveTo>
                <a:lnTo>
                  <a:pt x="19" y="2"/>
                </a:lnTo>
                <a:lnTo>
                  <a:pt x="5" y="10"/>
                </a:lnTo>
                <a:lnTo>
                  <a:pt x="0" y="12"/>
                </a:lnTo>
              </a:path>
            </a:pathLst>
          </a:custGeom>
          <a:noFill/>
          <a:ln w="7938" cap="flat">
            <a:solidFill>
              <a:srgbClr val="B37E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2" name="Line 138"/>
          <p:cNvSpPr>
            <a:spLocks noChangeShapeType="1"/>
          </p:cNvSpPr>
          <p:nvPr/>
        </p:nvSpPr>
        <p:spPr bwMode="auto">
          <a:xfrm flipV="1">
            <a:off x="5003801" y="2190750"/>
            <a:ext cx="7938" cy="15875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3" name="Freeform 139"/>
          <p:cNvSpPr>
            <a:spLocks/>
          </p:cNvSpPr>
          <p:nvPr/>
        </p:nvSpPr>
        <p:spPr bwMode="auto">
          <a:xfrm>
            <a:off x="5610226" y="2187575"/>
            <a:ext cx="19050" cy="19050"/>
          </a:xfrm>
          <a:custGeom>
            <a:avLst/>
            <a:gdLst/>
            <a:ahLst/>
            <a:cxnLst>
              <a:cxn ang="0">
                <a:pos x="0" y="12"/>
              </a:cxn>
              <a:cxn ang="0">
                <a:pos x="12" y="10"/>
              </a:cxn>
              <a:cxn ang="0">
                <a:pos x="0" y="0"/>
              </a:cxn>
            </a:cxnLst>
            <a:rect l="0" t="0" r="r" b="b"/>
            <a:pathLst>
              <a:path w="12" h="12">
                <a:moveTo>
                  <a:pt x="0" y="12"/>
                </a:moveTo>
                <a:lnTo>
                  <a:pt x="12" y="10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4" name="Line 140"/>
          <p:cNvSpPr>
            <a:spLocks noChangeShapeType="1"/>
          </p:cNvSpPr>
          <p:nvPr/>
        </p:nvSpPr>
        <p:spPr bwMode="auto">
          <a:xfrm flipH="1">
            <a:off x="5654676" y="2203450"/>
            <a:ext cx="7938" cy="3175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5" name="Line 141"/>
          <p:cNvSpPr>
            <a:spLocks noChangeShapeType="1"/>
          </p:cNvSpPr>
          <p:nvPr/>
        </p:nvSpPr>
        <p:spPr bwMode="auto">
          <a:xfrm flipH="1">
            <a:off x="5695951" y="2209800"/>
            <a:ext cx="11113" cy="4763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6" name="Line 142"/>
          <p:cNvSpPr>
            <a:spLocks noChangeShapeType="1"/>
          </p:cNvSpPr>
          <p:nvPr/>
        </p:nvSpPr>
        <p:spPr bwMode="auto">
          <a:xfrm flipV="1">
            <a:off x="5462588" y="2206625"/>
            <a:ext cx="4763" cy="793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7" name="Freeform 143"/>
          <p:cNvSpPr>
            <a:spLocks/>
          </p:cNvSpPr>
          <p:nvPr/>
        </p:nvSpPr>
        <p:spPr bwMode="auto">
          <a:xfrm>
            <a:off x="5260976" y="2203450"/>
            <a:ext cx="28575" cy="11113"/>
          </a:xfrm>
          <a:custGeom>
            <a:avLst/>
            <a:gdLst/>
            <a:ahLst/>
            <a:cxnLst>
              <a:cxn ang="0">
                <a:pos x="18" y="7"/>
              </a:cxn>
              <a:cxn ang="0">
                <a:pos x="2" y="2"/>
              </a:cxn>
              <a:cxn ang="0">
                <a:pos x="0" y="0"/>
              </a:cxn>
            </a:cxnLst>
            <a:rect l="0" t="0" r="r" b="b"/>
            <a:pathLst>
              <a:path w="18" h="7">
                <a:moveTo>
                  <a:pt x="18" y="7"/>
                </a:move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8" name="Freeform 144"/>
          <p:cNvSpPr>
            <a:spLocks/>
          </p:cNvSpPr>
          <p:nvPr/>
        </p:nvSpPr>
        <p:spPr bwMode="auto">
          <a:xfrm>
            <a:off x="5181601" y="2214563"/>
            <a:ext cx="1588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rnd">
            <a:solidFill>
              <a:srgbClr val="6FCCD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9" name="Line 145"/>
          <p:cNvSpPr>
            <a:spLocks noChangeShapeType="1"/>
          </p:cNvSpPr>
          <p:nvPr/>
        </p:nvSpPr>
        <p:spPr bwMode="auto">
          <a:xfrm flipV="1">
            <a:off x="5049838" y="2214563"/>
            <a:ext cx="11113" cy="11113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0" name="Freeform 146"/>
          <p:cNvSpPr>
            <a:spLocks/>
          </p:cNvSpPr>
          <p:nvPr/>
        </p:nvSpPr>
        <p:spPr bwMode="auto">
          <a:xfrm>
            <a:off x="4914901" y="2030413"/>
            <a:ext cx="231775" cy="198438"/>
          </a:xfrm>
          <a:custGeom>
            <a:avLst/>
            <a:gdLst/>
            <a:ahLst/>
            <a:cxnLst>
              <a:cxn ang="0">
                <a:pos x="146" y="0"/>
              </a:cxn>
              <a:cxn ang="0">
                <a:pos x="130" y="0"/>
              </a:cxn>
              <a:cxn ang="0">
                <a:pos x="125" y="9"/>
              </a:cxn>
              <a:cxn ang="0">
                <a:pos x="118" y="7"/>
              </a:cxn>
              <a:cxn ang="0">
                <a:pos x="116" y="14"/>
              </a:cxn>
              <a:cxn ang="0">
                <a:pos x="106" y="11"/>
              </a:cxn>
              <a:cxn ang="0">
                <a:pos x="92" y="21"/>
              </a:cxn>
              <a:cxn ang="0">
                <a:pos x="83" y="35"/>
              </a:cxn>
              <a:cxn ang="0">
                <a:pos x="71" y="47"/>
              </a:cxn>
              <a:cxn ang="0">
                <a:pos x="56" y="52"/>
              </a:cxn>
              <a:cxn ang="0">
                <a:pos x="40" y="61"/>
              </a:cxn>
              <a:cxn ang="0">
                <a:pos x="33" y="75"/>
              </a:cxn>
              <a:cxn ang="0">
                <a:pos x="33" y="85"/>
              </a:cxn>
              <a:cxn ang="0">
                <a:pos x="19" y="92"/>
              </a:cxn>
              <a:cxn ang="0">
                <a:pos x="11" y="109"/>
              </a:cxn>
              <a:cxn ang="0">
                <a:pos x="0" y="120"/>
              </a:cxn>
              <a:cxn ang="0">
                <a:pos x="0" y="125"/>
              </a:cxn>
            </a:cxnLst>
            <a:rect l="0" t="0" r="r" b="b"/>
            <a:pathLst>
              <a:path w="146" h="125">
                <a:moveTo>
                  <a:pt x="146" y="0"/>
                </a:moveTo>
                <a:lnTo>
                  <a:pt x="130" y="0"/>
                </a:lnTo>
                <a:lnTo>
                  <a:pt x="125" y="9"/>
                </a:lnTo>
                <a:lnTo>
                  <a:pt x="118" y="7"/>
                </a:lnTo>
                <a:lnTo>
                  <a:pt x="116" y="14"/>
                </a:lnTo>
                <a:lnTo>
                  <a:pt x="106" y="11"/>
                </a:lnTo>
                <a:lnTo>
                  <a:pt x="92" y="21"/>
                </a:lnTo>
                <a:lnTo>
                  <a:pt x="83" y="35"/>
                </a:lnTo>
                <a:lnTo>
                  <a:pt x="71" y="47"/>
                </a:lnTo>
                <a:lnTo>
                  <a:pt x="56" y="52"/>
                </a:lnTo>
                <a:lnTo>
                  <a:pt x="40" y="61"/>
                </a:lnTo>
                <a:lnTo>
                  <a:pt x="33" y="75"/>
                </a:lnTo>
                <a:lnTo>
                  <a:pt x="33" y="85"/>
                </a:lnTo>
                <a:lnTo>
                  <a:pt x="19" y="92"/>
                </a:lnTo>
                <a:lnTo>
                  <a:pt x="11" y="109"/>
                </a:lnTo>
                <a:lnTo>
                  <a:pt x="0" y="120"/>
                </a:lnTo>
                <a:lnTo>
                  <a:pt x="0" y="125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1" name="Line 147"/>
          <p:cNvSpPr>
            <a:spLocks noChangeShapeType="1"/>
          </p:cNvSpPr>
          <p:nvPr/>
        </p:nvSpPr>
        <p:spPr bwMode="auto">
          <a:xfrm>
            <a:off x="5237163" y="2228850"/>
            <a:ext cx="1588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2" name="Line 148"/>
          <p:cNvSpPr>
            <a:spLocks noChangeShapeType="1"/>
          </p:cNvSpPr>
          <p:nvPr/>
        </p:nvSpPr>
        <p:spPr bwMode="auto">
          <a:xfrm flipH="1" flipV="1">
            <a:off x="5283201" y="2228850"/>
            <a:ext cx="19050" cy="3175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3" name="Line 149"/>
          <p:cNvSpPr>
            <a:spLocks noChangeShapeType="1"/>
          </p:cNvSpPr>
          <p:nvPr/>
        </p:nvSpPr>
        <p:spPr bwMode="auto">
          <a:xfrm flipV="1">
            <a:off x="4986338" y="2220913"/>
            <a:ext cx="6350" cy="15875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4" name="Freeform 150"/>
          <p:cNvSpPr>
            <a:spLocks/>
          </p:cNvSpPr>
          <p:nvPr/>
        </p:nvSpPr>
        <p:spPr bwMode="auto">
          <a:xfrm>
            <a:off x="5214938" y="2228850"/>
            <a:ext cx="22225" cy="11113"/>
          </a:xfrm>
          <a:custGeom>
            <a:avLst/>
            <a:gdLst/>
            <a:ahLst/>
            <a:cxnLst>
              <a:cxn ang="0">
                <a:pos x="14" y="0"/>
              </a:cxn>
              <a:cxn ang="0">
                <a:pos x="2" y="0"/>
              </a:cxn>
              <a:cxn ang="0">
                <a:pos x="0" y="7"/>
              </a:cxn>
            </a:cxnLst>
            <a:rect l="0" t="0" r="r" b="b"/>
            <a:pathLst>
              <a:path w="14" h="7">
                <a:moveTo>
                  <a:pt x="14" y="0"/>
                </a:moveTo>
                <a:lnTo>
                  <a:pt x="2" y="0"/>
                </a:lnTo>
                <a:lnTo>
                  <a:pt x="0" y="7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5" name="Line 151"/>
          <p:cNvSpPr>
            <a:spLocks noChangeShapeType="1"/>
          </p:cNvSpPr>
          <p:nvPr/>
        </p:nvSpPr>
        <p:spPr bwMode="auto">
          <a:xfrm>
            <a:off x="5214938" y="2239963"/>
            <a:ext cx="1588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6" name="Line 152"/>
          <p:cNvSpPr>
            <a:spLocks noChangeShapeType="1"/>
          </p:cNvSpPr>
          <p:nvPr/>
        </p:nvSpPr>
        <p:spPr bwMode="auto">
          <a:xfrm flipV="1">
            <a:off x="5368926" y="2239963"/>
            <a:ext cx="1588" cy="4763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7" name="Freeform 153"/>
          <p:cNvSpPr>
            <a:spLocks/>
          </p:cNvSpPr>
          <p:nvPr/>
        </p:nvSpPr>
        <p:spPr bwMode="auto">
          <a:xfrm>
            <a:off x="5376863" y="2228850"/>
            <a:ext cx="19050" cy="26988"/>
          </a:xfrm>
          <a:custGeom>
            <a:avLst/>
            <a:gdLst/>
            <a:ahLst/>
            <a:cxnLst>
              <a:cxn ang="0">
                <a:pos x="5" y="0"/>
              </a:cxn>
              <a:cxn ang="0">
                <a:pos x="0" y="7"/>
              </a:cxn>
              <a:cxn ang="0">
                <a:pos x="12" y="17"/>
              </a:cxn>
            </a:cxnLst>
            <a:rect l="0" t="0" r="r" b="b"/>
            <a:pathLst>
              <a:path w="12" h="17">
                <a:moveTo>
                  <a:pt x="5" y="0"/>
                </a:moveTo>
                <a:lnTo>
                  <a:pt x="0" y="7"/>
                </a:lnTo>
                <a:lnTo>
                  <a:pt x="12" y="17"/>
                </a:lnTo>
              </a:path>
            </a:pathLst>
          </a:custGeom>
          <a:noFill/>
          <a:ln w="7938" cap="rnd">
            <a:solidFill>
              <a:srgbClr val="6FCCD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8" name="Line 154"/>
          <p:cNvSpPr>
            <a:spLocks noChangeShapeType="1"/>
          </p:cNvSpPr>
          <p:nvPr/>
        </p:nvSpPr>
        <p:spPr bwMode="auto">
          <a:xfrm>
            <a:off x="5481638" y="2255838"/>
            <a:ext cx="1588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9" name="Line 155"/>
          <p:cNvSpPr>
            <a:spLocks noChangeShapeType="1"/>
          </p:cNvSpPr>
          <p:nvPr/>
        </p:nvSpPr>
        <p:spPr bwMode="auto">
          <a:xfrm flipV="1">
            <a:off x="5549901" y="2255838"/>
            <a:ext cx="7938" cy="3175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0" name="Line 156"/>
          <p:cNvSpPr>
            <a:spLocks noChangeShapeType="1"/>
          </p:cNvSpPr>
          <p:nvPr/>
        </p:nvSpPr>
        <p:spPr bwMode="auto">
          <a:xfrm>
            <a:off x="5692776" y="2255838"/>
            <a:ext cx="22225" cy="6350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1" name="Freeform 157"/>
          <p:cNvSpPr>
            <a:spLocks/>
          </p:cNvSpPr>
          <p:nvPr/>
        </p:nvSpPr>
        <p:spPr bwMode="auto">
          <a:xfrm>
            <a:off x="5253038" y="2244725"/>
            <a:ext cx="14288" cy="17463"/>
          </a:xfrm>
          <a:custGeom>
            <a:avLst/>
            <a:gdLst/>
            <a:ahLst/>
            <a:cxnLst>
              <a:cxn ang="0">
                <a:pos x="9" y="0"/>
              </a:cxn>
              <a:cxn ang="0">
                <a:pos x="0" y="2"/>
              </a:cxn>
              <a:cxn ang="0">
                <a:pos x="2" y="11"/>
              </a:cxn>
            </a:cxnLst>
            <a:rect l="0" t="0" r="r" b="b"/>
            <a:pathLst>
              <a:path w="9" h="11">
                <a:moveTo>
                  <a:pt x="9" y="0"/>
                </a:moveTo>
                <a:lnTo>
                  <a:pt x="0" y="2"/>
                </a:lnTo>
                <a:lnTo>
                  <a:pt x="2" y="11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2" name="Line 158"/>
          <p:cNvSpPr>
            <a:spLocks noChangeShapeType="1"/>
          </p:cNvSpPr>
          <p:nvPr/>
        </p:nvSpPr>
        <p:spPr bwMode="auto">
          <a:xfrm>
            <a:off x="5256213" y="2262188"/>
            <a:ext cx="1588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3" name="Line 159"/>
          <p:cNvSpPr>
            <a:spLocks noChangeShapeType="1"/>
          </p:cNvSpPr>
          <p:nvPr/>
        </p:nvSpPr>
        <p:spPr bwMode="auto">
          <a:xfrm flipV="1">
            <a:off x="4967288" y="2251075"/>
            <a:ext cx="11113" cy="11113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4" name="Freeform 160"/>
          <p:cNvSpPr>
            <a:spLocks/>
          </p:cNvSpPr>
          <p:nvPr/>
        </p:nvSpPr>
        <p:spPr bwMode="auto">
          <a:xfrm>
            <a:off x="4962526" y="2266950"/>
            <a:ext cx="4763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3" y="0"/>
              </a:cxn>
            </a:cxnLst>
            <a:rect l="0" t="0" r="r" b="b"/>
            <a:pathLst>
              <a:path w="3" h="2">
                <a:moveTo>
                  <a:pt x="0" y="2"/>
                </a:moveTo>
                <a:lnTo>
                  <a:pt x="0" y="2"/>
                </a:lnTo>
                <a:lnTo>
                  <a:pt x="3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5" name="Freeform 161"/>
          <p:cNvSpPr>
            <a:spLocks/>
          </p:cNvSpPr>
          <p:nvPr/>
        </p:nvSpPr>
        <p:spPr bwMode="auto">
          <a:xfrm>
            <a:off x="5572126" y="2244725"/>
            <a:ext cx="26988" cy="25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7" y="7"/>
              </a:cxn>
              <a:cxn ang="0">
                <a:pos x="17" y="14"/>
              </a:cxn>
              <a:cxn ang="0">
                <a:pos x="5" y="16"/>
              </a:cxn>
            </a:cxnLst>
            <a:rect l="0" t="0" r="r" b="b"/>
            <a:pathLst>
              <a:path w="17" h="16">
                <a:moveTo>
                  <a:pt x="0" y="0"/>
                </a:moveTo>
                <a:lnTo>
                  <a:pt x="17" y="7"/>
                </a:lnTo>
                <a:lnTo>
                  <a:pt x="17" y="14"/>
                </a:lnTo>
                <a:lnTo>
                  <a:pt x="5" y="16"/>
                </a:lnTo>
              </a:path>
            </a:pathLst>
          </a:custGeom>
          <a:noFill/>
          <a:ln w="7938" cap="flat">
            <a:solidFill>
              <a:srgbClr val="B37E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6" name="Freeform 162"/>
          <p:cNvSpPr>
            <a:spLocks/>
          </p:cNvSpPr>
          <p:nvPr/>
        </p:nvSpPr>
        <p:spPr bwMode="auto">
          <a:xfrm>
            <a:off x="5038726" y="2270125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7" name="Line 163"/>
          <p:cNvSpPr>
            <a:spLocks noChangeShapeType="1"/>
          </p:cNvSpPr>
          <p:nvPr/>
        </p:nvSpPr>
        <p:spPr bwMode="auto">
          <a:xfrm flipV="1">
            <a:off x="5516563" y="2259013"/>
            <a:ext cx="3175" cy="15875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8" name="Line 164"/>
          <p:cNvSpPr>
            <a:spLocks noChangeShapeType="1"/>
          </p:cNvSpPr>
          <p:nvPr/>
        </p:nvSpPr>
        <p:spPr bwMode="auto">
          <a:xfrm flipH="1">
            <a:off x="5707063" y="2262188"/>
            <a:ext cx="7938" cy="12700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9" name="Freeform 165"/>
          <p:cNvSpPr>
            <a:spLocks/>
          </p:cNvSpPr>
          <p:nvPr/>
        </p:nvSpPr>
        <p:spPr bwMode="auto">
          <a:xfrm>
            <a:off x="5654676" y="2251075"/>
            <a:ext cx="15875" cy="269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" y="7"/>
              </a:cxn>
              <a:cxn ang="0">
                <a:pos x="7" y="17"/>
              </a:cxn>
            </a:cxnLst>
            <a:rect l="0" t="0" r="r" b="b"/>
            <a:pathLst>
              <a:path w="10" h="17">
                <a:moveTo>
                  <a:pt x="0" y="0"/>
                </a:moveTo>
                <a:lnTo>
                  <a:pt x="10" y="7"/>
                </a:lnTo>
                <a:lnTo>
                  <a:pt x="7" y="17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0" name="Freeform 166"/>
          <p:cNvSpPr>
            <a:spLocks/>
          </p:cNvSpPr>
          <p:nvPr/>
        </p:nvSpPr>
        <p:spPr bwMode="auto">
          <a:xfrm>
            <a:off x="5613401" y="2247900"/>
            <a:ext cx="19050" cy="30163"/>
          </a:xfrm>
          <a:custGeom>
            <a:avLst/>
            <a:gdLst/>
            <a:ahLst/>
            <a:cxnLst>
              <a:cxn ang="0">
                <a:pos x="5" y="19"/>
              </a:cxn>
              <a:cxn ang="0">
                <a:pos x="12" y="19"/>
              </a:cxn>
              <a:cxn ang="0">
                <a:pos x="12" y="7"/>
              </a:cxn>
              <a:cxn ang="0">
                <a:pos x="0" y="0"/>
              </a:cxn>
            </a:cxnLst>
            <a:rect l="0" t="0" r="r" b="b"/>
            <a:pathLst>
              <a:path w="12" h="19">
                <a:moveTo>
                  <a:pt x="5" y="19"/>
                </a:moveTo>
                <a:lnTo>
                  <a:pt x="12" y="19"/>
                </a:lnTo>
                <a:lnTo>
                  <a:pt x="12" y="7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1" name="Line 167"/>
          <p:cNvSpPr>
            <a:spLocks noChangeShapeType="1"/>
          </p:cNvSpPr>
          <p:nvPr/>
        </p:nvSpPr>
        <p:spPr bwMode="auto">
          <a:xfrm>
            <a:off x="5508626" y="2281238"/>
            <a:ext cx="1588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2" name="Freeform 168"/>
          <p:cNvSpPr>
            <a:spLocks/>
          </p:cNvSpPr>
          <p:nvPr/>
        </p:nvSpPr>
        <p:spPr bwMode="auto">
          <a:xfrm>
            <a:off x="5275263" y="2251075"/>
            <a:ext cx="38100" cy="30163"/>
          </a:xfrm>
          <a:custGeom>
            <a:avLst/>
            <a:gdLst/>
            <a:ahLst/>
            <a:cxnLst>
              <a:cxn ang="0">
                <a:pos x="24" y="7"/>
              </a:cxn>
              <a:cxn ang="0">
                <a:pos x="17" y="0"/>
              </a:cxn>
              <a:cxn ang="0">
                <a:pos x="0" y="7"/>
              </a:cxn>
              <a:cxn ang="0">
                <a:pos x="2" y="19"/>
              </a:cxn>
            </a:cxnLst>
            <a:rect l="0" t="0" r="r" b="b"/>
            <a:pathLst>
              <a:path w="24" h="19">
                <a:moveTo>
                  <a:pt x="24" y="7"/>
                </a:moveTo>
                <a:lnTo>
                  <a:pt x="17" y="0"/>
                </a:lnTo>
                <a:lnTo>
                  <a:pt x="0" y="7"/>
                </a:lnTo>
                <a:lnTo>
                  <a:pt x="2" y="19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3" name="Line 169"/>
          <p:cNvSpPr>
            <a:spLocks noChangeShapeType="1"/>
          </p:cNvSpPr>
          <p:nvPr/>
        </p:nvSpPr>
        <p:spPr bwMode="auto">
          <a:xfrm>
            <a:off x="5508626" y="2281238"/>
            <a:ext cx="1588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4" name="Freeform 170"/>
          <p:cNvSpPr>
            <a:spLocks/>
          </p:cNvSpPr>
          <p:nvPr/>
        </p:nvSpPr>
        <p:spPr bwMode="auto">
          <a:xfrm>
            <a:off x="4873626" y="2228850"/>
            <a:ext cx="41275" cy="57150"/>
          </a:xfrm>
          <a:custGeom>
            <a:avLst/>
            <a:gdLst/>
            <a:ahLst/>
            <a:cxnLst>
              <a:cxn ang="0">
                <a:pos x="26" y="0"/>
              </a:cxn>
              <a:cxn ang="0">
                <a:pos x="21" y="17"/>
              </a:cxn>
              <a:cxn ang="0">
                <a:pos x="9" y="29"/>
              </a:cxn>
              <a:cxn ang="0">
                <a:pos x="0" y="36"/>
              </a:cxn>
            </a:cxnLst>
            <a:rect l="0" t="0" r="r" b="b"/>
            <a:pathLst>
              <a:path w="26" h="36">
                <a:moveTo>
                  <a:pt x="26" y="0"/>
                </a:moveTo>
                <a:lnTo>
                  <a:pt x="21" y="17"/>
                </a:lnTo>
                <a:lnTo>
                  <a:pt x="9" y="29"/>
                </a:lnTo>
                <a:lnTo>
                  <a:pt x="0" y="36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5" name="Freeform 171"/>
          <p:cNvSpPr>
            <a:spLocks/>
          </p:cNvSpPr>
          <p:nvPr/>
        </p:nvSpPr>
        <p:spPr bwMode="auto">
          <a:xfrm>
            <a:off x="5033963" y="2278063"/>
            <a:ext cx="4763" cy="7938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0" y="2"/>
              </a:cxn>
              <a:cxn ang="0">
                <a:pos x="0" y="0"/>
              </a:cxn>
              <a:cxn ang="0">
                <a:pos x="3" y="0"/>
              </a:cxn>
            </a:cxnLst>
            <a:rect l="0" t="0" r="r" b="b"/>
            <a:pathLst>
              <a:path w="3" h="5">
                <a:moveTo>
                  <a:pt x="0" y="5"/>
                </a:moveTo>
                <a:lnTo>
                  <a:pt x="0" y="2"/>
                </a:lnTo>
                <a:lnTo>
                  <a:pt x="0" y="0"/>
                </a:lnTo>
                <a:lnTo>
                  <a:pt x="3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6" name="Line 172"/>
          <p:cNvSpPr>
            <a:spLocks noChangeShapeType="1"/>
          </p:cNvSpPr>
          <p:nvPr/>
        </p:nvSpPr>
        <p:spPr bwMode="auto">
          <a:xfrm flipV="1">
            <a:off x="4951413" y="2278063"/>
            <a:ext cx="11113" cy="793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7" name="Line 173"/>
          <p:cNvSpPr>
            <a:spLocks noChangeShapeType="1"/>
          </p:cNvSpPr>
          <p:nvPr/>
        </p:nvSpPr>
        <p:spPr bwMode="auto">
          <a:xfrm flipH="1">
            <a:off x="5456238" y="2266950"/>
            <a:ext cx="14288" cy="19050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8" name="Line 174"/>
          <p:cNvSpPr>
            <a:spLocks noChangeShapeType="1"/>
          </p:cNvSpPr>
          <p:nvPr/>
        </p:nvSpPr>
        <p:spPr bwMode="auto">
          <a:xfrm flipH="1">
            <a:off x="5711826" y="2278063"/>
            <a:ext cx="3175" cy="11113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9" name="Freeform 175"/>
          <p:cNvSpPr>
            <a:spLocks/>
          </p:cNvSpPr>
          <p:nvPr/>
        </p:nvSpPr>
        <p:spPr bwMode="auto">
          <a:xfrm>
            <a:off x="5407026" y="2278063"/>
            <a:ext cx="1588" cy="111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"/>
              </a:cxn>
              <a:cxn ang="0">
                <a:pos x="0" y="7"/>
              </a:cxn>
            </a:cxnLst>
            <a:rect l="0" t="0" r="r" b="b"/>
            <a:pathLst>
              <a:path h="7">
                <a:moveTo>
                  <a:pt x="0" y="0"/>
                </a:moveTo>
                <a:lnTo>
                  <a:pt x="0" y="5"/>
                </a:lnTo>
                <a:lnTo>
                  <a:pt x="0" y="7"/>
                </a:lnTo>
              </a:path>
            </a:pathLst>
          </a:custGeom>
          <a:noFill/>
          <a:ln w="7938" cap="rnd">
            <a:solidFill>
              <a:srgbClr val="6FCCD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0" name="Line 176"/>
          <p:cNvSpPr>
            <a:spLocks noChangeShapeType="1"/>
          </p:cNvSpPr>
          <p:nvPr/>
        </p:nvSpPr>
        <p:spPr bwMode="auto">
          <a:xfrm flipH="1">
            <a:off x="5481638" y="2255838"/>
            <a:ext cx="15875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1" name="Freeform 177"/>
          <p:cNvSpPr>
            <a:spLocks/>
          </p:cNvSpPr>
          <p:nvPr/>
        </p:nvSpPr>
        <p:spPr bwMode="auto">
          <a:xfrm>
            <a:off x="5478463" y="2255838"/>
            <a:ext cx="19050" cy="33338"/>
          </a:xfrm>
          <a:custGeom>
            <a:avLst/>
            <a:gdLst/>
            <a:ahLst/>
            <a:cxnLst>
              <a:cxn ang="0">
                <a:pos x="0" y="21"/>
              </a:cxn>
              <a:cxn ang="0">
                <a:pos x="12" y="7"/>
              </a:cxn>
              <a:cxn ang="0">
                <a:pos x="12" y="0"/>
              </a:cxn>
            </a:cxnLst>
            <a:rect l="0" t="0" r="r" b="b"/>
            <a:pathLst>
              <a:path w="12" h="21">
                <a:moveTo>
                  <a:pt x="0" y="21"/>
                </a:moveTo>
                <a:lnTo>
                  <a:pt x="12" y="7"/>
                </a:lnTo>
                <a:lnTo>
                  <a:pt x="12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2" name="Freeform 178"/>
          <p:cNvSpPr>
            <a:spLocks/>
          </p:cNvSpPr>
          <p:nvPr/>
        </p:nvSpPr>
        <p:spPr bwMode="auto">
          <a:xfrm>
            <a:off x="5297488" y="2274888"/>
            <a:ext cx="38100" cy="14288"/>
          </a:xfrm>
          <a:custGeom>
            <a:avLst/>
            <a:gdLst/>
            <a:ahLst/>
            <a:cxnLst>
              <a:cxn ang="0">
                <a:pos x="0" y="7"/>
              </a:cxn>
              <a:cxn ang="0">
                <a:pos x="3" y="0"/>
              </a:cxn>
              <a:cxn ang="0">
                <a:pos x="17" y="9"/>
              </a:cxn>
              <a:cxn ang="0">
                <a:pos x="24" y="9"/>
              </a:cxn>
            </a:cxnLst>
            <a:rect l="0" t="0" r="r" b="b"/>
            <a:pathLst>
              <a:path w="24" h="9">
                <a:moveTo>
                  <a:pt x="0" y="7"/>
                </a:moveTo>
                <a:lnTo>
                  <a:pt x="3" y="0"/>
                </a:lnTo>
                <a:lnTo>
                  <a:pt x="17" y="9"/>
                </a:lnTo>
                <a:lnTo>
                  <a:pt x="24" y="9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3" name="Freeform 179"/>
          <p:cNvSpPr>
            <a:spLocks/>
          </p:cNvSpPr>
          <p:nvPr/>
        </p:nvSpPr>
        <p:spPr bwMode="auto">
          <a:xfrm>
            <a:off x="5027613" y="2292350"/>
            <a:ext cx="1588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</a:cxnLst>
            <a:rect l="0" t="0" r="r" b="b"/>
            <a:pathLst>
              <a:path h="3">
                <a:moveTo>
                  <a:pt x="0" y="3"/>
                </a:moveTo>
                <a:lnTo>
                  <a:pt x="0" y="3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4" name="Freeform 180"/>
          <p:cNvSpPr>
            <a:spLocks/>
          </p:cNvSpPr>
          <p:nvPr/>
        </p:nvSpPr>
        <p:spPr bwMode="auto">
          <a:xfrm>
            <a:off x="4945063" y="2286000"/>
            <a:ext cx="6350" cy="11113"/>
          </a:xfrm>
          <a:custGeom>
            <a:avLst/>
            <a:gdLst/>
            <a:ahLst/>
            <a:cxnLst>
              <a:cxn ang="0">
                <a:pos x="4" y="7"/>
              </a:cxn>
              <a:cxn ang="0">
                <a:pos x="0" y="2"/>
              </a:cxn>
              <a:cxn ang="0">
                <a:pos x="4" y="0"/>
              </a:cxn>
            </a:cxnLst>
            <a:rect l="0" t="0" r="r" b="b"/>
            <a:pathLst>
              <a:path w="4" h="7">
                <a:moveTo>
                  <a:pt x="4" y="7"/>
                </a:moveTo>
                <a:lnTo>
                  <a:pt x="0" y="2"/>
                </a:lnTo>
                <a:lnTo>
                  <a:pt x="4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5" name="Line 181"/>
          <p:cNvSpPr>
            <a:spLocks noChangeShapeType="1"/>
          </p:cNvSpPr>
          <p:nvPr/>
        </p:nvSpPr>
        <p:spPr bwMode="auto">
          <a:xfrm flipH="1">
            <a:off x="5272088" y="2297113"/>
            <a:ext cx="3175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6" name="Line 182"/>
          <p:cNvSpPr>
            <a:spLocks noChangeShapeType="1"/>
          </p:cNvSpPr>
          <p:nvPr/>
        </p:nvSpPr>
        <p:spPr bwMode="auto">
          <a:xfrm>
            <a:off x="5561013" y="2289175"/>
            <a:ext cx="3175" cy="11113"/>
          </a:xfrm>
          <a:prstGeom prst="line">
            <a:avLst/>
          </a:prstGeom>
          <a:noFill/>
          <a:ln w="7938" cap="rnd">
            <a:solidFill>
              <a:srgbClr val="6FCCD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7" name="Line 183"/>
          <p:cNvSpPr>
            <a:spLocks noChangeShapeType="1"/>
          </p:cNvSpPr>
          <p:nvPr/>
        </p:nvSpPr>
        <p:spPr bwMode="auto">
          <a:xfrm>
            <a:off x="5324476" y="2297113"/>
            <a:ext cx="11113" cy="3175"/>
          </a:xfrm>
          <a:prstGeom prst="line">
            <a:avLst/>
          </a:prstGeom>
          <a:noFill/>
          <a:ln w="7938" cap="flat">
            <a:solidFill>
              <a:srgbClr val="B37E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8" name="Line 184"/>
          <p:cNvSpPr>
            <a:spLocks noChangeShapeType="1"/>
          </p:cNvSpPr>
          <p:nvPr/>
        </p:nvSpPr>
        <p:spPr bwMode="auto">
          <a:xfrm flipH="1">
            <a:off x="5316538" y="2297113"/>
            <a:ext cx="7938" cy="1588"/>
          </a:xfrm>
          <a:prstGeom prst="line">
            <a:avLst/>
          </a:prstGeom>
          <a:noFill/>
          <a:ln w="7938" cap="flat">
            <a:solidFill>
              <a:srgbClr val="B37E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9" name="Line 185"/>
          <p:cNvSpPr>
            <a:spLocks noChangeShapeType="1"/>
          </p:cNvSpPr>
          <p:nvPr/>
        </p:nvSpPr>
        <p:spPr bwMode="auto">
          <a:xfrm>
            <a:off x="5418138" y="2300288"/>
            <a:ext cx="1588" cy="1588"/>
          </a:xfrm>
          <a:prstGeom prst="line">
            <a:avLst/>
          </a:prstGeom>
          <a:noFill/>
          <a:ln w="7938" cap="flat">
            <a:solidFill>
              <a:srgbClr val="B37E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0" name="Freeform 186"/>
          <p:cNvSpPr>
            <a:spLocks/>
          </p:cNvSpPr>
          <p:nvPr/>
        </p:nvSpPr>
        <p:spPr bwMode="auto">
          <a:xfrm>
            <a:off x="5335588" y="2300288"/>
            <a:ext cx="1588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flat">
            <a:solidFill>
              <a:srgbClr val="B37E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1" name="Freeform 187"/>
          <p:cNvSpPr>
            <a:spLocks/>
          </p:cNvSpPr>
          <p:nvPr/>
        </p:nvSpPr>
        <p:spPr bwMode="auto">
          <a:xfrm>
            <a:off x="5075238" y="2300288"/>
            <a:ext cx="4763" cy="1588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3" y="0"/>
              </a:cxn>
              <a:cxn ang="0">
                <a:pos x="0" y="0"/>
              </a:cxn>
            </a:cxnLst>
            <a:rect l="0" t="0" r="r" b="b"/>
            <a:pathLst>
              <a:path w="3">
                <a:moveTo>
                  <a:pt x="3" y="0"/>
                </a:moveTo>
                <a:lnTo>
                  <a:pt x="3" y="0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2" name="Freeform 188"/>
          <p:cNvSpPr>
            <a:spLocks/>
          </p:cNvSpPr>
          <p:nvPr/>
        </p:nvSpPr>
        <p:spPr bwMode="auto">
          <a:xfrm>
            <a:off x="4945063" y="2300288"/>
            <a:ext cx="6350" cy="4763"/>
          </a:xfrm>
          <a:custGeom>
            <a:avLst/>
            <a:gdLst/>
            <a:ahLst/>
            <a:cxnLst>
              <a:cxn ang="0">
                <a:pos x="2" y="3"/>
              </a:cxn>
              <a:cxn ang="0">
                <a:pos x="0" y="3"/>
              </a:cxn>
              <a:cxn ang="0">
                <a:pos x="0" y="0"/>
              </a:cxn>
              <a:cxn ang="0">
                <a:pos x="4" y="0"/>
              </a:cxn>
            </a:cxnLst>
            <a:rect l="0" t="0" r="r" b="b"/>
            <a:pathLst>
              <a:path w="4" h="3">
                <a:moveTo>
                  <a:pt x="2" y="3"/>
                </a:moveTo>
                <a:lnTo>
                  <a:pt x="0" y="3"/>
                </a:lnTo>
                <a:lnTo>
                  <a:pt x="0" y="0"/>
                </a:lnTo>
                <a:lnTo>
                  <a:pt x="4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3" name="Freeform 189"/>
          <p:cNvSpPr>
            <a:spLocks/>
          </p:cNvSpPr>
          <p:nvPr/>
        </p:nvSpPr>
        <p:spPr bwMode="auto">
          <a:xfrm>
            <a:off x="5302251" y="2311400"/>
            <a:ext cx="1588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7938" cap="rnd">
            <a:solidFill>
              <a:srgbClr val="6FCCD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4" name="Line 190"/>
          <p:cNvSpPr>
            <a:spLocks noChangeShapeType="1"/>
          </p:cNvSpPr>
          <p:nvPr/>
        </p:nvSpPr>
        <p:spPr bwMode="auto">
          <a:xfrm>
            <a:off x="5519738" y="2311400"/>
            <a:ext cx="1588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5" name="Line 191"/>
          <p:cNvSpPr>
            <a:spLocks noChangeShapeType="1"/>
          </p:cNvSpPr>
          <p:nvPr/>
        </p:nvSpPr>
        <p:spPr bwMode="auto">
          <a:xfrm>
            <a:off x="5711826" y="2289175"/>
            <a:ext cx="3175" cy="22225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6" name="Line 192"/>
          <p:cNvSpPr>
            <a:spLocks noChangeShapeType="1"/>
          </p:cNvSpPr>
          <p:nvPr/>
        </p:nvSpPr>
        <p:spPr bwMode="auto">
          <a:xfrm>
            <a:off x="5319713" y="2311400"/>
            <a:ext cx="1588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7" name="Line 193"/>
          <p:cNvSpPr>
            <a:spLocks noChangeShapeType="1"/>
          </p:cNvSpPr>
          <p:nvPr/>
        </p:nvSpPr>
        <p:spPr bwMode="auto">
          <a:xfrm>
            <a:off x="5418138" y="2311400"/>
            <a:ext cx="1588" cy="4763"/>
          </a:xfrm>
          <a:prstGeom prst="line">
            <a:avLst/>
          </a:prstGeom>
          <a:noFill/>
          <a:ln w="7938" cap="rnd">
            <a:solidFill>
              <a:srgbClr val="6FCCD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8" name="Line 194"/>
          <p:cNvSpPr>
            <a:spLocks noChangeShapeType="1"/>
          </p:cNvSpPr>
          <p:nvPr/>
        </p:nvSpPr>
        <p:spPr bwMode="auto">
          <a:xfrm flipV="1">
            <a:off x="4945063" y="2308225"/>
            <a:ext cx="3175" cy="11113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9" name="Freeform 195"/>
          <p:cNvSpPr>
            <a:spLocks/>
          </p:cNvSpPr>
          <p:nvPr/>
        </p:nvSpPr>
        <p:spPr bwMode="auto">
          <a:xfrm>
            <a:off x="5264151" y="2311400"/>
            <a:ext cx="1588" cy="79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5"/>
              </a:cxn>
            </a:cxnLst>
            <a:rect l="0" t="0" r="r" b="b"/>
            <a:pathLst>
              <a:path h="5">
                <a:moveTo>
                  <a:pt x="0" y="0"/>
                </a:moveTo>
                <a:lnTo>
                  <a:pt x="0" y="3"/>
                </a:lnTo>
                <a:lnTo>
                  <a:pt x="0" y="3"/>
                </a:lnTo>
                <a:lnTo>
                  <a:pt x="0" y="5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0" name="Line 196"/>
          <p:cNvSpPr>
            <a:spLocks noChangeShapeType="1"/>
          </p:cNvSpPr>
          <p:nvPr/>
        </p:nvSpPr>
        <p:spPr bwMode="auto">
          <a:xfrm flipV="1">
            <a:off x="5434013" y="2305050"/>
            <a:ext cx="14288" cy="14288"/>
          </a:xfrm>
          <a:prstGeom prst="line">
            <a:avLst/>
          </a:prstGeom>
          <a:noFill/>
          <a:ln w="7938" cap="flat">
            <a:solidFill>
              <a:srgbClr val="B37E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1" name="Freeform 197"/>
          <p:cNvSpPr>
            <a:spLocks/>
          </p:cNvSpPr>
          <p:nvPr/>
        </p:nvSpPr>
        <p:spPr bwMode="auto">
          <a:xfrm>
            <a:off x="5448301" y="2300288"/>
            <a:ext cx="19050" cy="22225"/>
          </a:xfrm>
          <a:custGeom>
            <a:avLst/>
            <a:gdLst/>
            <a:ahLst/>
            <a:cxnLst>
              <a:cxn ang="0">
                <a:pos x="9" y="0"/>
              </a:cxn>
              <a:cxn ang="0">
                <a:pos x="12" y="3"/>
              </a:cxn>
              <a:cxn ang="0">
                <a:pos x="0" y="14"/>
              </a:cxn>
            </a:cxnLst>
            <a:rect l="0" t="0" r="r" b="b"/>
            <a:pathLst>
              <a:path w="12" h="14">
                <a:moveTo>
                  <a:pt x="9" y="0"/>
                </a:moveTo>
                <a:lnTo>
                  <a:pt x="12" y="3"/>
                </a:lnTo>
                <a:lnTo>
                  <a:pt x="0" y="14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2" name="Freeform 198"/>
          <p:cNvSpPr>
            <a:spLocks/>
          </p:cNvSpPr>
          <p:nvPr/>
        </p:nvSpPr>
        <p:spPr bwMode="auto">
          <a:xfrm>
            <a:off x="4865688" y="2286000"/>
            <a:ext cx="19050" cy="36513"/>
          </a:xfrm>
          <a:custGeom>
            <a:avLst/>
            <a:gdLst/>
            <a:ahLst/>
            <a:cxnLst>
              <a:cxn ang="0">
                <a:pos x="5" y="0"/>
              </a:cxn>
              <a:cxn ang="0">
                <a:pos x="2" y="2"/>
              </a:cxn>
              <a:cxn ang="0">
                <a:pos x="12" y="9"/>
              </a:cxn>
              <a:cxn ang="0">
                <a:pos x="12" y="16"/>
              </a:cxn>
              <a:cxn ang="0">
                <a:pos x="0" y="19"/>
              </a:cxn>
              <a:cxn ang="0">
                <a:pos x="5" y="23"/>
              </a:cxn>
            </a:cxnLst>
            <a:rect l="0" t="0" r="r" b="b"/>
            <a:pathLst>
              <a:path w="12" h="23">
                <a:moveTo>
                  <a:pt x="5" y="0"/>
                </a:moveTo>
                <a:lnTo>
                  <a:pt x="2" y="2"/>
                </a:lnTo>
                <a:lnTo>
                  <a:pt x="12" y="9"/>
                </a:lnTo>
                <a:lnTo>
                  <a:pt x="12" y="16"/>
                </a:lnTo>
                <a:lnTo>
                  <a:pt x="0" y="19"/>
                </a:lnTo>
                <a:lnTo>
                  <a:pt x="5" y="23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3" name="Freeform 199"/>
          <p:cNvSpPr>
            <a:spLocks/>
          </p:cNvSpPr>
          <p:nvPr/>
        </p:nvSpPr>
        <p:spPr bwMode="auto">
          <a:xfrm>
            <a:off x="5737226" y="2255838"/>
            <a:ext cx="15875" cy="66675"/>
          </a:xfrm>
          <a:custGeom>
            <a:avLst/>
            <a:gdLst/>
            <a:ahLst/>
            <a:cxnLst>
              <a:cxn ang="0">
                <a:pos x="0" y="42"/>
              </a:cxn>
              <a:cxn ang="0">
                <a:pos x="10" y="38"/>
              </a:cxn>
              <a:cxn ang="0">
                <a:pos x="5" y="21"/>
              </a:cxn>
              <a:cxn ang="0">
                <a:pos x="10" y="4"/>
              </a:cxn>
              <a:cxn ang="0">
                <a:pos x="5" y="0"/>
              </a:cxn>
            </a:cxnLst>
            <a:rect l="0" t="0" r="r" b="b"/>
            <a:pathLst>
              <a:path w="10" h="42">
                <a:moveTo>
                  <a:pt x="0" y="42"/>
                </a:moveTo>
                <a:lnTo>
                  <a:pt x="10" y="38"/>
                </a:lnTo>
                <a:lnTo>
                  <a:pt x="5" y="21"/>
                </a:lnTo>
                <a:lnTo>
                  <a:pt x="10" y="4"/>
                </a:lnTo>
                <a:lnTo>
                  <a:pt x="5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4" name="Line 200"/>
          <p:cNvSpPr>
            <a:spLocks noChangeShapeType="1"/>
          </p:cNvSpPr>
          <p:nvPr/>
        </p:nvSpPr>
        <p:spPr bwMode="auto">
          <a:xfrm>
            <a:off x="5734051" y="2322513"/>
            <a:ext cx="3175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5" name="Line 201"/>
          <p:cNvSpPr>
            <a:spLocks noChangeShapeType="1"/>
          </p:cNvSpPr>
          <p:nvPr/>
        </p:nvSpPr>
        <p:spPr bwMode="auto">
          <a:xfrm flipH="1">
            <a:off x="5692776" y="2311400"/>
            <a:ext cx="22225" cy="11113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6" name="Line 202"/>
          <p:cNvSpPr>
            <a:spLocks noChangeShapeType="1"/>
          </p:cNvSpPr>
          <p:nvPr/>
        </p:nvSpPr>
        <p:spPr bwMode="auto">
          <a:xfrm flipV="1">
            <a:off x="5519738" y="2322513"/>
            <a:ext cx="1588" cy="4763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7" name="Freeform 203"/>
          <p:cNvSpPr>
            <a:spLocks/>
          </p:cNvSpPr>
          <p:nvPr/>
        </p:nvSpPr>
        <p:spPr bwMode="auto">
          <a:xfrm>
            <a:off x="5467351" y="2300288"/>
            <a:ext cx="19050" cy="30163"/>
          </a:xfrm>
          <a:custGeom>
            <a:avLst/>
            <a:gdLst/>
            <a:ahLst/>
            <a:cxnLst>
              <a:cxn ang="0">
                <a:pos x="0" y="19"/>
              </a:cxn>
              <a:cxn ang="0">
                <a:pos x="12" y="7"/>
              </a:cxn>
              <a:cxn ang="0">
                <a:pos x="5" y="0"/>
              </a:cxn>
            </a:cxnLst>
            <a:rect l="0" t="0" r="r" b="b"/>
            <a:pathLst>
              <a:path w="12" h="19">
                <a:moveTo>
                  <a:pt x="0" y="19"/>
                </a:moveTo>
                <a:lnTo>
                  <a:pt x="12" y="7"/>
                </a:lnTo>
                <a:lnTo>
                  <a:pt x="5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8" name="Line 204"/>
          <p:cNvSpPr>
            <a:spLocks noChangeShapeType="1"/>
          </p:cNvSpPr>
          <p:nvPr/>
        </p:nvSpPr>
        <p:spPr bwMode="auto">
          <a:xfrm>
            <a:off x="4873626" y="2322513"/>
            <a:ext cx="1588" cy="11113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0" name="Freeform 206"/>
          <p:cNvSpPr>
            <a:spLocks/>
          </p:cNvSpPr>
          <p:nvPr/>
        </p:nvSpPr>
        <p:spPr bwMode="auto">
          <a:xfrm>
            <a:off x="5489576" y="2300288"/>
            <a:ext cx="15875" cy="33338"/>
          </a:xfrm>
          <a:custGeom>
            <a:avLst/>
            <a:gdLst/>
            <a:ahLst/>
            <a:cxnLst>
              <a:cxn ang="0">
                <a:pos x="0" y="21"/>
              </a:cxn>
              <a:cxn ang="0">
                <a:pos x="10" y="7"/>
              </a:cxn>
              <a:cxn ang="0">
                <a:pos x="7" y="0"/>
              </a:cxn>
            </a:cxnLst>
            <a:rect l="0" t="0" r="r" b="b"/>
            <a:pathLst>
              <a:path w="10" h="21">
                <a:moveTo>
                  <a:pt x="0" y="21"/>
                </a:moveTo>
                <a:lnTo>
                  <a:pt x="10" y="7"/>
                </a:lnTo>
                <a:lnTo>
                  <a:pt x="7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1" name="Freeform 207"/>
          <p:cNvSpPr>
            <a:spLocks/>
          </p:cNvSpPr>
          <p:nvPr/>
        </p:nvSpPr>
        <p:spPr bwMode="auto">
          <a:xfrm>
            <a:off x="5286376" y="2300288"/>
            <a:ext cx="7938" cy="33338"/>
          </a:xfrm>
          <a:custGeom>
            <a:avLst/>
            <a:gdLst/>
            <a:ahLst/>
            <a:cxnLst>
              <a:cxn ang="0">
                <a:pos x="0" y="21"/>
              </a:cxn>
              <a:cxn ang="0">
                <a:pos x="0" y="5"/>
              </a:cxn>
              <a:cxn ang="0">
                <a:pos x="5" y="0"/>
              </a:cxn>
            </a:cxnLst>
            <a:rect l="0" t="0" r="r" b="b"/>
            <a:pathLst>
              <a:path w="5" h="21">
                <a:moveTo>
                  <a:pt x="0" y="21"/>
                </a:moveTo>
                <a:lnTo>
                  <a:pt x="0" y="5"/>
                </a:lnTo>
                <a:lnTo>
                  <a:pt x="5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2" name="Line 208"/>
          <p:cNvSpPr>
            <a:spLocks noChangeShapeType="1"/>
          </p:cNvSpPr>
          <p:nvPr/>
        </p:nvSpPr>
        <p:spPr bwMode="auto">
          <a:xfrm>
            <a:off x="5302251" y="2319338"/>
            <a:ext cx="1588" cy="14288"/>
          </a:xfrm>
          <a:prstGeom prst="line">
            <a:avLst/>
          </a:prstGeom>
          <a:noFill/>
          <a:ln w="7938" cap="flat">
            <a:solidFill>
              <a:srgbClr val="B37E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3" name="Line 209"/>
          <p:cNvSpPr>
            <a:spLocks noChangeShapeType="1"/>
          </p:cNvSpPr>
          <p:nvPr/>
        </p:nvSpPr>
        <p:spPr bwMode="auto">
          <a:xfrm flipV="1">
            <a:off x="5511801" y="2327276"/>
            <a:ext cx="4763" cy="6350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4" name="Freeform 210"/>
          <p:cNvSpPr>
            <a:spLocks/>
          </p:cNvSpPr>
          <p:nvPr/>
        </p:nvSpPr>
        <p:spPr bwMode="auto">
          <a:xfrm>
            <a:off x="5681664" y="2333626"/>
            <a:ext cx="3175" cy="47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3"/>
              </a:cxn>
            </a:cxnLst>
            <a:rect l="0" t="0" r="r" b="b"/>
            <a:pathLst>
              <a:path w="2" h="3">
                <a:moveTo>
                  <a:pt x="0" y="0"/>
                </a:moveTo>
                <a:lnTo>
                  <a:pt x="2" y="0"/>
                </a:lnTo>
                <a:lnTo>
                  <a:pt x="2" y="3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5" name="Line 211"/>
          <p:cNvSpPr>
            <a:spLocks noChangeShapeType="1"/>
          </p:cNvSpPr>
          <p:nvPr/>
        </p:nvSpPr>
        <p:spPr bwMode="auto">
          <a:xfrm>
            <a:off x="5538789" y="2333626"/>
            <a:ext cx="1588" cy="4763"/>
          </a:xfrm>
          <a:prstGeom prst="line">
            <a:avLst/>
          </a:prstGeom>
          <a:noFill/>
          <a:ln w="7938" cap="rnd">
            <a:solidFill>
              <a:srgbClr val="6FCCD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6" name="Line 212"/>
          <p:cNvSpPr>
            <a:spLocks noChangeShapeType="1"/>
          </p:cNvSpPr>
          <p:nvPr/>
        </p:nvSpPr>
        <p:spPr bwMode="auto">
          <a:xfrm flipV="1">
            <a:off x="4937126" y="2333626"/>
            <a:ext cx="7938" cy="793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7" name="Line 213"/>
          <p:cNvSpPr>
            <a:spLocks noChangeShapeType="1"/>
          </p:cNvSpPr>
          <p:nvPr/>
        </p:nvSpPr>
        <p:spPr bwMode="auto">
          <a:xfrm flipH="1">
            <a:off x="5256214" y="2333626"/>
            <a:ext cx="4763" cy="793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8" name="Freeform 214"/>
          <p:cNvSpPr>
            <a:spLocks/>
          </p:cNvSpPr>
          <p:nvPr/>
        </p:nvSpPr>
        <p:spPr bwMode="auto">
          <a:xfrm>
            <a:off x="5283201" y="2333626"/>
            <a:ext cx="3175" cy="12700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0" y="5"/>
              </a:cxn>
              <a:cxn ang="0">
                <a:pos x="0" y="3"/>
              </a:cxn>
              <a:cxn ang="0">
                <a:pos x="2" y="0"/>
              </a:cxn>
            </a:cxnLst>
            <a:rect l="0" t="0" r="r" b="b"/>
            <a:pathLst>
              <a:path w="2" h="8">
                <a:moveTo>
                  <a:pt x="0" y="8"/>
                </a:moveTo>
                <a:lnTo>
                  <a:pt x="0" y="5"/>
                </a:lnTo>
                <a:lnTo>
                  <a:pt x="0" y="3"/>
                </a:lnTo>
                <a:lnTo>
                  <a:pt x="2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9" name="Line 215"/>
          <p:cNvSpPr>
            <a:spLocks noChangeShapeType="1"/>
          </p:cNvSpPr>
          <p:nvPr/>
        </p:nvSpPr>
        <p:spPr bwMode="auto">
          <a:xfrm>
            <a:off x="5684839" y="2338388"/>
            <a:ext cx="1588" cy="793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0" name="Freeform 216"/>
          <p:cNvSpPr>
            <a:spLocks/>
          </p:cNvSpPr>
          <p:nvPr/>
        </p:nvSpPr>
        <p:spPr bwMode="auto">
          <a:xfrm>
            <a:off x="5230814" y="2338388"/>
            <a:ext cx="3175" cy="793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5"/>
              </a:cxn>
            </a:cxnLst>
            <a:rect l="0" t="0" r="r" b="b"/>
            <a:pathLst>
              <a:path w="2" h="5">
                <a:moveTo>
                  <a:pt x="2" y="0"/>
                </a:moveTo>
                <a:lnTo>
                  <a:pt x="2" y="2"/>
                </a:lnTo>
                <a:lnTo>
                  <a:pt x="0" y="2"/>
                </a:lnTo>
                <a:lnTo>
                  <a:pt x="0" y="5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1" name="Freeform 217"/>
          <p:cNvSpPr>
            <a:spLocks/>
          </p:cNvSpPr>
          <p:nvPr/>
        </p:nvSpPr>
        <p:spPr bwMode="auto">
          <a:xfrm>
            <a:off x="5319714" y="2311401"/>
            <a:ext cx="15875" cy="38100"/>
          </a:xfrm>
          <a:custGeom>
            <a:avLst/>
            <a:gdLst/>
            <a:ahLst/>
            <a:cxnLst>
              <a:cxn ang="0">
                <a:pos x="10" y="24"/>
              </a:cxn>
              <a:cxn ang="0">
                <a:pos x="3" y="7"/>
              </a:cxn>
              <a:cxn ang="0">
                <a:pos x="0" y="0"/>
              </a:cxn>
            </a:cxnLst>
            <a:rect l="0" t="0" r="r" b="b"/>
            <a:pathLst>
              <a:path w="10" h="24">
                <a:moveTo>
                  <a:pt x="10" y="24"/>
                </a:moveTo>
                <a:lnTo>
                  <a:pt x="3" y="7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2" name="Freeform 218"/>
          <p:cNvSpPr>
            <a:spLocks/>
          </p:cNvSpPr>
          <p:nvPr/>
        </p:nvSpPr>
        <p:spPr bwMode="auto">
          <a:xfrm>
            <a:off x="5297489" y="2346326"/>
            <a:ext cx="4763" cy="3175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3" h="2">
                <a:moveTo>
                  <a:pt x="3" y="0"/>
                </a:move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7938" cap="rnd">
            <a:solidFill>
              <a:srgbClr val="6FCCD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3" name="Freeform 219"/>
          <p:cNvSpPr>
            <a:spLocks/>
          </p:cNvSpPr>
          <p:nvPr/>
        </p:nvSpPr>
        <p:spPr bwMode="auto">
          <a:xfrm>
            <a:off x="5421314" y="2349501"/>
            <a:ext cx="4763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3" y="2"/>
              </a:cxn>
              <a:cxn ang="0">
                <a:pos x="3" y="0"/>
              </a:cxn>
            </a:cxnLst>
            <a:rect l="0" t="0" r="r" b="b"/>
            <a:pathLst>
              <a:path w="3" h="2">
                <a:moveTo>
                  <a:pt x="0" y="2"/>
                </a:moveTo>
                <a:lnTo>
                  <a:pt x="3" y="2"/>
                </a:lnTo>
                <a:lnTo>
                  <a:pt x="3" y="0"/>
                </a:lnTo>
              </a:path>
            </a:pathLst>
          </a:custGeom>
          <a:noFill/>
          <a:ln w="7938" cap="rnd">
            <a:solidFill>
              <a:srgbClr val="6FCCD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4" name="Freeform 220"/>
          <p:cNvSpPr>
            <a:spLocks/>
          </p:cNvSpPr>
          <p:nvPr/>
        </p:nvSpPr>
        <p:spPr bwMode="auto">
          <a:xfrm>
            <a:off x="4932364" y="2341563"/>
            <a:ext cx="12700" cy="15875"/>
          </a:xfrm>
          <a:custGeom>
            <a:avLst/>
            <a:gdLst/>
            <a:ahLst/>
            <a:cxnLst>
              <a:cxn ang="0">
                <a:pos x="8" y="10"/>
              </a:cxn>
              <a:cxn ang="0">
                <a:pos x="0" y="5"/>
              </a:cxn>
              <a:cxn ang="0">
                <a:pos x="3" y="0"/>
              </a:cxn>
            </a:cxnLst>
            <a:rect l="0" t="0" r="r" b="b"/>
            <a:pathLst>
              <a:path w="8" h="10">
                <a:moveTo>
                  <a:pt x="8" y="10"/>
                </a:moveTo>
                <a:lnTo>
                  <a:pt x="0" y="5"/>
                </a:lnTo>
                <a:lnTo>
                  <a:pt x="3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5" name="Line 221"/>
          <p:cNvSpPr>
            <a:spLocks noChangeShapeType="1"/>
          </p:cNvSpPr>
          <p:nvPr/>
        </p:nvSpPr>
        <p:spPr bwMode="auto">
          <a:xfrm>
            <a:off x="5730876" y="2357438"/>
            <a:ext cx="1588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6" name="Line 222"/>
          <p:cNvSpPr>
            <a:spLocks noChangeShapeType="1"/>
          </p:cNvSpPr>
          <p:nvPr/>
        </p:nvSpPr>
        <p:spPr bwMode="auto">
          <a:xfrm flipH="1" flipV="1">
            <a:off x="5283201" y="2349501"/>
            <a:ext cx="6350" cy="11113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7" name="Line 223"/>
          <p:cNvSpPr>
            <a:spLocks noChangeShapeType="1"/>
          </p:cNvSpPr>
          <p:nvPr/>
        </p:nvSpPr>
        <p:spPr bwMode="auto">
          <a:xfrm flipH="1">
            <a:off x="5684839" y="2349501"/>
            <a:ext cx="4763" cy="11113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8" name="Line 224"/>
          <p:cNvSpPr>
            <a:spLocks noChangeShapeType="1"/>
          </p:cNvSpPr>
          <p:nvPr/>
        </p:nvSpPr>
        <p:spPr bwMode="auto">
          <a:xfrm flipV="1">
            <a:off x="5459414" y="2357438"/>
            <a:ext cx="7938" cy="3175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9" name="Freeform 225"/>
          <p:cNvSpPr>
            <a:spLocks/>
          </p:cNvSpPr>
          <p:nvPr/>
        </p:nvSpPr>
        <p:spPr bwMode="auto">
          <a:xfrm>
            <a:off x="5060951" y="2357438"/>
            <a:ext cx="1588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0" name="Line 226"/>
          <p:cNvSpPr>
            <a:spLocks noChangeShapeType="1"/>
          </p:cNvSpPr>
          <p:nvPr/>
        </p:nvSpPr>
        <p:spPr bwMode="auto">
          <a:xfrm flipH="1" flipV="1">
            <a:off x="5730876" y="2357438"/>
            <a:ext cx="14288" cy="3175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1" name="Freeform 227"/>
          <p:cNvSpPr>
            <a:spLocks/>
          </p:cNvSpPr>
          <p:nvPr/>
        </p:nvSpPr>
        <p:spPr bwMode="auto">
          <a:xfrm>
            <a:off x="5421314" y="2360613"/>
            <a:ext cx="4763" cy="3175"/>
          </a:xfrm>
          <a:custGeom>
            <a:avLst/>
            <a:gdLst/>
            <a:ahLst/>
            <a:cxnLst>
              <a:cxn ang="0">
                <a:pos x="3" y="2"/>
              </a:cxn>
              <a:cxn ang="0">
                <a:pos x="3" y="0"/>
              </a:cxn>
              <a:cxn ang="0">
                <a:pos x="3" y="0"/>
              </a:cxn>
              <a:cxn ang="0">
                <a:pos x="0" y="0"/>
              </a:cxn>
            </a:cxnLst>
            <a:rect l="0" t="0" r="r" b="b"/>
            <a:pathLst>
              <a:path w="3" h="2">
                <a:moveTo>
                  <a:pt x="3" y="2"/>
                </a:moveTo>
                <a:lnTo>
                  <a:pt x="3" y="0"/>
                </a:lnTo>
                <a:lnTo>
                  <a:pt x="3" y="0"/>
                </a:lnTo>
                <a:lnTo>
                  <a:pt x="0" y="0"/>
                </a:lnTo>
              </a:path>
            </a:pathLst>
          </a:custGeom>
          <a:noFill/>
          <a:ln w="7938" cap="rnd">
            <a:solidFill>
              <a:srgbClr val="6FCCD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2" name="Freeform 228"/>
          <p:cNvSpPr>
            <a:spLocks/>
          </p:cNvSpPr>
          <p:nvPr/>
        </p:nvSpPr>
        <p:spPr bwMode="auto">
          <a:xfrm>
            <a:off x="5684839" y="2360613"/>
            <a:ext cx="4763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" y="0"/>
              </a:cxn>
              <a:cxn ang="0">
                <a:pos x="3" y="2"/>
              </a:cxn>
            </a:cxnLst>
            <a:rect l="0" t="0" r="r" b="b"/>
            <a:pathLst>
              <a:path w="3" h="2">
                <a:moveTo>
                  <a:pt x="0" y="0"/>
                </a:moveTo>
                <a:lnTo>
                  <a:pt x="3" y="0"/>
                </a:lnTo>
                <a:lnTo>
                  <a:pt x="3" y="2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3" name="Freeform 229"/>
          <p:cNvSpPr>
            <a:spLocks/>
          </p:cNvSpPr>
          <p:nvPr/>
        </p:nvSpPr>
        <p:spPr bwMode="auto">
          <a:xfrm>
            <a:off x="5060951" y="2360613"/>
            <a:ext cx="1588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4" name="Freeform 230"/>
          <p:cNvSpPr>
            <a:spLocks/>
          </p:cNvSpPr>
          <p:nvPr/>
        </p:nvSpPr>
        <p:spPr bwMode="auto">
          <a:xfrm>
            <a:off x="4937126" y="2363788"/>
            <a:ext cx="7938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3"/>
              </a:cxn>
              <a:cxn ang="0">
                <a:pos x="2" y="0"/>
              </a:cxn>
              <a:cxn ang="0">
                <a:pos x="5" y="0"/>
              </a:cxn>
            </a:cxnLst>
            <a:rect l="0" t="0" r="r" b="b"/>
            <a:pathLst>
              <a:path w="5" h="3">
                <a:moveTo>
                  <a:pt x="0" y="3"/>
                </a:moveTo>
                <a:lnTo>
                  <a:pt x="2" y="3"/>
                </a:lnTo>
                <a:lnTo>
                  <a:pt x="2" y="0"/>
                </a:lnTo>
                <a:lnTo>
                  <a:pt x="5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5" name="Line 231"/>
          <p:cNvSpPr>
            <a:spLocks noChangeShapeType="1"/>
          </p:cNvSpPr>
          <p:nvPr/>
        </p:nvSpPr>
        <p:spPr bwMode="auto">
          <a:xfrm flipH="1" flipV="1">
            <a:off x="5489576" y="2349501"/>
            <a:ext cx="3175" cy="11113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6" name="Freeform 232"/>
          <p:cNvSpPr>
            <a:spLocks/>
          </p:cNvSpPr>
          <p:nvPr/>
        </p:nvSpPr>
        <p:spPr bwMode="auto">
          <a:xfrm>
            <a:off x="5481639" y="2360613"/>
            <a:ext cx="19050" cy="11113"/>
          </a:xfrm>
          <a:custGeom>
            <a:avLst/>
            <a:gdLst/>
            <a:ahLst/>
            <a:cxnLst>
              <a:cxn ang="0">
                <a:pos x="0" y="7"/>
              </a:cxn>
              <a:cxn ang="0">
                <a:pos x="12" y="7"/>
              </a:cxn>
              <a:cxn ang="0">
                <a:pos x="7" y="0"/>
              </a:cxn>
            </a:cxnLst>
            <a:rect l="0" t="0" r="r" b="b"/>
            <a:pathLst>
              <a:path w="12" h="7">
                <a:moveTo>
                  <a:pt x="0" y="7"/>
                </a:moveTo>
                <a:lnTo>
                  <a:pt x="12" y="7"/>
                </a:lnTo>
                <a:lnTo>
                  <a:pt x="7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7" name="Line 233"/>
          <p:cNvSpPr>
            <a:spLocks noChangeShapeType="1"/>
          </p:cNvSpPr>
          <p:nvPr/>
        </p:nvSpPr>
        <p:spPr bwMode="auto">
          <a:xfrm>
            <a:off x="4929189" y="2371726"/>
            <a:ext cx="7938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8" name="Line 234"/>
          <p:cNvSpPr>
            <a:spLocks noChangeShapeType="1"/>
          </p:cNvSpPr>
          <p:nvPr/>
        </p:nvSpPr>
        <p:spPr bwMode="auto">
          <a:xfrm>
            <a:off x="5289551" y="2371726"/>
            <a:ext cx="1588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9" name="Line 235"/>
          <p:cNvSpPr>
            <a:spLocks noChangeShapeType="1"/>
          </p:cNvSpPr>
          <p:nvPr/>
        </p:nvSpPr>
        <p:spPr bwMode="auto">
          <a:xfrm flipH="1" flipV="1">
            <a:off x="5505451" y="2352676"/>
            <a:ext cx="6350" cy="11113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0" name="Freeform 236"/>
          <p:cNvSpPr>
            <a:spLocks/>
          </p:cNvSpPr>
          <p:nvPr/>
        </p:nvSpPr>
        <p:spPr bwMode="auto">
          <a:xfrm>
            <a:off x="5505451" y="2363788"/>
            <a:ext cx="11113" cy="12700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7" y="5"/>
              </a:cxn>
              <a:cxn ang="0">
                <a:pos x="4" y="0"/>
              </a:cxn>
            </a:cxnLst>
            <a:rect l="0" t="0" r="r" b="b"/>
            <a:pathLst>
              <a:path w="7" h="8">
                <a:moveTo>
                  <a:pt x="0" y="8"/>
                </a:moveTo>
                <a:lnTo>
                  <a:pt x="7" y="5"/>
                </a:lnTo>
                <a:lnTo>
                  <a:pt x="4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1" name="Line 237"/>
          <p:cNvSpPr>
            <a:spLocks noChangeShapeType="1"/>
          </p:cNvSpPr>
          <p:nvPr/>
        </p:nvSpPr>
        <p:spPr bwMode="auto">
          <a:xfrm>
            <a:off x="5689601" y="2368551"/>
            <a:ext cx="6350" cy="11113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2" name="Line 238"/>
          <p:cNvSpPr>
            <a:spLocks noChangeShapeType="1"/>
          </p:cNvSpPr>
          <p:nvPr/>
        </p:nvSpPr>
        <p:spPr bwMode="auto">
          <a:xfrm flipH="1" flipV="1">
            <a:off x="5289551" y="2379663"/>
            <a:ext cx="4763" cy="3175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3" name="Line 239"/>
          <p:cNvSpPr>
            <a:spLocks noChangeShapeType="1"/>
          </p:cNvSpPr>
          <p:nvPr/>
        </p:nvSpPr>
        <p:spPr bwMode="auto">
          <a:xfrm flipH="1">
            <a:off x="5260976" y="2379663"/>
            <a:ext cx="3175" cy="3175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4" name="Freeform 240"/>
          <p:cNvSpPr>
            <a:spLocks/>
          </p:cNvSpPr>
          <p:nvPr/>
        </p:nvSpPr>
        <p:spPr bwMode="auto">
          <a:xfrm>
            <a:off x="5692776" y="2379663"/>
            <a:ext cx="11113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7" y="0"/>
              </a:cxn>
              <a:cxn ang="0">
                <a:pos x="0" y="2"/>
              </a:cxn>
            </a:cxnLst>
            <a:rect l="0" t="0" r="r" b="b"/>
            <a:pathLst>
              <a:path w="7" h="2">
                <a:moveTo>
                  <a:pt x="2" y="0"/>
                </a:moveTo>
                <a:lnTo>
                  <a:pt x="7" y="0"/>
                </a:lnTo>
                <a:lnTo>
                  <a:pt x="0" y="2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5" name="Line 241"/>
          <p:cNvSpPr>
            <a:spLocks noChangeShapeType="1"/>
          </p:cNvSpPr>
          <p:nvPr/>
        </p:nvSpPr>
        <p:spPr bwMode="auto">
          <a:xfrm>
            <a:off x="5395914" y="2387601"/>
            <a:ext cx="3175" cy="1588"/>
          </a:xfrm>
          <a:prstGeom prst="line">
            <a:avLst/>
          </a:prstGeom>
          <a:noFill/>
          <a:ln w="7938" cap="rnd">
            <a:solidFill>
              <a:srgbClr val="6FCCD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6" name="Freeform 242"/>
          <p:cNvSpPr>
            <a:spLocks/>
          </p:cNvSpPr>
          <p:nvPr/>
        </p:nvSpPr>
        <p:spPr bwMode="auto">
          <a:xfrm>
            <a:off x="4918076" y="2371726"/>
            <a:ext cx="7938" cy="15875"/>
          </a:xfrm>
          <a:custGeom>
            <a:avLst/>
            <a:gdLst/>
            <a:ahLst/>
            <a:cxnLst>
              <a:cxn ang="0">
                <a:pos x="2" y="10"/>
              </a:cxn>
              <a:cxn ang="0">
                <a:pos x="0" y="3"/>
              </a:cxn>
              <a:cxn ang="0">
                <a:pos x="5" y="0"/>
              </a:cxn>
            </a:cxnLst>
            <a:rect l="0" t="0" r="r" b="b"/>
            <a:pathLst>
              <a:path w="5" h="10">
                <a:moveTo>
                  <a:pt x="2" y="10"/>
                </a:moveTo>
                <a:lnTo>
                  <a:pt x="0" y="3"/>
                </a:lnTo>
                <a:lnTo>
                  <a:pt x="5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7" name="Freeform 243"/>
          <p:cNvSpPr>
            <a:spLocks/>
          </p:cNvSpPr>
          <p:nvPr/>
        </p:nvSpPr>
        <p:spPr bwMode="auto">
          <a:xfrm>
            <a:off x="5421314" y="2363788"/>
            <a:ext cx="23813" cy="19050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15" y="12"/>
              </a:cxn>
              <a:cxn ang="0">
                <a:pos x="0" y="12"/>
              </a:cxn>
            </a:cxnLst>
            <a:rect l="0" t="0" r="r" b="b"/>
            <a:pathLst>
              <a:path w="15" h="12">
                <a:moveTo>
                  <a:pt x="10" y="0"/>
                </a:moveTo>
                <a:lnTo>
                  <a:pt x="15" y="12"/>
                </a:lnTo>
                <a:lnTo>
                  <a:pt x="0" y="12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8" name="Freeform 244"/>
          <p:cNvSpPr>
            <a:spLocks/>
          </p:cNvSpPr>
          <p:nvPr/>
        </p:nvSpPr>
        <p:spPr bwMode="auto">
          <a:xfrm>
            <a:off x="5689601" y="2382838"/>
            <a:ext cx="3175" cy="4763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2" y="0"/>
                </a:moveTo>
                <a:lnTo>
                  <a:pt x="2" y="3"/>
                </a:lnTo>
                <a:lnTo>
                  <a:pt x="0" y="3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9" name="Freeform 245"/>
          <p:cNvSpPr>
            <a:spLocks/>
          </p:cNvSpPr>
          <p:nvPr/>
        </p:nvSpPr>
        <p:spPr bwMode="auto">
          <a:xfrm>
            <a:off x="5384801" y="2393951"/>
            <a:ext cx="3175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</a:path>
            </a:pathLst>
          </a:custGeom>
          <a:noFill/>
          <a:ln w="7938" cap="rnd">
            <a:solidFill>
              <a:srgbClr val="6FCCD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0" name="Freeform 246"/>
          <p:cNvSpPr>
            <a:spLocks/>
          </p:cNvSpPr>
          <p:nvPr/>
        </p:nvSpPr>
        <p:spPr bwMode="auto">
          <a:xfrm>
            <a:off x="4978401" y="2382838"/>
            <a:ext cx="11113" cy="11113"/>
          </a:xfrm>
          <a:custGeom>
            <a:avLst/>
            <a:gdLst/>
            <a:ahLst/>
            <a:cxnLst>
              <a:cxn ang="0">
                <a:pos x="2" y="7"/>
              </a:cxn>
              <a:cxn ang="0">
                <a:pos x="7" y="7"/>
              </a:cxn>
              <a:cxn ang="0">
                <a:pos x="0" y="5"/>
              </a:cxn>
              <a:cxn ang="0">
                <a:pos x="7" y="0"/>
              </a:cxn>
            </a:cxnLst>
            <a:rect l="0" t="0" r="r" b="b"/>
            <a:pathLst>
              <a:path w="7" h="7">
                <a:moveTo>
                  <a:pt x="2" y="7"/>
                </a:moveTo>
                <a:lnTo>
                  <a:pt x="7" y="7"/>
                </a:lnTo>
                <a:lnTo>
                  <a:pt x="0" y="5"/>
                </a:lnTo>
                <a:lnTo>
                  <a:pt x="7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1" name="Line 247"/>
          <p:cNvSpPr>
            <a:spLocks noChangeShapeType="1"/>
          </p:cNvSpPr>
          <p:nvPr/>
        </p:nvSpPr>
        <p:spPr bwMode="auto">
          <a:xfrm>
            <a:off x="5384801" y="2393951"/>
            <a:ext cx="1588" cy="1588"/>
          </a:xfrm>
          <a:prstGeom prst="line">
            <a:avLst/>
          </a:prstGeom>
          <a:noFill/>
          <a:ln w="7938" cap="rnd">
            <a:solidFill>
              <a:srgbClr val="6FCCD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2" name="Freeform 248"/>
          <p:cNvSpPr>
            <a:spLocks/>
          </p:cNvSpPr>
          <p:nvPr/>
        </p:nvSpPr>
        <p:spPr bwMode="auto">
          <a:xfrm>
            <a:off x="5684839" y="2390776"/>
            <a:ext cx="4763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3" y="2"/>
              </a:cxn>
              <a:cxn ang="0">
                <a:pos x="0" y="2"/>
              </a:cxn>
            </a:cxnLst>
            <a:rect l="0" t="0" r="r" b="b"/>
            <a:pathLst>
              <a:path w="3" h="2">
                <a:moveTo>
                  <a:pt x="0" y="0"/>
                </a:moveTo>
                <a:lnTo>
                  <a:pt x="0" y="0"/>
                </a:lnTo>
                <a:lnTo>
                  <a:pt x="3" y="2"/>
                </a:lnTo>
                <a:lnTo>
                  <a:pt x="0" y="2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3" name="Freeform 249"/>
          <p:cNvSpPr>
            <a:spLocks/>
          </p:cNvSpPr>
          <p:nvPr/>
        </p:nvSpPr>
        <p:spPr bwMode="auto">
          <a:xfrm>
            <a:off x="4849814" y="2333626"/>
            <a:ext cx="30163" cy="60325"/>
          </a:xfrm>
          <a:custGeom>
            <a:avLst/>
            <a:gdLst/>
            <a:ahLst/>
            <a:cxnLst>
              <a:cxn ang="0">
                <a:pos x="15" y="0"/>
              </a:cxn>
              <a:cxn ang="0">
                <a:pos x="19" y="8"/>
              </a:cxn>
              <a:cxn ang="0">
                <a:pos x="10" y="5"/>
              </a:cxn>
              <a:cxn ang="0">
                <a:pos x="0" y="19"/>
              </a:cxn>
              <a:cxn ang="0">
                <a:pos x="7" y="29"/>
              </a:cxn>
              <a:cxn ang="0">
                <a:pos x="0" y="38"/>
              </a:cxn>
            </a:cxnLst>
            <a:rect l="0" t="0" r="r" b="b"/>
            <a:pathLst>
              <a:path w="19" h="38">
                <a:moveTo>
                  <a:pt x="15" y="0"/>
                </a:moveTo>
                <a:lnTo>
                  <a:pt x="19" y="8"/>
                </a:lnTo>
                <a:lnTo>
                  <a:pt x="10" y="5"/>
                </a:lnTo>
                <a:lnTo>
                  <a:pt x="0" y="19"/>
                </a:lnTo>
                <a:lnTo>
                  <a:pt x="7" y="29"/>
                </a:lnTo>
                <a:lnTo>
                  <a:pt x="0" y="38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4" name="Freeform 250"/>
          <p:cNvSpPr>
            <a:spLocks/>
          </p:cNvSpPr>
          <p:nvPr/>
        </p:nvSpPr>
        <p:spPr bwMode="auto">
          <a:xfrm>
            <a:off x="5726114" y="2360613"/>
            <a:ext cx="22225" cy="38100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14" y="14"/>
              </a:cxn>
              <a:cxn ang="0">
                <a:pos x="12" y="0"/>
              </a:cxn>
            </a:cxnLst>
            <a:rect l="0" t="0" r="r" b="b"/>
            <a:pathLst>
              <a:path w="14" h="24">
                <a:moveTo>
                  <a:pt x="0" y="24"/>
                </a:moveTo>
                <a:lnTo>
                  <a:pt x="14" y="14"/>
                </a:lnTo>
                <a:lnTo>
                  <a:pt x="12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5" name="Freeform 251"/>
          <p:cNvSpPr>
            <a:spLocks/>
          </p:cNvSpPr>
          <p:nvPr/>
        </p:nvSpPr>
        <p:spPr bwMode="auto">
          <a:xfrm>
            <a:off x="5445126" y="2371726"/>
            <a:ext cx="22225" cy="30163"/>
          </a:xfrm>
          <a:custGeom>
            <a:avLst/>
            <a:gdLst/>
            <a:ahLst/>
            <a:cxnLst>
              <a:cxn ang="0">
                <a:pos x="0" y="19"/>
              </a:cxn>
              <a:cxn ang="0">
                <a:pos x="14" y="17"/>
              </a:cxn>
              <a:cxn ang="0">
                <a:pos x="7" y="0"/>
              </a:cxn>
              <a:cxn ang="0">
                <a:pos x="7" y="0"/>
              </a:cxn>
            </a:cxnLst>
            <a:rect l="0" t="0" r="r" b="b"/>
            <a:pathLst>
              <a:path w="14" h="19">
                <a:moveTo>
                  <a:pt x="0" y="19"/>
                </a:moveTo>
                <a:lnTo>
                  <a:pt x="14" y="17"/>
                </a:lnTo>
                <a:lnTo>
                  <a:pt x="7" y="0"/>
                </a:lnTo>
                <a:lnTo>
                  <a:pt x="7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6" name="Line 252"/>
          <p:cNvSpPr>
            <a:spLocks noChangeShapeType="1"/>
          </p:cNvSpPr>
          <p:nvPr/>
        </p:nvSpPr>
        <p:spPr bwMode="auto">
          <a:xfrm flipV="1">
            <a:off x="5403851" y="2398713"/>
            <a:ext cx="1588" cy="3175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7" name="Line 253"/>
          <p:cNvSpPr>
            <a:spLocks noChangeShapeType="1"/>
          </p:cNvSpPr>
          <p:nvPr/>
        </p:nvSpPr>
        <p:spPr bwMode="auto">
          <a:xfrm flipH="1">
            <a:off x="5387976" y="2405063"/>
            <a:ext cx="3175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8" name="Line 254"/>
          <p:cNvSpPr>
            <a:spLocks noChangeShapeType="1"/>
          </p:cNvSpPr>
          <p:nvPr/>
        </p:nvSpPr>
        <p:spPr bwMode="auto">
          <a:xfrm flipV="1">
            <a:off x="4918076" y="2405063"/>
            <a:ext cx="3175" cy="4763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9" name="Line 255"/>
          <p:cNvSpPr>
            <a:spLocks noChangeShapeType="1"/>
          </p:cNvSpPr>
          <p:nvPr/>
        </p:nvSpPr>
        <p:spPr bwMode="auto">
          <a:xfrm>
            <a:off x="5527676" y="2405063"/>
            <a:ext cx="6350" cy="4763"/>
          </a:xfrm>
          <a:prstGeom prst="line">
            <a:avLst/>
          </a:prstGeom>
          <a:noFill/>
          <a:ln w="7938" cap="rnd">
            <a:solidFill>
              <a:srgbClr val="6FCCD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0" name="Freeform 256"/>
          <p:cNvSpPr>
            <a:spLocks/>
          </p:cNvSpPr>
          <p:nvPr/>
        </p:nvSpPr>
        <p:spPr bwMode="auto">
          <a:xfrm>
            <a:off x="5403851" y="2401888"/>
            <a:ext cx="11113" cy="7938"/>
          </a:xfrm>
          <a:custGeom>
            <a:avLst/>
            <a:gdLst/>
            <a:ahLst/>
            <a:cxnLst>
              <a:cxn ang="0">
                <a:pos x="7" y="0"/>
              </a:cxn>
              <a:cxn ang="0">
                <a:pos x="7" y="5"/>
              </a:cxn>
              <a:cxn ang="0">
                <a:pos x="0" y="0"/>
              </a:cxn>
            </a:cxnLst>
            <a:rect l="0" t="0" r="r" b="b"/>
            <a:pathLst>
              <a:path w="7" h="5">
                <a:moveTo>
                  <a:pt x="7" y="0"/>
                </a:moveTo>
                <a:lnTo>
                  <a:pt x="7" y="5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1" name="Freeform 257"/>
          <p:cNvSpPr>
            <a:spLocks/>
          </p:cNvSpPr>
          <p:nvPr/>
        </p:nvSpPr>
        <p:spPr bwMode="auto">
          <a:xfrm>
            <a:off x="5475289" y="2382838"/>
            <a:ext cx="14288" cy="30163"/>
          </a:xfrm>
          <a:custGeom>
            <a:avLst/>
            <a:gdLst/>
            <a:ahLst/>
            <a:cxnLst>
              <a:cxn ang="0">
                <a:pos x="2" y="19"/>
              </a:cxn>
              <a:cxn ang="0">
                <a:pos x="9" y="14"/>
              </a:cxn>
              <a:cxn ang="0">
                <a:pos x="0" y="0"/>
              </a:cxn>
            </a:cxnLst>
            <a:rect l="0" t="0" r="r" b="b"/>
            <a:pathLst>
              <a:path w="9" h="19">
                <a:moveTo>
                  <a:pt x="2" y="19"/>
                </a:moveTo>
                <a:lnTo>
                  <a:pt x="9" y="14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2" name="Freeform 258"/>
          <p:cNvSpPr>
            <a:spLocks/>
          </p:cNvSpPr>
          <p:nvPr/>
        </p:nvSpPr>
        <p:spPr bwMode="auto">
          <a:xfrm>
            <a:off x="5730876" y="2413001"/>
            <a:ext cx="3175" cy="7938"/>
          </a:xfrm>
          <a:custGeom>
            <a:avLst/>
            <a:gdLst/>
            <a:ahLst/>
            <a:cxnLst>
              <a:cxn ang="0">
                <a:pos x="2" y="5"/>
              </a:cxn>
              <a:cxn ang="0">
                <a:pos x="2" y="3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2" h="5">
                <a:moveTo>
                  <a:pt x="2" y="5"/>
                </a:moveTo>
                <a:lnTo>
                  <a:pt x="2" y="3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3" name="Freeform 259"/>
          <p:cNvSpPr>
            <a:spLocks/>
          </p:cNvSpPr>
          <p:nvPr/>
        </p:nvSpPr>
        <p:spPr bwMode="auto">
          <a:xfrm>
            <a:off x="5384801" y="2413001"/>
            <a:ext cx="1588" cy="79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"/>
              </a:cxn>
              <a:cxn ang="0">
                <a:pos x="0" y="5"/>
              </a:cxn>
            </a:cxnLst>
            <a:rect l="0" t="0" r="r" b="b"/>
            <a:pathLst>
              <a:path h="5">
                <a:moveTo>
                  <a:pt x="0" y="0"/>
                </a:moveTo>
                <a:lnTo>
                  <a:pt x="0" y="3"/>
                </a:lnTo>
                <a:lnTo>
                  <a:pt x="0" y="5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4" name="Line 260"/>
          <p:cNvSpPr>
            <a:spLocks noChangeShapeType="1"/>
          </p:cNvSpPr>
          <p:nvPr/>
        </p:nvSpPr>
        <p:spPr bwMode="auto">
          <a:xfrm flipH="1" flipV="1">
            <a:off x="5500689" y="2393951"/>
            <a:ext cx="11113" cy="269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5" name="Line 261"/>
          <p:cNvSpPr>
            <a:spLocks noChangeShapeType="1"/>
          </p:cNvSpPr>
          <p:nvPr/>
        </p:nvSpPr>
        <p:spPr bwMode="auto">
          <a:xfrm flipH="1" flipV="1">
            <a:off x="5343526" y="2420938"/>
            <a:ext cx="3175" cy="3175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6" name="Line 262"/>
          <p:cNvSpPr>
            <a:spLocks noChangeShapeType="1"/>
          </p:cNvSpPr>
          <p:nvPr/>
        </p:nvSpPr>
        <p:spPr bwMode="auto">
          <a:xfrm flipH="1">
            <a:off x="5349876" y="2424113"/>
            <a:ext cx="4763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7" name="Line 263"/>
          <p:cNvSpPr>
            <a:spLocks noChangeShapeType="1"/>
          </p:cNvSpPr>
          <p:nvPr/>
        </p:nvSpPr>
        <p:spPr bwMode="auto">
          <a:xfrm>
            <a:off x="5692776" y="2432051"/>
            <a:ext cx="3175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8" name="Line 264"/>
          <p:cNvSpPr>
            <a:spLocks noChangeShapeType="1"/>
          </p:cNvSpPr>
          <p:nvPr/>
        </p:nvSpPr>
        <p:spPr bwMode="auto">
          <a:xfrm flipH="1" flipV="1">
            <a:off x="5730876" y="2432051"/>
            <a:ext cx="3175" cy="3175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9" name="Freeform 265"/>
          <p:cNvSpPr>
            <a:spLocks/>
          </p:cNvSpPr>
          <p:nvPr/>
        </p:nvSpPr>
        <p:spPr bwMode="auto">
          <a:xfrm>
            <a:off x="5695951" y="2432051"/>
            <a:ext cx="4763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" y="0"/>
              </a:cxn>
              <a:cxn ang="0">
                <a:pos x="3" y="2"/>
              </a:cxn>
            </a:cxnLst>
            <a:rect l="0" t="0" r="r" b="b"/>
            <a:pathLst>
              <a:path w="3" h="2">
                <a:moveTo>
                  <a:pt x="0" y="0"/>
                </a:moveTo>
                <a:lnTo>
                  <a:pt x="3" y="0"/>
                </a:lnTo>
                <a:lnTo>
                  <a:pt x="3" y="2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0" name="Line 266"/>
          <p:cNvSpPr>
            <a:spLocks noChangeShapeType="1"/>
          </p:cNvSpPr>
          <p:nvPr/>
        </p:nvSpPr>
        <p:spPr bwMode="auto">
          <a:xfrm flipV="1">
            <a:off x="4910139" y="2428876"/>
            <a:ext cx="7938" cy="6350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1" name="Freeform 267"/>
          <p:cNvSpPr>
            <a:spLocks/>
          </p:cNvSpPr>
          <p:nvPr/>
        </p:nvSpPr>
        <p:spPr bwMode="auto">
          <a:xfrm>
            <a:off x="4989514" y="2432051"/>
            <a:ext cx="1588" cy="7938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</a:cxnLst>
            <a:rect l="0" t="0" r="r" b="b"/>
            <a:pathLst>
              <a:path h="5">
                <a:moveTo>
                  <a:pt x="0" y="5"/>
                </a:move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2" name="Line 268"/>
          <p:cNvSpPr>
            <a:spLocks noChangeShapeType="1"/>
          </p:cNvSpPr>
          <p:nvPr/>
        </p:nvSpPr>
        <p:spPr bwMode="auto">
          <a:xfrm>
            <a:off x="5648326" y="2443163"/>
            <a:ext cx="3175" cy="4763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3" name="Line 269"/>
          <p:cNvSpPr>
            <a:spLocks noChangeShapeType="1"/>
          </p:cNvSpPr>
          <p:nvPr/>
        </p:nvSpPr>
        <p:spPr bwMode="auto">
          <a:xfrm>
            <a:off x="5346701" y="2447926"/>
            <a:ext cx="1588" cy="3175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4" name="Line 270"/>
          <p:cNvSpPr>
            <a:spLocks noChangeShapeType="1"/>
          </p:cNvSpPr>
          <p:nvPr/>
        </p:nvSpPr>
        <p:spPr bwMode="auto">
          <a:xfrm flipV="1">
            <a:off x="5346701" y="2447926"/>
            <a:ext cx="3175" cy="3175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5" name="Freeform 271"/>
          <p:cNvSpPr>
            <a:spLocks/>
          </p:cNvSpPr>
          <p:nvPr/>
        </p:nvSpPr>
        <p:spPr bwMode="auto">
          <a:xfrm>
            <a:off x="4827589" y="2401888"/>
            <a:ext cx="26988" cy="49213"/>
          </a:xfrm>
          <a:custGeom>
            <a:avLst/>
            <a:gdLst/>
            <a:ahLst/>
            <a:cxnLst>
              <a:cxn ang="0">
                <a:pos x="17" y="0"/>
              </a:cxn>
              <a:cxn ang="0">
                <a:pos x="10" y="14"/>
              </a:cxn>
              <a:cxn ang="0">
                <a:pos x="0" y="29"/>
              </a:cxn>
              <a:cxn ang="0">
                <a:pos x="0" y="31"/>
              </a:cxn>
            </a:cxnLst>
            <a:rect l="0" t="0" r="r" b="b"/>
            <a:pathLst>
              <a:path w="17" h="31">
                <a:moveTo>
                  <a:pt x="17" y="0"/>
                </a:moveTo>
                <a:lnTo>
                  <a:pt x="10" y="14"/>
                </a:lnTo>
                <a:lnTo>
                  <a:pt x="0" y="29"/>
                </a:lnTo>
                <a:lnTo>
                  <a:pt x="0" y="31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6" name="Freeform 272"/>
          <p:cNvSpPr>
            <a:spLocks/>
          </p:cNvSpPr>
          <p:nvPr/>
        </p:nvSpPr>
        <p:spPr bwMode="auto">
          <a:xfrm>
            <a:off x="4827589" y="2451101"/>
            <a:ext cx="4763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" y="0"/>
              </a:cxn>
              <a:cxn ang="0">
                <a:pos x="3" y="2"/>
              </a:cxn>
              <a:cxn ang="0">
                <a:pos x="0" y="2"/>
              </a:cxn>
            </a:cxnLst>
            <a:rect l="0" t="0" r="r" b="b"/>
            <a:pathLst>
              <a:path w="3" h="2">
                <a:moveTo>
                  <a:pt x="0" y="0"/>
                </a:moveTo>
                <a:lnTo>
                  <a:pt x="3" y="0"/>
                </a:lnTo>
                <a:lnTo>
                  <a:pt x="3" y="2"/>
                </a:lnTo>
                <a:lnTo>
                  <a:pt x="0" y="2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7" name="Line 273"/>
          <p:cNvSpPr>
            <a:spLocks noChangeShapeType="1"/>
          </p:cNvSpPr>
          <p:nvPr/>
        </p:nvSpPr>
        <p:spPr bwMode="auto">
          <a:xfrm flipH="1">
            <a:off x="5602289" y="2454276"/>
            <a:ext cx="7938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8" name="Line 274"/>
          <p:cNvSpPr>
            <a:spLocks noChangeShapeType="1"/>
          </p:cNvSpPr>
          <p:nvPr/>
        </p:nvSpPr>
        <p:spPr bwMode="auto">
          <a:xfrm flipH="1">
            <a:off x="5599114" y="2454276"/>
            <a:ext cx="3175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9" name="Freeform 275"/>
          <p:cNvSpPr>
            <a:spLocks/>
          </p:cNvSpPr>
          <p:nvPr/>
        </p:nvSpPr>
        <p:spPr bwMode="auto">
          <a:xfrm>
            <a:off x="4824414" y="2454276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0" name="Line 276"/>
          <p:cNvSpPr>
            <a:spLocks noChangeShapeType="1"/>
          </p:cNvSpPr>
          <p:nvPr/>
        </p:nvSpPr>
        <p:spPr bwMode="auto">
          <a:xfrm>
            <a:off x="4824414" y="2454276"/>
            <a:ext cx="1588" cy="4763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1" name="Freeform 277"/>
          <p:cNvSpPr>
            <a:spLocks/>
          </p:cNvSpPr>
          <p:nvPr/>
        </p:nvSpPr>
        <p:spPr bwMode="auto">
          <a:xfrm>
            <a:off x="5610226" y="2454276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3"/>
              </a:cxn>
              <a:cxn ang="0">
                <a:pos x="0" y="3"/>
              </a:cxn>
              <a:cxn ang="0">
                <a:pos x="0" y="0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3"/>
                </a:lnTo>
                <a:lnTo>
                  <a:pt x="0" y="3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2" name="Freeform 278"/>
          <p:cNvSpPr>
            <a:spLocks/>
          </p:cNvSpPr>
          <p:nvPr/>
        </p:nvSpPr>
        <p:spPr bwMode="auto">
          <a:xfrm>
            <a:off x="4906964" y="2443163"/>
            <a:ext cx="11113" cy="19050"/>
          </a:xfrm>
          <a:custGeom>
            <a:avLst/>
            <a:gdLst/>
            <a:ahLst/>
            <a:cxnLst>
              <a:cxn ang="0">
                <a:pos x="0" y="12"/>
              </a:cxn>
              <a:cxn ang="0">
                <a:pos x="0" y="5"/>
              </a:cxn>
              <a:cxn ang="0">
                <a:pos x="7" y="0"/>
              </a:cxn>
            </a:cxnLst>
            <a:rect l="0" t="0" r="r" b="b"/>
            <a:pathLst>
              <a:path w="7" h="12">
                <a:moveTo>
                  <a:pt x="0" y="12"/>
                </a:moveTo>
                <a:lnTo>
                  <a:pt x="0" y="5"/>
                </a:lnTo>
                <a:lnTo>
                  <a:pt x="7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3" name="Line 279"/>
          <p:cNvSpPr>
            <a:spLocks noChangeShapeType="1"/>
          </p:cNvSpPr>
          <p:nvPr/>
        </p:nvSpPr>
        <p:spPr bwMode="auto">
          <a:xfrm>
            <a:off x="4824414" y="2459038"/>
            <a:ext cx="1588" cy="3175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4" name="Line 280"/>
          <p:cNvSpPr>
            <a:spLocks noChangeShapeType="1"/>
          </p:cNvSpPr>
          <p:nvPr/>
        </p:nvSpPr>
        <p:spPr bwMode="auto">
          <a:xfrm flipH="1" flipV="1">
            <a:off x="5505451" y="2462213"/>
            <a:ext cx="6350" cy="3175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5" name="Line 281"/>
          <p:cNvSpPr>
            <a:spLocks noChangeShapeType="1"/>
          </p:cNvSpPr>
          <p:nvPr/>
        </p:nvSpPr>
        <p:spPr bwMode="auto">
          <a:xfrm>
            <a:off x="5651501" y="2447926"/>
            <a:ext cx="7938" cy="17463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6" name="Freeform 282"/>
          <p:cNvSpPr>
            <a:spLocks/>
          </p:cNvSpPr>
          <p:nvPr/>
        </p:nvSpPr>
        <p:spPr bwMode="auto">
          <a:xfrm>
            <a:off x="5700714" y="2435226"/>
            <a:ext cx="11113" cy="301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" y="5"/>
              </a:cxn>
              <a:cxn ang="0">
                <a:pos x="4" y="19"/>
              </a:cxn>
            </a:cxnLst>
            <a:rect l="0" t="0" r="r" b="b"/>
            <a:pathLst>
              <a:path w="7" h="19">
                <a:moveTo>
                  <a:pt x="0" y="0"/>
                </a:moveTo>
                <a:lnTo>
                  <a:pt x="7" y="5"/>
                </a:lnTo>
                <a:lnTo>
                  <a:pt x="4" y="19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7" name="Freeform 283"/>
          <p:cNvSpPr>
            <a:spLocks/>
          </p:cNvSpPr>
          <p:nvPr/>
        </p:nvSpPr>
        <p:spPr bwMode="auto">
          <a:xfrm>
            <a:off x="4903789" y="2473326"/>
            <a:ext cx="3175" cy="4763"/>
          </a:xfrm>
          <a:custGeom>
            <a:avLst/>
            <a:gdLst/>
            <a:ahLst/>
            <a:cxnLst>
              <a:cxn ang="0">
                <a:pos x="2" y="3"/>
              </a:cxn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0"/>
              </a:cxn>
            </a:cxnLst>
            <a:rect l="0" t="0" r="r" b="b"/>
            <a:pathLst>
              <a:path w="2" h="3">
                <a:moveTo>
                  <a:pt x="2" y="3"/>
                </a:moveTo>
                <a:lnTo>
                  <a:pt x="0" y="3"/>
                </a:lnTo>
                <a:lnTo>
                  <a:pt x="0" y="3"/>
                </a:lnTo>
                <a:lnTo>
                  <a:pt x="2" y="3"/>
                </a:lnTo>
                <a:lnTo>
                  <a:pt x="2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8" name="Line 284"/>
          <p:cNvSpPr>
            <a:spLocks noChangeShapeType="1"/>
          </p:cNvSpPr>
          <p:nvPr/>
        </p:nvSpPr>
        <p:spPr bwMode="auto">
          <a:xfrm>
            <a:off x="5707064" y="2465388"/>
            <a:ext cx="1588" cy="23813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9" name="Line 285"/>
          <p:cNvSpPr>
            <a:spLocks noChangeShapeType="1"/>
          </p:cNvSpPr>
          <p:nvPr/>
        </p:nvSpPr>
        <p:spPr bwMode="auto">
          <a:xfrm flipH="1">
            <a:off x="5711826" y="2503488"/>
            <a:ext cx="3175" cy="793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0" name="Freeform 286"/>
          <p:cNvSpPr>
            <a:spLocks/>
          </p:cNvSpPr>
          <p:nvPr/>
        </p:nvSpPr>
        <p:spPr bwMode="auto">
          <a:xfrm>
            <a:off x="5715001" y="2495551"/>
            <a:ext cx="4763" cy="79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" y="0"/>
              </a:cxn>
              <a:cxn ang="0">
                <a:pos x="0" y="5"/>
              </a:cxn>
            </a:cxnLst>
            <a:rect l="0" t="0" r="r" b="b"/>
            <a:pathLst>
              <a:path w="3" h="5">
                <a:moveTo>
                  <a:pt x="0" y="0"/>
                </a:moveTo>
                <a:lnTo>
                  <a:pt x="3" y="0"/>
                </a:lnTo>
                <a:lnTo>
                  <a:pt x="0" y="5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1" name="Line 287"/>
          <p:cNvSpPr>
            <a:spLocks noChangeShapeType="1"/>
          </p:cNvSpPr>
          <p:nvPr/>
        </p:nvSpPr>
        <p:spPr bwMode="auto">
          <a:xfrm>
            <a:off x="5707064" y="2495551"/>
            <a:ext cx="7938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2" name="Line 288"/>
          <p:cNvSpPr>
            <a:spLocks noChangeShapeType="1"/>
          </p:cNvSpPr>
          <p:nvPr/>
        </p:nvSpPr>
        <p:spPr bwMode="auto">
          <a:xfrm flipV="1">
            <a:off x="4899026" y="2511426"/>
            <a:ext cx="7938" cy="3175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3" name="Freeform 289"/>
          <p:cNvSpPr>
            <a:spLocks/>
          </p:cNvSpPr>
          <p:nvPr/>
        </p:nvSpPr>
        <p:spPr bwMode="auto">
          <a:xfrm>
            <a:off x="5734051" y="2435226"/>
            <a:ext cx="30163" cy="79375"/>
          </a:xfrm>
          <a:custGeom>
            <a:avLst/>
            <a:gdLst/>
            <a:ahLst/>
            <a:cxnLst>
              <a:cxn ang="0">
                <a:pos x="17" y="50"/>
              </a:cxn>
              <a:cxn ang="0">
                <a:pos x="19" y="50"/>
              </a:cxn>
              <a:cxn ang="0">
                <a:pos x="12" y="34"/>
              </a:cxn>
              <a:cxn ang="0">
                <a:pos x="12" y="27"/>
              </a:cxn>
              <a:cxn ang="0">
                <a:pos x="2" y="27"/>
              </a:cxn>
              <a:cxn ang="0">
                <a:pos x="5" y="10"/>
              </a:cxn>
              <a:cxn ang="0">
                <a:pos x="9" y="5"/>
              </a:cxn>
              <a:cxn ang="0">
                <a:pos x="0" y="0"/>
              </a:cxn>
            </a:cxnLst>
            <a:rect l="0" t="0" r="r" b="b"/>
            <a:pathLst>
              <a:path w="19" h="50">
                <a:moveTo>
                  <a:pt x="17" y="50"/>
                </a:moveTo>
                <a:lnTo>
                  <a:pt x="19" y="50"/>
                </a:lnTo>
                <a:lnTo>
                  <a:pt x="12" y="34"/>
                </a:lnTo>
                <a:lnTo>
                  <a:pt x="12" y="27"/>
                </a:lnTo>
                <a:lnTo>
                  <a:pt x="2" y="27"/>
                </a:lnTo>
                <a:lnTo>
                  <a:pt x="5" y="10"/>
                </a:lnTo>
                <a:lnTo>
                  <a:pt x="9" y="5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4" name="Freeform 290"/>
          <p:cNvSpPr>
            <a:spLocks/>
          </p:cNvSpPr>
          <p:nvPr/>
        </p:nvSpPr>
        <p:spPr bwMode="auto">
          <a:xfrm>
            <a:off x="5753101" y="2514601"/>
            <a:ext cx="7938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3"/>
              </a:cxn>
              <a:cxn ang="0">
                <a:pos x="2" y="0"/>
              </a:cxn>
              <a:cxn ang="0">
                <a:pos x="5" y="0"/>
              </a:cxn>
            </a:cxnLst>
            <a:rect l="0" t="0" r="r" b="b"/>
            <a:pathLst>
              <a:path w="5" h="3">
                <a:moveTo>
                  <a:pt x="0" y="3"/>
                </a:moveTo>
                <a:lnTo>
                  <a:pt x="2" y="3"/>
                </a:lnTo>
                <a:lnTo>
                  <a:pt x="2" y="0"/>
                </a:lnTo>
                <a:lnTo>
                  <a:pt x="5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5" name="Freeform 291"/>
          <p:cNvSpPr>
            <a:spLocks/>
          </p:cNvSpPr>
          <p:nvPr/>
        </p:nvSpPr>
        <p:spPr bwMode="auto">
          <a:xfrm>
            <a:off x="4813301" y="2462213"/>
            <a:ext cx="22225" cy="60325"/>
          </a:xfrm>
          <a:custGeom>
            <a:avLst/>
            <a:gdLst/>
            <a:ahLst/>
            <a:cxnLst>
              <a:cxn ang="0">
                <a:pos x="7" y="0"/>
              </a:cxn>
              <a:cxn ang="0">
                <a:pos x="4" y="10"/>
              </a:cxn>
              <a:cxn ang="0">
                <a:pos x="14" y="21"/>
              </a:cxn>
              <a:cxn ang="0">
                <a:pos x="14" y="33"/>
              </a:cxn>
              <a:cxn ang="0">
                <a:pos x="0" y="33"/>
              </a:cxn>
              <a:cxn ang="0">
                <a:pos x="4" y="38"/>
              </a:cxn>
            </a:cxnLst>
            <a:rect l="0" t="0" r="r" b="b"/>
            <a:pathLst>
              <a:path w="14" h="38">
                <a:moveTo>
                  <a:pt x="7" y="0"/>
                </a:moveTo>
                <a:lnTo>
                  <a:pt x="4" y="10"/>
                </a:lnTo>
                <a:lnTo>
                  <a:pt x="14" y="21"/>
                </a:lnTo>
                <a:lnTo>
                  <a:pt x="14" y="33"/>
                </a:lnTo>
                <a:lnTo>
                  <a:pt x="0" y="33"/>
                </a:lnTo>
                <a:lnTo>
                  <a:pt x="4" y="38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6" name="Line 292"/>
          <p:cNvSpPr>
            <a:spLocks noChangeShapeType="1"/>
          </p:cNvSpPr>
          <p:nvPr/>
        </p:nvSpPr>
        <p:spPr bwMode="auto">
          <a:xfrm>
            <a:off x="5715001" y="2525713"/>
            <a:ext cx="4763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7" name="Line 293"/>
          <p:cNvSpPr>
            <a:spLocks noChangeShapeType="1"/>
          </p:cNvSpPr>
          <p:nvPr/>
        </p:nvSpPr>
        <p:spPr bwMode="auto">
          <a:xfrm flipH="1" flipV="1">
            <a:off x="4899026" y="2514601"/>
            <a:ext cx="7938" cy="11113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8" name="Line 294"/>
          <p:cNvSpPr>
            <a:spLocks noChangeShapeType="1"/>
          </p:cNvSpPr>
          <p:nvPr/>
        </p:nvSpPr>
        <p:spPr bwMode="auto">
          <a:xfrm flipV="1">
            <a:off x="4970464" y="2519363"/>
            <a:ext cx="4763" cy="11113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9" name="Line 295"/>
          <p:cNvSpPr>
            <a:spLocks noChangeShapeType="1"/>
          </p:cNvSpPr>
          <p:nvPr/>
        </p:nvSpPr>
        <p:spPr bwMode="auto">
          <a:xfrm flipH="1" flipV="1">
            <a:off x="5753101" y="2522538"/>
            <a:ext cx="11113" cy="142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0" name="Line 296"/>
          <p:cNvSpPr>
            <a:spLocks noChangeShapeType="1"/>
          </p:cNvSpPr>
          <p:nvPr/>
        </p:nvSpPr>
        <p:spPr bwMode="auto">
          <a:xfrm flipV="1">
            <a:off x="4970464" y="2533651"/>
            <a:ext cx="1588" cy="793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1" name="Freeform 297"/>
          <p:cNvSpPr>
            <a:spLocks/>
          </p:cNvSpPr>
          <p:nvPr/>
        </p:nvSpPr>
        <p:spPr bwMode="auto">
          <a:xfrm>
            <a:off x="5764214" y="2536826"/>
            <a:ext cx="1588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</a:cxnLst>
            <a:rect l="0" t="0" r="r" b="b"/>
            <a:pathLst>
              <a:path h="3">
                <a:moveTo>
                  <a:pt x="0" y="3"/>
                </a:moveTo>
                <a:lnTo>
                  <a:pt x="0" y="3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2" name="Freeform 298"/>
          <p:cNvSpPr>
            <a:spLocks/>
          </p:cNvSpPr>
          <p:nvPr/>
        </p:nvSpPr>
        <p:spPr bwMode="auto">
          <a:xfrm>
            <a:off x="5761039" y="2541588"/>
            <a:ext cx="3175" cy="7938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5">
                <a:moveTo>
                  <a:pt x="0" y="5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3" name="Freeform 299"/>
          <p:cNvSpPr>
            <a:spLocks/>
          </p:cNvSpPr>
          <p:nvPr/>
        </p:nvSpPr>
        <p:spPr bwMode="auto">
          <a:xfrm>
            <a:off x="4891089" y="2536826"/>
            <a:ext cx="15875" cy="23813"/>
          </a:xfrm>
          <a:custGeom>
            <a:avLst/>
            <a:gdLst/>
            <a:ahLst/>
            <a:cxnLst>
              <a:cxn ang="0">
                <a:pos x="10" y="12"/>
              </a:cxn>
              <a:cxn ang="0">
                <a:pos x="5" y="15"/>
              </a:cxn>
              <a:cxn ang="0">
                <a:pos x="0" y="5"/>
              </a:cxn>
              <a:cxn ang="0">
                <a:pos x="10" y="0"/>
              </a:cxn>
            </a:cxnLst>
            <a:rect l="0" t="0" r="r" b="b"/>
            <a:pathLst>
              <a:path w="10" h="15">
                <a:moveTo>
                  <a:pt x="10" y="12"/>
                </a:moveTo>
                <a:lnTo>
                  <a:pt x="5" y="15"/>
                </a:lnTo>
                <a:lnTo>
                  <a:pt x="0" y="5"/>
                </a:lnTo>
                <a:lnTo>
                  <a:pt x="10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4" name="Freeform 300"/>
          <p:cNvSpPr>
            <a:spLocks/>
          </p:cNvSpPr>
          <p:nvPr/>
        </p:nvSpPr>
        <p:spPr bwMode="auto">
          <a:xfrm>
            <a:off x="4816476" y="2522538"/>
            <a:ext cx="7938" cy="38100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17"/>
              </a:cxn>
              <a:cxn ang="0">
                <a:pos x="5" y="24"/>
              </a:cxn>
            </a:cxnLst>
            <a:rect l="0" t="0" r="r" b="b"/>
            <a:pathLst>
              <a:path w="5" h="24">
                <a:moveTo>
                  <a:pt x="2" y="0"/>
                </a:moveTo>
                <a:lnTo>
                  <a:pt x="0" y="17"/>
                </a:lnTo>
                <a:lnTo>
                  <a:pt x="5" y="24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5" name="Line 301"/>
          <p:cNvSpPr>
            <a:spLocks noChangeShapeType="1"/>
          </p:cNvSpPr>
          <p:nvPr/>
        </p:nvSpPr>
        <p:spPr bwMode="auto">
          <a:xfrm flipV="1">
            <a:off x="4914901" y="2560638"/>
            <a:ext cx="1588" cy="3175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6" name="Freeform 302"/>
          <p:cNvSpPr>
            <a:spLocks/>
          </p:cNvSpPr>
          <p:nvPr/>
        </p:nvSpPr>
        <p:spPr bwMode="auto">
          <a:xfrm>
            <a:off x="4910139" y="2563813"/>
            <a:ext cx="4763" cy="7938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0" y="2"/>
              </a:cxn>
              <a:cxn ang="0">
                <a:pos x="3" y="2"/>
              </a:cxn>
              <a:cxn ang="0">
                <a:pos x="3" y="0"/>
              </a:cxn>
            </a:cxnLst>
            <a:rect l="0" t="0" r="r" b="b"/>
            <a:pathLst>
              <a:path w="3" h="5">
                <a:moveTo>
                  <a:pt x="0" y="5"/>
                </a:moveTo>
                <a:lnTo>
                  <a:pt x="0" y="2"/>
                </a:lnTo>
                <a:lnTo>
                  <a:pt x="3" y="2"/>
                </a:lnTo>
                <a:lnTo>
                  <a:pt x="3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7" name="Line 303"/>
          <p:cNvSpPr>
            <a:spLocks noChangeShapeType="1"/>
          </p:cNvSpPr>
          <p:nvPr/>
        </p:nvSpPr>
        <p:spPr bwMode="auto">
          <a:xfrm>
            <a:off x="5719764" y="2560638"/>
            <a:ext cx="14288" cy="142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8" name="Line 304"/>
          <p:cNvSpPr>
            <a:spLocks noChangeShapeType="1"/>
          </p:cNvSpPr>
          <p:nvPr/>
        </p:nvSpPr>
        <p:spPr bwMode="auto">
          <a:xfrm flipV="1">
            <a:off x="4906964" y="2574926"/>
            <a:ext cx="3175" cy="3175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9" name="Line 305"/>
          <p:cNvSpPr>
            <a:spLocks noChangeShapeType="1"/>
          </p:cNvSpPr>
          <p:nvPr/>
        </p:nvSpPr>
        <p:spPr bwMode="auto">
          <a:xfrm flipV="1">
            <a:off x="4906964" y="2586038"/>
            <a:ext cx="1588" cy="4763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0" name="Line 306"/>
          <p:cNvSpPr>
            <a:spLocks noChangeShapeType="1"/>
          </p:cNvSpPr>
          <p:nvPr/>
        </p:nvSpPr>
        <p:spPr bwMode="auto">
          <a:xfrm flipV="1">
            <a:off x="4906964" y="2593976"/>
            <a:ext cx="1588" cy="3175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1" name="Line 307"/>
          <p:cNvSpPr>
            <a:spLocks noChangeShapeType="1"/>
          </p:cNvSpPr>
          <p:nvPr/>
        </p:nvSpPr>
        <p:spPr bwMode="auto">
          <a:xfrm>
            <a:off x="5673726" y="2597151"/>
            <a:ext cx="7938" cy="793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2" name="Freeform 308"/>
          <p:cNvSpPr>
            <a:spLocks/>
          </p:cNvSpPr>
          <p:nvPr/>
        </p:nvSpPr>
        <p:spPr bwMode="auto">
          <a:xfrm>
            <a:off x="5734051" y="2574926"/>
            <a:ext cx="11113" cy="301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" y="0"/>
              </a:cxn>
              <a:cxn ang="0">
                <a:pos x="2" y="17"/>
              </a:cxn>
              <a:cxn ang="0">
                <a:pos x="0" y="19"/>
              </a:cxn>
            </a:cxnLst>
            <a:rect l="0" t="0" r="r" b="b"/>
            <a:pathLst>
              <a:path w="7" h="19">
                <a:moveTo>
                  <a:pt x="0" y="0"/>
                </a:moveTo>
                <a:lnTo>
                  <a:pt x="7" y="0"/>
                </a:lnTo>
                <a:lnTo>
                  <a:pt x="2" y="17"/>
                </a:lnTo>
                <a:lnTo>
                  <a:pt x="0" y="19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3" name="Freeform 309"/>
          <p:cNvSpPr>
            <a:spLocks/>
          </p:cNvSpPr>
          <p:nvPr/>
        </p:nvSpPr>
        <p:spPr bwMode="auto">
          <a:xfrm>
            <a:off x="4899026" y="2608263"/>
            <a:ext cx="4763" cy="7938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0" y="3"/>
              </a:cxn>
              <a:cxn ang="0">
                <a:pos x="3" y="3"/>
              </a:cxn>
              <a:cxn ang="0">
                <a:pos x="3" y="0"/>
              </a:cxn>
            </a:cxnLst>
            <a:rect l="0" t="0" r="r" b="b"/>
            <a:pathLst>
              <a:path w="3" h="5">
                <a:moveTo>
                  <a:pt x="0" y="5"/>
                </a:moveTo>
                <a:lnTo>
                  <a:pt x="0" y="3"/>
                </a:lnTo>
                <a:lnTo>
                  <a:pt x="3" y="3"/>
                </a:lnTo>
                <a:lnTo>
                  <a:pt x="3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4" name="Line 310"/>
          <p:cNvSpPr>
            <a:spLocks noChangeShapeType="1"/>
          </p:cNvSpPr>
          <p:nvPr/>
        </p:nvSpPr>
        <p:spPr bwMode="auto">
          <a:xfrm>
            <a:off x="5218114" y="2613026"/>
            <a:ext cx="1588" cy="3175"/>
          </a:xfrm>
          <a:prstGeom prst="line">
            <a:avLst/>
          </a:prstGeom>
          <a:noFill/>
          <a:ln w="7938" cap="rnd">
            <a:solidFill>
              <a:srgbClr val="6FCCD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5" name="Line 311"/>
          <p:cNvSpPr>
            <a:spLocks noChangeShapeType="1"/>
          </p:cNvSpPr>
          <p:nvPr/>
        </p:nvSpPr>
        <p:spPr bwMode="auto">
          <a:xfrm flipH="1">
            <a:off x="5673726" y="2613026"/>
            <a:ext cx="7938" cy="142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6" name="Freeform 312"/>
          <p:cNvSpPr>
            <a:spLocks/>
          </p:cNvSpPr>
          <p:nvPr/>
        </p:nvSpPr>
        <p:spPr bwMode="auto">
          <a:xfrm>
            <a:off x="5734051" y="2613026"/>
            <a:ext cx="11113" cy="25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" y="5"/>
              </a:cxn>
              <a:cxn ang="0">
                <a:pos x="5" y="16"/>
              </a:cxn>
            </a:cxnLst>
            <a:rect l="0" t="0" r="r" b="b"/>
            <a:pathLst>
              <a:path w="7" h="16">
                <a:moveTo>
                  <a:pt x="0" y="0"/>
                </a:moveTo>
                <a:lnTo>
                  <a:pt x="7" y="5"/>
                </a:lnTo>
                <a:lnTo>
                  <a:pt x="5" y="16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7" name="Line 313"/>
          <p:cNvSpPr>
            <a:spLocks noChangeShapeType="1"/>
          </p:cNvSpPr>
          <p:nvPr/>
        </p:nvSpPr>
        <p:spPr bwMode="auto">
          <a:xfrm flipH="1">
            <a:off x="5737226" y="2638426"/>
            <a:ext cx="4763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8" name="Freeform 314"/>
          <p:cNvSpPr>
            <a:spLocks/>
          </p:cNvSpPr>
          <p:nvPr/>
        </p:nvSpPr>
        <p:spPr bwMode="auto">
          <a:xfrm>
            <a:off x="5734051" y="2646363"/>
            <a:ext cx="7938" cy="79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3"/>
              </a:cxn>
              <a:cxn ang="0">
                <a:pos x="5" y="5"/>
              </a:cxn>
            </a:cxnLst>
            <a:rect l="0" t="0" r="r" b="b"/>
            <a:pathLst>
              <a:path w="5" h="5">
                <a:moveTo>
                  <a:pt x="0" y="0"/>
                </a:moveTo>
                <a:lnTo>
                  <a:pt x="2" y="0"/>
                </a:lnTo>
                <a:lnTo>
                  <a:pt x="2" y="3"/>
                </a:lnTo>
                <a:lnTo>
                  <a:pt x="5" y="5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9" name="Line 315"/>
          <p:cNvSpPr>
            <a:spLocks noChangeShapeType="1"/>
          </p:cNvSpPr>
          <p:nvPr/>
        </p:nvSpPr>
        <p:spPr bwMode="auto">
          <a:xfrm flipH="1">
            <a:off x="5665789" y="2638426"/>
            <a:ext cx="4763" cy="19050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0" name="Freeform 316"/>
          <p:cNvSpPr>
            <a:spLocks/>
          </p:cNvSpPr>
          <p:nvPr/>
        </p:nvSpPr>
        <p:spPr bwMode="auto">
          <a:xfrm>
            <a:off x="5662614" y="2657476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1" name="Freeform 317"/>
          <p:cNvSpPr>
            <a:spLocks/>
          </p:cNvSpPr>
          <p:nvPr/>
        </p:nvSpPr>
        <p:spPr bwMode="auto">
          <a:xfrm>
            <a:off x="5659439" y="2668588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2" name="Line 318"/>
          <p:cNvSpPr>
            <a:spLocks noChangeShapeType="1"/>
          </p:cNvSpPr>
          <p:nvPr/>
        </p:nvSpPr>
        <p:spPr bwMode="auto">
          <a:xfrm>
            <a:off x="5124451" y="2679701"/>
            <a:ext cx="7938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3" name="Freeform 319"/>
          <p:cNvSpPr>
            <a:spLocks/>
          </p:cNvSpPr>
          <p:nvPr/>
        </p:nvSpPr>
        <p:spPr bwMode="auto">
          <a:xfrm>
            <a:off x="5395914" y="2687638"/>
            <a:ext cx="7938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5" y="0"/>
              </a:cxn>
            </a:cxnLst>
            <a:rect l="0" t="0" r="r" b="b"/>
            <a:pathLst>
              <a:path w="5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5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4" name="Freeform 320"/>
          <p:cNvSpPr>
            <a:spLocks/>
          </p:cNvSpPr>
          <p:nvPr/>
        </p:nvSpPr>
        <p:spPr bwMode="auto">
          <a:xfrm>
            <a:off x="5195889" y="2687638"/>
            <a:ext cx="22225" cy="11113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10" y="7"/>
              </a:cxn>
              <a:cxn ang="0">
                <a:pos x="14" y="0"/>
              </a:cxn>
            </a:cxnLst>
            <a:rect l="0" t="0" r="r" b="b"/>
            <a:pathLst>
              <a:path w="14" h="7">
                <a:moveTo>
                  <a:pt x="0" y="5"/>
                </a:moveTo>
                <a:lnTo>
                  <a:pt x="10" y="7"/>
                </a:lnTo>
                <a:lnTo>
                  <a:pt x="14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5" name="Freeform 321"/>
          <p:cNvSpPr>
            <a:spLocks/>
          </p:cNvSpPr>
          <p:nvPr/>
        </p:nvSpPr>
        <p:spPr bwMode="auto">
          <a:xfrm>
            <a:off x="5730876" y="2654301"/>
            <a:ext cx="11113" cy="55563"/>
          </a:xfrm>
          <a:custGeom>
            <a:avLst/>
            <a:gdLst/>
            <a:ahLst/>
            <a:cxnLst>
              <a:cxn ang="0">
                <a:pos x="7" y="0"/>
              </a:cxn>
              <a:cxn ang="0">
                <a:pos x="7" y="16"/>
              </a:cxn>
              <a:cxn ang="0">
                <a:pos x="0" y="28"/>
              </a:cxn>
              <a:cxn ang="0">
                <a:pos x="2" y="35"/>
              </a:cxn>
            </a:cxnLst>
            <a:rect l="0" t="0" r="r" b="b"/>
            <a:pathLst>
              <a:path w="7" h="35">
                <a:moveTo>
                  <a:pt x="7" y="0"/>
                </a:moveTo>
                <a:lnTo>
                  <a:pt x="7" y="16"/>
                </a:lnTo>
                <a:lnTo>
                  <a:pt x="0" y="28"/>
                </a:lnTo>
                <a:lnTo>
                  <a:pt x="2" y="35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6" name="Freeform 322"/>
          <p:cNvSpPr>
            <a:spLocks/>
          </p:cNvSpPr>
          <p:nvPr/>
        </p:nvSpPr>
        <p:spPr bwMode="auto">
          <a:xfrm>
            <a:off x="5648326" y="2703513"/>
            <a:ext cx="11113" cy="6350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7" y="2"/>
              </a:cxn>
              <a:cxn ang="0">
                <a:pos x="0" y="4"/>
              </a:cxn>
            </a:cxnLst>
            <a:rect l="0" t="0" r="r" b="b"/>
            <a:pathLst>
              <a:path w="7" h="4">
                <a:moveTo>
                  <a:pt x="2" y="0"/>
                </a:moveTo>
                <a:lnTo>
                  <a:pt x="7" y="2"/>
                </a:lnTo>
                <a:lnTo>
                  <a:pt x="0" y="4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7" name="Freeform 323"/>
          <p:cNvSpPr>
            <a:spLocks/>
          </p:cNvSpPr>
          <p:nvPr/>
        </p:nvSpPr>
        <p:spPr bwMode="auto">
          <a:xfrm>
            <a:off x="4783139" y="2571751"/>
            <a:ext cx="44450" cy="138113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19" y="2"/>
              </a:cxn>
              <a:cxn ang="0">
                <a:pos x="26" y="9"/>
              </a:cxn>
              <a:cxn ang="0">
                <a:pos x="16" y="21"/>
              </a:cxn>
              <a:cxn ang="0">
                <a:pos x="7" y="23"/>
              </a:cxn>
              <a:cxn ang="0">
                <a:pos x="7" y="31"/>
              </a:cxn>
              <a:cxn ang="0">
                <a:pos x="19" y="28"/>
              </a:cxn>
              <a:cxn ang="0">
                <a:pos x="16" y="45"/>
              </a:cxn>
              <a:cxn ang="0">
                <a:pos x="14" y="61"/>
              </a:cxn>
              <a:cxn ang="0">
                <a:pos x="4" y="73"/>
              </a:cxn>
              <a:cxn ang="0">
                <a:pos x="0" y="80"/>
              </a:cxn>
              <a:cxn ang="0">
                <a:pos x="4" y="87"/>
              </a:cxn>
            </a:cxnLst>
            <a:rect l="0" t="0" r="r" b="b"/>
            <a:pathLst>
              <a:path w="28" h="87">
                <a:moveTo>
                  <a:pt x="28" y="0"/>
                </a:moveTo>
                <a:lnTo>
                  <a:pt x="19" y="2"/>
                </a:lnTo>
                <a:lnTo>
                  <a:pt x="26" y="9"/>
                </a:lnTo>
                <a:lnTo>
                  <a:pt x="16" y="21"/>
                </a:lnTo>
                <a:lnTo>
                  <a:pt x="7" y="23"/>
                </a:lnTo>
                <a:lnTo>
                  <a:pt x="7" y="31"/>
                </a:lnTo>
                <a:lnTo>
                  <a:pt x="19" y="28"/>
                </a:lnTo>
                <a:lnTo>
                  <a:pt x="16" y="45"/>
                </a:lnTo>
                <a:lnTo>
                  <a:pt x="14" y="61"/>
                </a:lnTo>
                <a:lnTo>
                  <a:pt x="4" y="73"/>
                </a:lnTo>
                <a:lnTo>
                  <a:pt x="0" y="80"/>
                </a:lnTo>
                <a:lnTo>
                  <a:pt x="4" y="87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8" name="Line 324"/>
          <p:cNvSpPr>
            <a:spLocks noChangeShapeType="1"/>
          </p:cNvSpPr>
          <p:nvPr/>
        </p:nvSpPr>
        <p:spPr bwMode="auto">
          <a:xfrm flipH="1">
            <a:off x="5602289" y="2714626"/>
            <a:ext cx="19050" cy="3175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9" name="Line 325"/>
          <p:cNvSpPr>
            <a:spLocks noChangeShapeType="1"/>
          </p:cNvSpPr>
          <p:nvPr/>
        </p:nvSpPr>
        <p:spPr bwMode="auto">
          <a:xfrm flipH="1">
            <a:off x="5640389" y="2709863"/>
            <a:ext cx="7938" cy="793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0" name="Freeform 326"/>
          <p:cNvSpPr>
            <a:spLocks/>
          </p:cNvSpPr>
          <p:nvPr/>
        </p:nvSpPr>
        <p:spPr bwMode="auto">
          <a:xfrm>
            <a:off x="5624514" y="2717801"/>
            <a:ext cx="15875" cy="7938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5" y="5"/>
              </a:cxn>
              <a:cxn ang="0">
                <a:pos x="0" y="0"/>
              </a:cxn>
            </a:cxnLst>
            <a:rect l="0" t="0" r="r" b="b"/>
            <a:pathLst>
              <a:path w="10" h="5">
                <a:moveTo>
                  <a:pt x="10" y="0"/>
                </a:moveTo>
                <a:lnTo>
                  <a:pt x="5" y="5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1" name="Freeform 327"/>
          <p:cNvSpPr>
            <a:spLocks/>
          </p:cNvSpPr>
          <p:nvPr/>
        </p:nvSpPr>
        <p:spPr bwMode="auto">
          <a:xfrm>
            <a:off x="5730876" y="2709863"/>
            <a:ext cx="11113" cy="238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" y="8"/>
              </a:cxn>
              <a:cxn ang="0">
                <a:pos x="0" y="5"/>
              </a:cxn>
              <a:cxn ang="0">
                <a:pos x="0" y="15"/>
              </a:cxn>
            </a:cxnLst>
            <a:rect l="0" t="0" r="r" b="b"/>
            <a:pathLst>
              <a:path w="7" h="15">
                <a:moveTo>
                  <a:pt x="0" y="0"/>
                </a:moveTo>
                <a:lnTo>
                  <a:pt x="7" y="8"/>
                </a:lnTo>
                <a:lnTo>
                  <a:pt x="0" y="5"/>
                </a:lnTo>
                <a:lnTo>
                  <a:pt x="0" y="15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2" name="Freeform 328"/>
          <p:cNvSpPr>
            <a:spLocks/>
          </p:cNvSpPr>
          <p:nvPr/>
        </p:nvSpPr>
        <p:spPr bwMode="auto">
          <a:xfrm>
            <a:off x="5489576" y="2736851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3" name="Line 329"/>
          <p:cNvSpPr>
            <a:spLocks noChangeShapeType="1"/>
          </p:cNvSpPr>
          <p:nvPr/>
        </p:nvSpPr>
        <p:spPr bwMode="auto">
          <a:xfrm>
            <a:off x="5237164" y="2747963"/>
            <a:ext cx="1588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4" name="Line 330"/>
          <p:cNvSpPr>
            <a:spLocks noChangeShapeType="1"/>
          </p:cNvSpPr>
          <p:nvPr/>
        </p:nvSpPr>
        <p:spPr bwMode="auto">
          <a:xfrm flipH="1">
            <a:off x="5214939" y="2747963"/>
            <a:ext cx="3175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5" name="Line 331"/>
          <p:cNvSpPr>
            <a:spLocks noChangeShapeType="1"/>
          </p:cNvSpPr>
          <p:nvPr/>
        </p:nvSpPr>
        <p:spPr bwMode="auto">
          <a:xfrm flipH="1">
            <a:off x="5154614" y="2747963"/>
            <a:ext cx="4763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6" name="Line 332"/>
          <p:cNvSpPr>
            <a:spLocks noChangeShapeType="1"/>
          </p:cNvSpPr>
          <p:nvPr/>
        </p:nvSpPr>
        <p:spPr bwMode="auto">
          <a:xfrm>
            <a:off x="5253039" y="2744788"/>
            <a:ext cx="1588" cy="6350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7" name="Line 333"/>
          <p:cNvSpPr>
            <a:spLocks noChangeShapeType="1"/>
          </p:cNvSpPr>
          <p:nvPr/>
        </p:nvSpPr>
        <p:spPr bwMode="auto">
          <a:xfrm flipH="1">
            <a:off x="5218114" y="2747963"/>
            <a:ext cx="7938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8" name="Freeform 334"/>
          <p:cNvSpPr>
            <a:spLocks/>
          </p:cNvSpPr>
          <p:nvPr/>
        </p:nvSpPr>
        <p:spPr bwMode="auto">
          <a:xfrm>
            <a:off x="5245101" y="2744788"/>
            <a:ext cx="7938" cy="6350"/>
          </a:xfrm>
          <a:custGeom>
            <a:avLst/>
            <a:gdLst/>
            <a:ahLst/>
            <a:cxnLst>
              <a:cxn ang="0">
                <a:pos x="5" y="4"/>
              </a:cxn>
              <a:cxn ang="0">
                <a:pos x="5" y="2"/>
              </a:cxn>
              <a:cxn ang="0">
                <a:pos x="2" y="2"/>
              </a:cxn>
              <a:cxn ang="0">
                <a:pos x="0" y="0"/>
              </a:cxn>
            </a:cxnLst>
            <a:rect l="0" t="0" r="r" b="b"/>
            <a:pathLst>
              <a:path w="5" h="4">
                <a:moveTo>
                  <a:pt x="5" y="4"/>
                </a:moveTo>
                <a:lnTo>
                  <a:pt x="5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9" name="Line 335"/>
          <p:cNvSpPr>
            <a:spLocks noChangeShapeType="1"/>
          </p:cNvSpPr>
          <p:nvPr/>
        </p:nvSpPr>
        <p:spPr bwMode="auto">
          <a:xfrm flipH="1">
            <a:off x="5365751" y="2751138"/>
            <a:ext cx="7938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0" name="Line 336"/>
          <p:cNvSpPr>
            <a:spLocks noChangeShapeType="1"/>
          </p:cNvSpPr>
          <p:nvPr/>
        </p:nvSpPr>
        <p:spPr bwMode="auto">
          <a:xfrm>
            <a:off x="5414964" y="2751138"/>
            <a:ext cx="1588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1" name="Line 337"/>
          <p:cNvSpPr>
            <a:spLocks noChangeShapeType="1"/>
          </p:cNvSpPr>
          <p:nvPr/>
        </p:nvSpPr>
        <p:spPr bwMode="auto">
          <a:xfrm flipH="1">
            <a:off x="5360989" y="2751138"/>
            <a:ext cx="4763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2" name="Line 338"/>
          <p:cNvSpPr>
            <a:spLocks noChangeShapeType="1"/>
          </p:cNvSpPr>
          <p:nvPr/>
        </p:nvSpPr>
        <p:spPr bwMode="auto">
          <a:xfrm flipH="1">
            <a:off x="5418139" y="2751138"/>
            <a:ext cx="7938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3" name="Freeform 339"/>
          <p:cNvSpPr>
            <a:spLocks/>
          </p:cNvSpPr>
          <p:nvPr/>
        </p:nvSpPr>
        <p:spPr bwMode="auto">
          <a:xfrm>
            <a:off x="5151439" y="2747963"/>
            <a:ext cx="1588" cy="79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5"/>
              </a:cxn>
            </a:cxnLst>
            <a:rect l="0" t="0" r="r" b="b"/>
            <a:pathLst>
              <a:path h="5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5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4" name="Line 340"/>
          <p:cNvSpPr>
            <a:spLocks noChangeShapeType="1"/>
          </p:cNvSpPr>
          <p:nvPr/>
        </p:nvSpPr>
        <p:spPr bwMode="auto">
          <a:xfrm flipH="1" flipV="1">
            <a:off x="5143501" y="2751138"/>
            <a:ext cx="3175" cy="4763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5" name="Freeform 341"/>
          <p:cNvSpPr>
            <a:spLocks/>
          </p:cNvSpPr>
          <p:nvPr/>
        </p:nvSpPr>
        <p:spPr bwMode="auto">
          <a:xfrm>
            <a:off x="5426076" y="2751138"/>
            <a:ext cx="3175" cy="4763"/>
          </a:xfrm>
          <a:custGeom>
            <a:avLst/>
            <a:gdLst/>
            <a:ahLst/>
            <a:cxnLst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</a:cxnLst>
            <a:rect l="0" t="0" r="r" b="b"/>
            <a:pathLst>
              <a:path w="2" h="3">
                <a:moveTo>
                  <a:pt x="2" y="3"/>
                </a:moveTo>
                <a:lnTo>
                  <a:pt x="2" y="3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6" name="Freeform 342"/>
          <p:cNvSpPr>
            <a:spLocks/>
          </p:cNvSpPr>
          <p:nvPr/>
        </p:nvSpPr>
        <p:spPr bwMode="auto">
          <a:xfrm>
            <a:off x="5184776" y="2744788"/>
            <a:ext cx="22225" cy="14288"/>
          </a:xfrm>
          <a:custGeom>
            <a:avLst/>
            <a:gdLst/>
            <a:ahLst/>
            <a:cxnLst>
              <a:cxn ang="0">
                <a:pos x="14" y="0"/>
              </a:cxn>
              <a:cxn ang="0">
                <a:pos x="5" y="9"/>
              </a:cxn>
              <a:cxn ang="0">
                <a:pos x="0" y="4"/>
              </a:cxn>
            </a:cxnLst>
            <a:rect l="0" t="0" r="r" b="b"/>
            <a:pathLst>
              <a:path w="14" h="9">
                <a:moveTo>
                  <a:pt x="14" y="0"/>
                </a:moveTo>
                <a:lnTo>
                  <a:pt x="5" y="9"/>
                </a:lnTo>
                <a:lnTo>
                  <a:pt x="0" y="4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7" name="Line 343"/>
          <p:cNvSpPr>
            <a:spLocks noChangeShapeType="1"/>
          </p:cNvSpPr>
          <p:nvPr/>
        </p:nvSpPr>
        <p:spPr bwMode="auto">
          <a:xfrm flipH="1" flipV="1">
            <a:off x="5722939" y="2755901"/>
            <a:ext cx="7938" cy="3175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8" name="Line 344"/>
          <p:cNvSpPr>
            <a:spLocks noChangeShapeType="1"/>
          </p:cNvSpPr>
          <p:nvPr/>
        </p:nvSpPr>
        <p:spPr bwMode="auto">
          <a:xfrm flipH="1">
            <a:off x="5429251" y="2744788"/>
            <a:ext cx="7938" cy="142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9" name="Freeform 345"/>
          <p:cNvSpPr>
            <a:spLocks/>
          </p:cNvSpPr>
          <p:nvPr/>
        </p:nvSpPr>
        <p:spPr bwMode="auto">
          <a:xfrm>
            <a:off x="5730876" y="2733676"/>
            <a:ext cx="14288" cy="25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" y="11"/>
              </a:cxn>
              <a:cxn ang="0">
                <a:pos x="4" y="16"/>
              </a:cxn>
            </a:cxnLst>
            <a:rect l="0" t="0" r="r" b="b"/>
            <a:pathLst>
              <a:path w="9" h="16">
                <a:moveTo>
                  <a:pt x="0" y="0"/>
                </a:moveTo>
                <a:lnTo>
                  <a:pt x="9" y="11"/>
                </a:lnTo>
                <a:lnTo>
                  <a:pt x="4" y="16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0" name="Line 346"/>
          <p:cNvSpPr>
            <a:spLocks noChangeShapeType="1"/>
          </p:cNvSpPr>
          <p:nvPr/>
        </p:nvSpPr>
        <p:spPr bwMode="auto">
          <a:xfrm flipV="1">
            <a:off x="5429251" y="2755901"/>
            <a:ext cx="1588" cy="3175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1" name="Line 347"/>
          <p:cNvSpPr>
            <a:spLocks noChangeShapeType="1"/>
          </p:cNvSpPr>
          <p:nvPr/>
        </p:nvSpPr>
        <p:spPr bwMode="auto">
          <a:xfrm flipH="1">
            <a:off x="5730876" y="2759076"/>
            <a:ext cx="6350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2" name="Freeform 348"/>
          <p:cNvSpPr>
            <a:spLocks/>
          </p:cNvSpPr>
          <p:nvPr/>
        </p:nvSpPr>
        <p:spPr bwMode="auto">
          <a:xfrm>
            <a:off x="4879976" y="2651126"/>
            <a:ext cx="65088" cy="112713"/>
          </a:xfrm>
          <a:custGeom>
            <a:avLst/>
            <a:gdLst/>
            <a:ahLst/>
            <a:cxnLst>
              <a:cxn ang="0">
                <a:pos x="41" y="68"/>
              </a:cxn>
              <a:cxn ang="0">
                <a:pos x="26" y="63"/>
              </a:cxn>
              <a:cxn ang="0">
                <a:pos x="22" y="71"/>
              </a:cxn>
              <a:cxn ang="0">
                <a:pos x="12" y="56"/>
              </a:cxn>
              <a:cxn ang="0">
                <a:pos x="5" y="52"/>
              </a:cxn>
              <a:cxn ang="0">
                <a:pos x="17" y="47"/>
              </a:cxn>
              <a:cxn ang="0">
                <a:pos x="19" y="35"/>
              </a:cxn>
              <a:cxn ang="0">
                <a:pos x="7" y="23"/>
              </a:cxn>
              <a:cxn ang="0">
                <a:pos x="0" y="11"/>
              </a:cxn>
              <a:cxn ang="0">
                <a:pos x="10" y="0"/>
              </a:cxn>
            </a:cxnLst>
            <a:rect l="0" t="0" r="r" b="b"/>
            <a:pathLst>
              <a:path w="41" h="71">
                <a:moveTo>
                  <a:pt x="41" y="68"/>
                </a:moveTo>
                <a:lnTo>
                  <a:pt x="26" y="63"/>
                </a:lnTo>
                <a:lnTo>
                  <a:pt x="22" y="71"/>
                </a:lnTo>
                <a:lnTo>
                  <a:pt x="12" y="56"/>
                </a:lnTo>
                <a:lnTo>
                  <a:pt x="5" y="52"/>
                </a:lnTo>
                <a:lnTo>
                  <a:pt x="17" y="47"/>
                </a:lnTo>
                <a:lnTo>
                  <a:pt x="19" y="35"/>
                </a:lnTo>
                <a:lnTo>
                  <a:pt x="7" y="23"/>
                </a:lnTo>
                <a:lnTo>
                  <a:pt x="0" y="11"/>
                </a:lnTo>
                <a:lnTo>
                  <a:pt x="10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3" name="Freeform 349"/>
          <p:cNvSpPr>
            <a:spLocks/>
          </p:cNvSpPr>
          <p:nvPr/>
        </p:nvSpPr>
        <p:spPr bwMode="auto">
          <a:xfrm>
            <a:off x="5033964" y="2744788"/>
            <a:ext cx="49213" cy="22225"/>
          </a:xfrm>
          <a:custGeom>
            <a:avLst/>
            <a:gdLst/>
            <a:ahLst/>
            <a:cxnLst>
              <a:cxn ang="0">
                <a:pos x="31" y="4"/>
              </a:cxn>
              <a:cxn ang="0">
                <a:pos x="22" y="4"/>
              </a:cxn>
              <a:cxn ang="0">
                <a:pos x="8" y="14"/>
              </a:cxn>
              <a:cxn ang="0">
                <a:pos x="0" y="0"/>
              </a:cxn>
            </a:cxnLst>
            <a:rect l="0" t="0" r="r" b="b"/>
            <a:pathLst>
              <a:path w="31" h="14">
                <a:moveTo>
                  <a:pt x="31" y="4"/>
                </a:moveTo>
                <a:lnTo>
                  <a:pt x="22" y="4"/>
                </a:lnTo>
                <a:lnTo>
                  <a:pt x="8" y="14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4" name="Line 350"/>
          <p:cNvSpPr>
            <a:spLocks noChangeShapeType="1"/>
          </p:cNvSpPr>
          <p:nvPr/>
        </p:nvSpPr>
        <p:spPr bwMode="auto">
          <a:xfrm>
            <a:off x="5632451" y="2789238"/>
            <a:ext cx="1588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5" name="Freeform 351"/>
          <p:cNvSpPr>
            <a:spLocks/>
          </p:cNvSpPr>
          <p:nvPr/>
        </p:nvSpPr>
        <p:spPr bwMode="auto">
          <a:xfrm>
            <a:off x="5576889" y="2794001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6" name="Freeform 352"/>
          <p:cNvSpPr>
            <a:spLocks/>
          </p:cNvSpPr>
          <p:nvPr/>
        </p:nvSpPr>
        <p:spPr bwMode="auto">
          <a:xfrm>
            <a:off x="5635626" y="2763838"/>
            <a:ext cx="84138" cy="33338"/>
          </a:xfrm>
          <a:custGeom>
            <a:avLst/>
            <a:gdLst/>
            <a:ahLst/>
            <a:cxnLst>
              <a:cxn ang="0">
                <a:pos x="50" y="0"/>
              </a:cxn>
              <a:cxn ang="0">
                <a:pos x="53" y="7"/>
              </a:cxn>
              <a:cxn ang="0">
                <a:pos x="29" y="7"/>
              </a:cxn>
              <a:cxn ang="0">
                <a:pos x="19" y="16"/>
              </a:cxn>
              <a:cxn ang="0">
                <a:pos x="5" y="21"/>
              </a:cxn>
              <a:cxn ang="0">
                <a:pos x="0" y="16"/>
              </a:cxn>
            </a:cxnLst>
            <a:rect l="0" t="0" r="r" b="b"/>
            <a:pathLst>
              <a:path w="53" h="21">
                <a:moveTo>
                  <a:pt x="50" y="0"/>
                </a:moveTo>
                <a:lnTo>
                  <a:pt x="53" y="7"/>
                </a:lnTo>
                <a:lnTo>
                  <a:pt x="29" y="7"/>
                </a:lnTo>
                <a:lnTo>
                  <a:pt x="19" y="16"/>
                </a:lnTo>
                <a:lnTo>
                  <a:pt x="5" y="21"/>
                </a:lnTo>
                <a:lnTo>
                  <a:pt x="0" y="16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7" name="Line 353"/>
          <p:cNvSpPr>
            <a:spLocks noChangeShapeType="1"/>
          </p:cNvSpPr>
          <p:nvPr/>
        </p:nvSpPr>
        <p:spPr bwMode="auto">
          <a:xfrm flipH="1">
            <a:off x="5505451" y="2797176"/>
            <a:ext cx="6350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8" name="Freeform 354"/>
          <p:cNvSpPr>
            <a:spLocks/>
          </p:cNvSpPr>
          <p:nvPr/>
        </p:nvSpPr>
        <p:spPr bwMode="auto">
          <a:xfrm>
            <a:off x="5207001" y="2797176"/>
            <a:ext cx="4763" cy="3175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3" y="0"/>
              </a:cxn>
              <a:cxn ang="0">
                <a:pos x="0" y="2"/>
              </a:cxn>
            </a:cxnLst>
            <a:rect l="0" t="0" r="r" b="b"/>
            <a:pathLst>
              <a:path w="3" h="2">
                <a:moveTo>
                  <a:pt x="3" y="0"/>
                </a:moveTo>
                <a:lnTo>
                  <a:pt x="3" y="0"/>
                </a:lnTo>
                <a:lnTo>
                  <a:pt x="0" y="2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9" name="Line 355"/>
          <p:cNvSpPr>
            <a:spLocks noChangeShapeType="1"/>
          </p:cNvSpPr>
          <p:nvPr/>
        </p:nvSpPr>
        <p:spPr bwMode="auto">
          <a:xfrm flipH="1">
            <a:off x="5621339" y="2789238"/>
            <a:ext cx="7938" cy="11113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0" name="Line 356"/>
          <p:cNvSpPr>
            <a:spLocks noChangeShapeType="1"/>
          </p:cNvSpPr>
          <p:nvPr/>
        </p:nvSpPr>
        <p:spPr bwMode="auto">
          <a:xfrm>
            <a:off x="5549901" y="2800351"/>
            <a:ext cx="1588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1" name="Line 357"/>
          <p:cNvSpPr>
            <a:spLocks noChangeShapeType="1"/>
          </p:cNvSpPr>
          <p:nvPr/>
        </p:nvSpPr>
        <p:spPr bwMode="auto">
          <a:xfrm>
            <a:off x="5549901" y="2800351"/>
            <a:ext cx="1588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2" name="Line 358"/>
          <p:cNvSpPr>
            <a:spLocks noChangeShapeType="1"/>
          </p:cNvSpPr>
          <p:nvPr/>
        </p:nvSpPr>
        <p:spPr bwMode="auto">
          <a:xfrm flipH="1" flipV="1">
            <a:off x="5602289" y="2786063"/>
            <a:ext cx="19050" cy="142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3" name="Line 359"/>
          <p:cNvSpPr>
            <a:spLocks noChangeShapeType="1"/>
          </p:cNvSpPr>
          <p:nvPr/>
        </p:nvSpPr>
        <p:spPr bwMode="auto">
          <a:xfrm>
            <a:off x="5549901" y="2800351"/>
            <a:ext cx="1588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4" name="Line 360"/>
          <p:cNvSpPr>
            <a:spLocks noChangeShapeType="1"/>
          </p:cNvSpPr>
          <p:nvPr/>
        </p:nvSpPr>
        <p:spPr bwMode="auto">
          <a:xfrm>
            <a:off x="5500689" y="2800351"/>
            <a:ext cx="1588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5" name="Freeform 361"/>
          <p:cNvSpPr>
            <a:spLocks/>
          </p:cNvSpPr>
          <p:nvPr/>
        </p:nvSpPr>
        <p:spPr bwMode="auto">
          <a:xfrm>
            <a:off x="5203826" y="2800351"/>
            <a:ext cx="1588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6" name="Line 362"/>
          <p:cNvSpPr>
            <a:spLocks noChangeShapeType="1"/>
          </p:cNvSpPr>
          <p:nvPr/>
        </p:nvSpPr>
        <p:spPr bwMode="auto">
          <a:xfrm flipH="1">
            <a:off x="5549901" y="2797176"/>
            <a:ext cx="11113" cy="3175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7" name="Line 363"/>
          <p:cNvSpPr>
            <a:spLocks noChangeShapeType="1"/>
          </p:cNvSpPr>
          <p:nvPr/>
        </p:nvSpPr>
        <p:spPr bwMode="auto">
          <a:xfrm>
            <a:off x="5500689" y="2800351"/>
            <a:ext cx="1588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8" name="Line 364"/>
          <p:cNvSpPr>
            <a:spLocks noChangeShapeType="1"/>
          </p:cNvSpPr>
          <p:nvPr/>
        </p:nvSpPr>
        <p:spPr bwMode="auto">
          <a:xfrm flipH="1">
            <a:off x="5500689" y="2797176"/>
            <a:ext cx="4763" cy="3175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9" name="Line 365"/>
          <p:cNvSpPr>
            <a:spLocks noChangeShapeType="1"/>
          </p:cNvSpPr>
          <p:nvPr/>
        </p:nvSpPr>
        <p:spPr bwMode="auto">
          <a:xfrm flipH="1" flipV="1">
            <a:off x="5486401" y="2797176"/>
            <a:ext cx="14288" cy="3175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0" name="Freeform 366"/>
          <p:cNvSpPr>
            <a:spLocks/>
          </p:cNvSpPr>
          <p:nvPr/>
        </p:nvSpPr>
        <p:spPr bwMode="auto">
          <a:xfrm>
            <a:off x="5753101" y="2549526"/>
            <a:ext cx="41275" cy="258763"/>
          </a:xfrm>
          <a:custGeom>
            <a:avLst/>
            <a:gdLst/>
            <a:ahLst/>
            <a:cxnLst>
              <a:cxn ang="0">
                <a:pos x="0" y="163"/>
              </a:cxn>
              <a:cxn ang="0">
                <a:pos x="9" y="151"/>
              </a:cxn>
              <a:cxn ang="0">
                <a:pos x="16" y="135"/>
              </a:cxn>
              <a:cxn ang="0">
                <a:pos x="21" y="120"/>
              </a:cxn>
              <a:cxn ang="0">
                <a:pos x="21" y="90"/>
              </a:cxn>
              <a:cxn ang="0">
                <a:pos x="24" y="73"/>
              </a:cxn>
              <a:cxn ang="0">
                <a:pos x="26" y="56"/>
              </a:cxn>
              <a:cxn ang="0">
                <a:pos x="24" y="40"/>
              </a:cxn>
              <a:cxn ang="0">
                <a:pos x="16" y="23"/>
              </a:cxn>
              <a:cxn ang="0">
                <a:pos x="12" y="9"/>
              </a:cxn>
              <a:cxn ang="0">
                <a:pos x="5" y="0"/>
              </a:cxn>
            </a:cxnLst>
            <a:rect l="0" t="0" r="r" b="b"/>
            <a:pathLst>
              <a:path w="26" h="163">
                <a:moveTo>
                  <a:pt x="0" y="163"/>
                </a:moveTo>
                <a:lnTo>
                  <a:pt x="9" y="151"/>
                </a:lnTo>
                <a:lnTo>
                  <a:pt x="16" y="135"/>
                </a:lnTo>
                <a:lnTo>
                  <a:pt x="21" y="120"/>
                </a:lnTo>
                <a:lnTo>
                  <a:pt x="21" y="90"/>
                </a:lnTo>
                <a:lnTo>
                  <a:pt x="24" y="73"/>
                </a:lnTo>
                <a:lnTo>
                  <a:pt x="26" y="56"/>
                </a:lnTo>
                <a:lnTo>
                  <a:pt x="24" y="40"/>
                </a:lnTo>
                <a:lnTo>
                  <a:pt x="16" y="23"/>
                </a:lnTo>
                <a:lnTo>
                  <a:pt x="12" y="9"/>
                </a:lnTo>
                <a:lnTo>
                  <a:pt x="5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1" name="Line 367"/>
          <p:cNvSpPr>
            <a:spLocks noChangeShapeType="1"/>
          </p:cNvSpPr>
          <p:nvPr/>
        </p:nvSpPr>
        <p:spPr bwMode="auto">
          <a:xfrm flipH="1" flipV="1">
            <a:off x="5522914" y="2800351"/>
            <a:ext cx="4763" cy="11113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2" name="Line 368"/>
          <p:cNvSpPr>
            <a:spLocks noChangeShapeType="1"/>
          </p:cNvSpPr>
          <p:nvPr/>
        </p:nvSpPr>
        <p:spPr bwMode="auto">
          <a:xfrm flipH="1">
            <a:off x="5170489" y="2808288"/>
            <a:ext cx="11113" cy="3175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3" name="Freeform 369"/>
          <p:cNvSpPr>
            <a:spLocks/>
          </p:cNvSpPr>
          <p:nvPr/>
        </p:nvSpPr>
        <p:spPr bwMode="auto">
          <a:xfrm>
            <a:off x="5530851" y="2800351"/>
            <a:ext cx="15875" cy="15875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0" y="3"/>
              </a:cxn>
              <a:cxn ang="0">
                <a:pos x="0" y="10"/>
              </a:cxn>
            </a:cxnLst>
            <a:rect l="0" t="0" r="r" b="b"/>
            <a:pathLst>
              <a:path w="10" h="10">
                <a:moveTo>
                  <a:pt x="10" y="0"/>
                </a:moveTo>
                <a:lnTo>
                  <a:pt x="0" y="3"/>
                </a:lnTo>
                <a:lnTo>
                  <a:pt x="0" y="1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4" name="Line 370"/>
          <p:cNvSpPr>
            <a:spLocks noChangeShapeType="1"/>
          </p:cNvSpPr>
          <p:nvPr/>
        </p:nvSpPr>
        <p:spPr bwMode="auto">
          <a:xfrm flipH="1" flipV="1">
            <a:off x="5527676" y="2811463"/>
            <a:ext cx="3175" cy="4763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5" name="Freeform 371"/>
          <p:cNvSpPr>
            <a:spLocks/>
          </p:cNvSpPr>
          <p:nvPr/>
        </p:nvSpPr>
        <p:spPr bwMode="auto">
          <a:xfrm>
            <a:off x="5230814" y="2800351"/>
            <a:ext cx="22225" cy="19050"/>
          </a:xfrm>
          <a:custGeom>
            <a:avLst/>
            <a:gdLst/>
            <a:ahLst/>
            <a:cxnLst>
              <a:cxn ang="0">
                <a:pos x="14" y="12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14" h="12">
                <a:moveTo>
                  <a:pt x="14" y="12"/>
                </a:move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6" name="Line 372"/>
          <p:cNvSpPr>
            <a:spLocks noChangeShapeType="1"/>
          </p:cNvSpPr>
          <p:nvPr/>
        </p:nvSpPr>
        <p:spPr bwMode="auto">
          <a:xfrm flipH="1">
            <a:off x="5253039" y="2811463"/>
            <a:ext cx="11113" cy="793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7" name="Freeform 373"/>
          <p:cNvSpPr>
            <a:spLocks/>
          </p:cNvSpPr>
          <p:nvPr/>
        </p:nvSpPr>
        <p:spPr bwMode="auto">
          <a:xfrm>
            <a:off x="5437189" y="2800351"/>
            <a:ext cx="38100" cy="22225"/>
          </a:xfrm>
          <a:custGeom>
            <a:avLst/>
            <a:gdLst/>
            <a:ahLst/>
            <a:cxnLst>
              <a:cxn ang="0">
                <a:pos x="24" y="0"/>
              </a:cxn>
              <a:cxn ang="0">
                <a:pos x="12" y="14"/>
              </a:cxn>
              <a:cxn ang="0">
                <a:pos x="0" y="12"/>
              </a:cxn>
            </a:cxnLst>
            <a:rect l="0" t="0" r="r" b="b"/>
            <a:pathLst>
              <a:path w="24" h="14">
                <a:moveTo>
                  <a:pt x="24" y="0"/>
                </a:moveTo>
                <a:lnTo>
                  <a:pt x="12" y="14"/>
                </a:lnTo>
                <a:lnTo>
                  <a:pt x="0" y="12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8" name="Line 374"/>
          <p:cNvSpPr>
            <a:spLocks noChangeShapeType="1"/>
          </p:cNvSpPr>
          <p:nvPr/>
        </p:nvSpPr>
        <p:spPr bwMode="auto">
          <a:xfrm flipH="1">
            <a:off x="5407026" y="2819401"/>
            <a:ext cx="26988" cy="793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9" name="Freeform 375"/>
          <p:cNvSpPr>
            <a:spLocks/>
          </p:cNvSpPr>
          <p:nvPr/>
        </p:nvSpPr>
        <p:spPr bwMode="auto">
          <a:xfrm>
            <a:off x="5146676" y="2816226"/>
            <a:ext cx="19050" cy="22225"/>
          </a:xfrm>
          <a:custGeom>
            <a:avLst/>
            <a:gdLst/>
            <a:ahLst/>
            <a:cxnLst>
              <a:cxn ang="0">
                <a:pos x="12" y="0"/>
              </a:cxn>
              <a:cxn ang="0">
                <a:pos x="5" y="12"/>
              </a:cxn>
              <a:cxn ang="0">
                <a:pos x="0" y="14"/>
              </a:cxn>
            </a:cxnLst>
            <a:rect l="0" t="0" r="r" b="b"/>
            <a:pathLst>
              <a:path w="12" h="14">
                <a:moveTo>
                  <a:pt x="12" y="0"/>
                </a:moveTo>
                <a:lnTo>
                  <a:pt x="5" y="12"/>
                </a:lnTo>
                <a:lnTo>
                  <a:pt x="0" y="14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0" name="Line 376"/>
          <p:cNvSpPr>
            <a:spLocks noChangeShapeType="1"/>
          </p:cNvSpPr>
          <p:nvPr/>
        </p:nvSpPr>
        <p:spPr bwMode="auto">
          <a:xfrm>
            <a:off x="5146676" y="2838451"/>
            <a:ext cx="1588" cy="3175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1" name="Freeform 377"/>
          <p:cNvSpPr>
            <a:spLocks/>
          </p:cNvSpPr>
          <p:nvPr/>
        </p:nvSpPr>
        <p:spPr bwMode="auto">
          <a:xfrm>
            <a:off x="5143501" y="2841626"/>
            <a:ext cx="3175" cy="4763"/>
          </a:xfrm>
          <a:custGeom>
            <a:avLst/>
            <a:gdLst/>
            <a:ahLst/>
            <a:cxnLst>
              <a:cxn ang="0">
                <a:pos x="2" y="3"/>
              </a:cxn>
              <a:cxn ang="0">
                <a:pos x="0" y="3"/>
              </a:cxn>
              <a:cxn ang="0">
                <a:pos x="0" y="0"/>
              </a:cxn>
            </a:cxnLst>
            <a:rect l="0" t="0" r="r" b="b"/>
            <a:pathLst>
              <a:path w="2" h="3">
                <a:moveTo>
                  <a:pt x="2" y="3"/>
                </a:moveTo>
                <a:lnTo>
                  <a:pt x="0" y="3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2" name="Freeform 378"/>
          <p:cNvSpPr>
            <a:spLocks/>
          </p:cNvSpPr>
          <p:nvPr/>
        </p:nvSpPr>
        <p:spPr bwMode="auto">
          <a:xfrm>
            <a:off x="5335589" y="2822576"/>
            <a:ext cx="63500" cy="23813"/>
          </a:xfrm>
          <a:custGeom>
            <a:avLst/>
            <a:gdLst/>
            <a:ahLst/>
            <a:cxnLst>
              <a:cxn ang="0">
                <a:pos x="40" y="0"/>
              </a:cxn>
              <a:cxn ang="0">
                <a:pos x="31" y="15"/>
              </a:cxn>
              <a:cxn ang="0">
                <a:pos x="16" y="8"/>
              </a:cxn>
              <a:cxn ang="0">
                <a:pos x="0" y="8"/>
              </a:cxn>
            </a:cxnLst>
            <a:rect l="0" t="0" r="r" b="b"/>
            <a:pathLst>
              <a:path w="40" h="15">
                <a:moveTo>
                  <a:pt x="40" y="0"/>
                </a:moveTo>
                <a:lnTo>
                  <a:pt x="31" y="15"/>
                </a:lnTo>
                <a:lnTo>
                  <a:pt x="16" y="8"/>
                </a:lnTo>
                <a:lnTo>
                  <a:pt x="0" y="8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3" name="Line 379"/>
          <p:cNvSpPr>
            <a:spLocks noChangeShapeType="1"/>
          </p:cNvSpPr>
          <p:nvPr/>
        </p:nvSpPr>
        <p:spPr bwMode="auto">
          <a:xfrm flipH="1">
            <a:off x="5083176" y="2849563"/>
            <a:ext cx="4763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4" name="Line 380"/>
          <p:cNvSpPr>
            <a:spLocks noChangeShapeType="1"/>
          </p:cNvSpPr>
          <p:nvPr/>
        </p:nvSpPr>
        <p:spPr bwMode="auto">
          <a:xfrm flipV="1">
            <a:off x="5080001" y="2841626"/>
            <a:ext cx="1588" cy="793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5" name="Freeform 381"/>
          <p:cNvSpPr>
            <a:spLocks/>
          </p:cNvSpPr>
          <p:nvPr/>
        </p:nvSpPr>
        <p:spPr bwMode="auto">
          <a:xfrm>
            <a:off x="5087939" y="2827338"/>
            <a:ext cx="25400" cy="22225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4" y="9"/>
              </a:cxn>
              <a:cxn ang="0">
                <a:pos x="0" y="14"/>
              </a:cxn>
            </a:cxnLst>
            <a:rect l="0" t="0" r="r" b="b"/>
            <a:pathLst>
              <a:path w="16" h="14">
                <a:moveTo>
                  <a:pt x="16" y="0"/>
                </a:moveTo>
                <a:lnTo>
                  <a:pt x="4" y="9"/>
                </a:lnTo>
                <a:lnTo>
                  <a:pt x="0" y="14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6" name="Line 382"/>
          <p:cNvSpPr>
            <a:spLocks noChangeShapeType="1"/>
          </p:cNvSpPr>
          <p:nvPr/>
        </p:nvSpPr>
        <p:spPr bwMode="auto">
          <a:xfrm flipH="1" flipV="1">
            <a:off x="5118101" y="2835276"/>
            <a:ext cx="17463" cy="142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7" name="Freeform 383"/>
          <p:cNvSpPr>
            <a:spLocks/>
          </p:cNvSpPr>
          <p:nvPr/>
        </p:nvSpPr>
        <p:spPr bwMode="auto">
          <a:xfrm>
            <a:off x="5041901" y="2835276"/>
            <a:ext cx="19050" cy="25400"/>
          </a:xfrm>
          <a:custGeom>
            <a:avLst/>
            <a:gdLst/>
            <a:ahLst/>
            <a:cxnLst>
              <a:cxn ang="0">
                <a:pos x="12" y="16"/>
              </a:cxn>
              <a:cxn ang="0">
                <a:pos x="0" y="2"/>
              </a:cxn>
              <a:cxn ang="0">
                <a:pos x="3" y="0"/>
              </a:cxn>
            </a:cxnLst>
            <a:rect l="0" t="0" r="r" b="b"/>
            <a:pathLst>
              <a:path w="12" h="16">
                <a:moveTo>
                  <a:pt x="12" y="16"/>
                </a:moveTo>
                <a:lnTo>
                  <a:pt x="0" y="2"/>
                </a:lnTo>
                <a:lnTo>
                  <a:pt x="3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8" name="Freeform 384"/>
          <p:cNvSpPr>
            <a:spLocks/>
          </p:cNvSpPr>
          <p:nvPr/>
        </p:nvSpPr>
        <p:spPr bwMode="auto">
          <a:xfrm>
            <a:off x="5060951" y="2841626"/>
            <a:ext cx="14288" cy="19050"/>
          </a:xfrm>
          <a:custGeom>
            <a:avLst/>
            <a:gdLst/>
            <a:ahLst/>
            <a:cxnLst>
              <a:cxn ang="0">
                <a:pos x="9" y="0"/>
              </a:cxn>
              <a:cxn ang="0">
                <a:pos x="9" y="12"/>
              </a:cxn>
              <a:cxn ang="0">
                <a:pos x="0" y="12"/>
              </a:cxn>
            </a:cxnLst>
            <a:rect l="0" t="0" r="r" b="b"/>
            <a:pathLst>
              <a:path w="9" h="12">
                <a:moveTo>
                  <a:pt x="9" y="0"/>
                </a:moveTo>
                <a:lnTo>
                  <a:pt x="9" y="12"/>
                </a:lnTo>
                <a:lnTo>
                  <a:pt x="0" y="12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9" name="Freeform 385"/>
          <p:cNvSpPr>
            <a:spLocks/>
          </p:cNvSpPr>
          <p:nvPr/>
        </p:nvSpPr>
        <p:spPr bwMode="auto">
          <a:xfrm>
            <a:off x="5203826" y="2868613"/>
            <a:ext cx="26988" cy="11113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9" y="0"/>
              </a:cxn>
              <a:cxn ang="0">
                <a:pos x="17" y="7"/>
              </a:cxn>
            </a:cxnLst>
            <a:rect l="0" t="0" r="r" b="b"/>
            <a:pathLst>
              <a:path w="17" h="7">
                <a:moveTo>
                  <a:pt x="0" y="5"/>
                </a:moveTo>
                <a:lnTo>
                  <a:pt x="9" y="0"/>
                </a:lnTo>
                <a:lnTo>
                  <a:pt x="17" y="7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0" name="Freeform 386"/>
          <p:cNvSpPr>
            <a:spLocks/>
          </p:cNvSpPr>
          <p:nvPr/>
        </p:nvSpPr>
        <p:spPr bwMode="auto">
          <a:xfrm>
            <a:off x="5557839" y="2808288"/>
            <a:ext cx="195263" cy="79375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9" y="47"/>
              </a:cxn>
              <a:cxn ang="0">
                <a:pos x="14" y="50"/>
              </a:cxn>
              <a:cxn ang="0">
                <a:pos x="28" y="45"/>
              </a:cxn>
              <a:cxn ang="0">
                <a:pos x="45" y="40"/>
              </a:cxn>
              <a:cxn ang="0">
                <a:pos x="52" y="45"/>
              </a:cxn>
              <a:cxn ang="0">
                <a:pos x="64" y="36"/>
              </a:cxn>
              <a:cxn ang="0">
                <a:pos x="78" y="31"/>
              </a:cxn>
              <a:cxn ang="0">
                <a:pos x="90" y="24"/>
              </a:cxn>
              <a:cxn ang="0">
                <a:pos x="102" y="14"/>
              </a:cxn>
              <a:cxn ang="0">
                <a:pos x="116" y="7"/>
              </a:cxn>
              <a:cxn ang="0">
                <a:pos x="123" y="0"/>
              </a:cxn>
            </a:cxnLst>
            <a:rect l="0" t="0" r="r" b="b"/>
            <a:pathLst>
              <a:path w="123" h="50">
                <a:moveTo>
                  <a:pt x="0" y="45"/>
                </a:moveTo>
                <a:lnTo>
                  <a:pt x="9" y="47"/>
                </a:lnTo>
                <a:lnTo>
                  <a:pt x="14" y="50"/>
                </a:lnTo>
                <a:lnTo>
                  <a:pt x="28" y="45"/>
                </a:lnTo>
                <a:lnTo>
                  <a:pt x="45" y="40"/>
                </a:lnTo>
                <a:lnTo>
                  <a:pt x="52" y="45"/>
                </a:lnTo>
                <a:lnTo>
                  <a:pt x="64" y="36"/>
                </a:lnTo>
                <a:lnTo>
                  <a:pt x="78" y="31"/>
                </a:lnTo>
                <a:lnTo>
                  <a:pt x="90" y="24"/>
                </a:lnTo>
                <a:lnTo>
                  <a:pt x="102" y="14"/>
                </a:lnTo>
                <a:lnTo>
                  <a:pt x="116" y="7"/>
                </a:lnTo>
                <a:lnTo>
                  <a:pt x="123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1" name="Freeform 387"/>
          <p:cNvSpPr>
            <a:spLocks/>
          </p:cNvSpPr>
          <p:nvPr/>
        </p:nvSpPr>
        <p:spPr bwMode="auto">
          <a:xfrm>
            <a:off x="4932364" y="2763838"/>
            <a:ext cx="95250" cy="131763"/>
          </a:xfrm>
          <a:custGeom>
            <a:avLst/>
            <a:gdLst/>
            <a:ahLst/>
            <a:cxnLst>
              <a:cxn ang="0">
                <a:pos x="60" y="37"/>
              </a:cxn>
              <a:cxn ang="0">
                <a:pos x="55" y="52"/>
              </a:cxn>
              <a:cxn ang="0">
                <a:pos x="43" y="61"/>
              </a:cxn>
              <a:cxn ang="0">
                <a:pos x="27" y="68"/>
              </a:cxn>
              <a:cxn ang="0">
                <a:pos x="15" y="78"/>
              </a:cxn>
              <a:cxn ang="0">
                <a:pos x="5" y="83"/>
              </a:cxn>
              <a:cxn ang="0">
                <a:pos x="0" y="83"/>
              </a:cxn>
              <a:cxn ang="0">
                <a:pos x="0" y="66"/>
              </a:cxn>
              <a:cxn ang="0">
                <a:pos x="5" y="49"/>
              </a:cxn>
              <a:cxn ang="0">
                <a:pos x="12" y="37"/>
              </a:cxn>
              <a:cxn ang="0">
                <a:pos x="8" y="21"/>
              </a:cxn>
              <a:cxn ang="0">
                <a:pos x="12" y="4"/>
              </a:cxn>
              <a:cxn ang="0">
                <a:pos x="12" y="0"/>
              </a:cxn>
            </a:cxnLst>
            <a:rect l="0" t="0" r="r" b="b"/>
            <a:pathLst>
              <a:path w="60" h="83">
                <a:moveTo>
                  <a:pt x="60" y="37"/>
                </a:moveTo>
                <a:lnTo>
                  <a:pt x="55" y="52"/>
                </a:lnTo>
                <a:lnTo>
                  <a:pt x="43" y="61"/>
                </a:lnTo>
                <a:lnTo>
                  <a:pt x="27" y="68"/>
                </a:lnTo>
                <a:lnTo>
                  <a:pt x="15" y="78"/>
                </a:lnTo>
                <a:lnTo>
                  <a:pt x="5" y="83"/>
                </a:lnTo>
                <a:lnTo>
                  <a:pt x="0" y="83"/>
                </a:lnTo>
                <a:lnTo>
                  <a:pt x="0" y="66"/>
                </a:lnTo>
                <a:lnTo>
                  <a:pt x="5" y="49"/>
                </a:lnTo>
                <a:lnTo>
                  <a:pt x="12" y="37"/>
                </a:lnTo>
                <a:lnTo>
                  <a:pt x="8" y="21"/>
                </a:lnTo>
                <a:lnTo>
                  <a:pt x="12" y="4"/>
                </a:lnTo>
                <a:lnTo>
                  <a:pt x="12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2" name="Freeform 388"/>
          <p:cNvSpPr>
            <a:spLocks/>
          </p:cNvSpPr>
          <p:nvPr/>
        </p:nvSpPr>
        <p:spPr bwMode="auto">
          <a:xfrm>
            <a:off x="5448301" y="2852738"/>
            <a:ext cx="109538" cy="428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2" y="12"/>
              </a:cxn>
              <a:cxn ang="0">
                <a:pos x="21" y="19"/>
              </a:cxn>
              <a:cxn ang="0">
                <a:pos x="26" y="12"/>
              </a:cxn>
              <a:cxn ang="0">
                <a:pos x="43" y="5"/>
              </a:cxn>
              <a:cxn ang="0">
                <a:pos x="47" y="5"/>
              </a:cxn>
              <a:cxn ang="0">
                <a:pos x="57" y="17"/>
              </a:cxn>
              <a:cxn ang="0">
                <a:pos x="59" y="24"/>
              </a:cxn>
              <a:cxn ang="0">
                <a:pos x="66" y="27"/>
              </a:cxn>
              <a:cxn ang="0">
                <a:pos x="69" y="17"/>
              </a:cxn>
            </a:cxnLst>
            <a:rect l="0" t="0" r="r" b="b"/>
            <a:pathLst>
              <a:path w="69" h="27">
                <a:moveTo>
                  <a:pt x="0" y="0"/>
                </a:moveTo>
                <a:lnTo>
                  <a:pt x="12" y="12"/>
                </a:lnTo>
                <a:lnTo>
                  <a:pt x="21" y="19"/>
                </a:lnTo>
                <a:lnTo>
                  <a:pt x="26" y="12"/>
                </a:lnTo>
                <a:lnTo>
                  <a:pt x="43" y="5"/>
                </a:lnTo>
                <a:lnTo>
                  <a:pt x="47" y="5"/>
                </a:lnTo>
                <a:lnTo>
                  <a:pt x="57" y="17"/>
                </a:lnTo>
                <a:lnTo>
                  <a:pt x="59" y="24"/>
                </a:lnTo>
                <a:lnTo>
                  <a:pt x="66" y="27"/>
                </a:lnTo>
                <a:lnTo>
                  <a:pt x="69" y="17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3" name="Freeform 389"/>
          <p:cNvSpPr>
            <a:spLocks/>
          </p:cNvSpPr>
          <p:nvPr/>
        </p:nvSpPr>
        <p:spPr bwMode="auto">
          <a:xfrm>
            <a:off x="5226051" y="2879726"/>
            <a:ext cx="38100" cy="15875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0" y="10"/>
              </a:cxn>
              <a:cxn ang="0">
                <a:pos x="12" y="0"/>
              </a:cxn>
              <a:cxn ang="0">
                <a:pos x="24" y="10"/>
              </a:cxn>
            </a:cxnLst>
            <a:rect l="0" t="0" r="r" b="b"/>
            <a:pathLst>
              <a:path w="24" h="10">
                <a:moveTo>
                  <a:pt x="3" y="0"/>
                </a:moveTo>
                <a:lnTo>
                  <a:pt x="0" y="10"/>
                </a:lnTo>
                <a:lnTo>
                  <a:pt x="12" y="0"/>
                </a:lnTo>
                <a:lnTo>
                  <a:pt x="24" y="1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4" name="Line 390"/>
          <p:cNvSpPr>
            <a:spLocks noChangeShapeType="1"/>
          </p:cNvSpPr>
          <p:nvPr/>
        </p:nvSpPr>
        <p:spPr bwMode="auto">
          <a:xfrm>
            <a:off x="5264151" y="2898776"/>
            <a:ext cx="3175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5" name="Line 391"/>
          <p:cNvSpPr>
            <a:spLocks noChangeShapeType="1"/>
          </p:cNvSpPr>
          <p:nvPr/>
        </p:nvSpPr>
        <p:spPr bwMode="auto">
          <a:xfrm>
            <a:off x="5346701" y="2906713"/>
            <a:ext cx="3175" cy="3175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6" name="Freeform 392"/>
          <p:cNvSpPr>
            <a:spLocks/>
          </p:cNvSpPr>
          <p:nvPr/>
        </p:nvSpPr>
        <p:spPr bwMode="auto">
          <a:xfrm>
            <a:off x="5313364" y="2898776"/>
            <a:ext cx="30163" cy="19050"/>
          </a:xfrm>
          <a:custGeom>
            <a:avLst/>
            <a:gdLst/>
            <a:ahLst/>
            <a:cxnLst>
              <a:cxn ang="0">
                <a:pos x="0" y="12"/>
              </a:cxn>
              <a:cxn ang="0">
                <a:pos x="12" y="2"/>
              </a:cxn>
              <a:cxn ang="0">
                <a:pos x="19" y="0"/>
              </a:cxn>
            </a:cxnLst>
            <a:rect l="0" t="0" r="r" b="b"/>
            <a:pathLst>
              <a:path w="19" h="12">
                <a:moveTo>
                  <a:pt x="0" y="12"/>
                </a:moveTo>
                <a:lnTo>
                  <a:pt x="12" y="2"/>
                </a:lnTo>
                <a:lnTo>
                  <a:pt x="19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7" name="Freeform 393"/>
          <p:cNvSpPr>
            <a:spLocks/>
          </p:cNvSpPr>
          <p:nvPr/>
        </p:nvSpPr>
        <p:spPr bwMode="auto">
          <a:xfrm>
            <a:off x="5135564" y="2879726"/>
            <a:ext cx="60325" cy="38100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17" y="21"/>
              </a:cxn>
              <a:cxn ang="0">
                <a:pos x="34" y="14"/>
              </a:cxn>
              <a:cxn ang="0">
                <a:pos x="38" y="0"/>
              </a:cxn>
            </a:cxnLst>
            <a:rect l="0" t="0" r="r" b="b"/>
            <a:pathLst>
              <a:path w="38" h="24">
                <a:moveTo>
                  <a:pt x="0" y="24"/>
                </a:moveTo>
                <a:lnTo>
                  <a:pt x="17" y="21"/>
                </a:lnTo>
                <a:lnTo>
                  <a:pt x="34" y="14"/>
                </a:lnTo>
                <a:lnTo>
                  <a:pt x="38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8" name="Line 394"/>
          <p:cNvSpPr>
            <a:spLocks noChangeShapeType="1"/>
          </p:cNvSpPr>
          <p:nvPr/>
        </p:nvSpPr>
        <p:spPr bwMode="auto">
          <a:xfrm>
            <a:off x="5357814" y="2917826"/>
            <a:ext cx="7938" cy="3175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9" name="Freeform 395"/>
          <p:cNvSpPr>
            <a:spLocks/>
          </p:cNvSpPr>
          <p:nvPr/>
        </p:nvSpPr>
        <p:spPr bwMode="auto">
          <a:xfrm>
            <a:off x="5289551" y="2898776"/>
            <a:ext cx="23813" cy="2222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5" y="0"/>
              </a:cxn>
              <a:cxn ang="0">
                <a:pos x="8" y="14"/>
              </a:cxn>
              <a:cxn ang="0">
                <a:pos x="15" y="12"/>
              </a:cxn>
            </a:cxnLst>
            <a:rect l="0" t="0" r="r" b="b"/>
            <a:pathLst>
              <a:path w="15" h="14">
                <a:moveTo>
                  <a:pt x="0" y="2"/>
                </a:moveTo>
                <a:lnTo>
                  <a:pt x="5" y="0"/>
                </a:lnTo>
                <a:lnTo>
                  <a:pt x="8" y="14"/>
                </a:lnTo>
                <a:lnTo>
                  <a:pt x="15" y="12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0" name="Line 396"/>
          <p:cNvSpPr>
            <a:spLocks noChangeShapeType="1"/>
          </p:cNvSpPr>
          <p:nvPr/>
        </p:nvSpPr>
        <p:spPr bwMode="auto">
          <a:xfrm>
            <a:off x="5365751" y="2921001"/>
            <a:ext cx="1588" cy="11113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1" name="Line 397"/>
          <p:cNvSpPr>
            <a:spLocks noChangeShapeType="1"/>
          </p:cNvSpPr>
          <p:nvPr/>
        </p:nvSpPr>
        <p:spPr bwMode="auto">
          <a:xfrm flipV="1">
            <a:off x="5365751" y="2932113"/>
            <a:ext cx="1588" cy="4763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2" name="Freeform 398"/>
          <p:cNvSpPr>
            <a:spLocks/>
          </p:cNvSpPr>
          <p:nvPr/>
        </p:nvSpPr>
        <p:spPr bwMode="auto">
          <a:xfrm>
            <a:off x="5365751" y="2860676"/>
            <a:ext cx="79375" cy="76200"/>
          </a:xfrm>
          <a:custGeom>
            <a:avLst/>
            <a:gdLst/>
            <a:ahLst/>
            <a:cxnLst>
              <a:cxn ang="0">
                <a:pos x="0" y="48"/>
              </a:cxn>
              <a:cxn ang="0">
                <a:pos x="14" y="38"/>
              </a:cxn>
              <a:cxn ang="0">
                <a:pos x="28" y="31"/>
              </a:cxn>
              <a:cxn ang="0">
                <a:pos x="43" y="22"/>
              </a:cxn>
              <a:cxn ang="0">
                <a:pos x="50" y="7"/>
              </a:cxn>
              <a:cxn ang="0">
                <a:pos x="50" y="0"/>
              </a:cxn>
            </a:cxnLst>
            <a:rect l="0" t="0" r="r" b="b"/>
            <a:pathLst>
              <a:path w="50" h="48">
                <a:moveTo>
                  <a:pt x="0" y="48"/>
                </a:moveTo>
                <a:lnTo>
                  <a:pt x="14" y="38"/>
                </a:lnTo>
                <a:lnTo>
                  <a:pt x="28" y="31"/>
                </a:lnTo>
                <a:lnTo>
                  <a:pt x="43" y="22"/>
                </a:lnTo>
                <a:lnTo>
                  <a:pt x="50" y="7"/>
                </a:lnTo>
                <a:lnTo>
                  <a:pt x="50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3" name="Freeform 399"/>
          <p:cNvSpPr>
            <a:spLocks/>
          </p:cNvSpPr>
          <p:nvPr/>
        </p:nvSpPr>
        <p:spPr bwMode="auto">
          <a:xfrm>
            <a:off x="5022851" y="2928938"/>
            <a:ext cx="4763" cy="381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" y="5"/>
              </a:cxn>
              <a:cxn ang="0">
                <a:pos x="0" y="21"/>
              </a:cxn>
              <a:cxn ang="0">
                <a:pos x="0" y="24"/>
              </a:cxn>
            </a:cxnLst>
            <a:rect l="0" t="0" r="r" b="b"/>
            <a:pathLst>
              <a:path w="3" h="24">
                <a:moveTo>
                  <a:pt x="0" y="0"/>
                </a:moveTo>
                <a:lnTo>
                  <a:pt x="3" y="5"/>
                </a:lnTo>
                <a:lnTo>
                  <a:pt x="0" y="21"/>
                </a:lnTo>
                <a:lnTo>
                  <a:pt x="0" y="24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4" name="Freeform 400"/>
          <p:cNvSpPr>
            <a:spLocks/>
          </p:cNvSpPr>
          <p:nvPr/>
        </p:nvSpPr>
        <p:spPr bwMode="auto">
          <a:xfrm>
            <a:off x="4659314" y="2921001"/>
            <a:ext cx="82550" cy="46038"/>
          </a:xfrm>
          <a:custGeom>
            <a:avLst/>
            <a:gdLst/>
            <a:ahLst/>
            <a:cxnLst>
              <a:cxn ang="0">
                <a:pos x="23" y="29"/>
              </a:cxn>
              <a:cxn ang="0">
                <a:pos x="37" y="21"/>
              </a:cxn>
              <a:cxn ang="0">
                <a:pos x="49" y="10"/>
              </a:cxn>
              <a:cxn ang="0">
                <a:pos x="52" y="0"/>
              </a:cxn>
              <a:cxn ang="0">
                <a:pos x="37" y="7"/>
              </a:cxn>
              <a:cxn ang="0">
                <a:pos x="21" y="7"/>
              </a:cxn>
              <a:cxn ang="0">
                <a:pos x="7" y="14"/>
              </a:cxn>
              <a:cxn ang="0">
                <a:pos x="0" y="17"/>
              </a:cxn>
              <a:cxn ang="0">
                <a:pos x="9" y="17"/>
              </a:cxn>
              <a:cxn ang="0">
                <a:pos x="21" y="29"/>
              </a:cxn>
              <a:cxn ang="0">
                <a:pos x="23" y="29"/>
              </a:cxn>
            </a:cxnLst>
            <a:rect l="0" t="0" r="r" b="b"/>
            <a:pathLst>
              <a:path w="52" h="29">
                <a:moveTo>
                  <a:pt x="23" y="29"/>
                </a:moveTo>
                <a:lnTo>
                  <a:pt x="37" y="21"/>
                </a:lnTo>
                <a:lnTo>
                  <a:pt x="49" y="10"/>
                </a:lnTo>
                <a:lnTo>
                  <a:pt x="52" y="0"/>
                </a:lnTo>
                <a:lnTo>
                  <a:pt x="37" y="7"/>
                </a:lnTo>
                <a:lnTo>
                  <a:pt x="21" y="7"/>
                </a:lnTo>
                <a:lnTo>
                  <a:pt x="7" y="14"/>
                </a:lnTo>
                <a:lnTo>
                  <a:pt x="0" y="17"/>
                </a:lnTo>
                <a:lnTo>
                  <a:pt x="9" y="17"/>
                </a:lnTo>
                <a:lnTo>
                  <a:pt x="21" y="29"/>
                </a:lnTo>
                <a:lnTo>
                  <a:pt x="23" y="29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5" name="Freeform 401"/>
          <p:cNvSpPr>
            <a:spLocks/>
          </p:cNvSpPr>
          <p:nvPr/>
        </p:nvSpPr>
        <p:spPr bwMode="auto">
          <a:xfrm>
            <a:off x="4786314" y="2709863"/>
            <a:ext cx="225425" cy="2682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19"/>
              </a:cxn>
              <a:cxn ang="0">
                <a:pos x="2" y="31"/>
              </a:cxn>
              <a:cxn ang="0">
                <a:pos x="10" y="31"/>
              </a:cxn>
              <a:cxn ang="0">
                <a:pos x="10" y="50"/>
              </a:cxn>
              <a:cxn ang="0">
                <a:pos x="0" y="62"/>
              </a:cxn>
              <a:cxn ang="0">
                <a:pos x="2" y="69"/>
              </a:cxn>
              <a:cxn ang="0">
                <a:pos x="10" y="67"/>
              </a:cxn>
              <a:cxn ang="0">
                <a:pos x="14" y="83"/>
              </a:cxn>
              <a:cxn ang="0">
                <a:pos x="7" y="98"/>
              </a:cxn>
              <a:cxn ang="0">
                <a:pos x="2" y="102"/>
              </a:cxn>
              <a:cxn ang="0">
                <a:pos x="5" y="109"/>
              </a:cxn>
              <a:cxn ang="0">
                <a:pos x="17" y="100"/>
              </a:cxn>
              <a:cxn ang="0">
                <a:pos x="31" y="107"/>
              </a:cxn>
              <a:cxn ang="0">
                <a:pos x="31" y="117"/>
              </a:cxn>
              <a:cxn ang="0">
                <a:pos x="17" y="124"/>
              </a:cxn>
              <a:cxn ang="0">
                <a:pos x="10" y="140"/>
              </a:cxn>
              <a:cxn ang="0">
                <a:pos x="14" y="154"/>
              </a:cxn>
              <a:cxn ang="0">
                <a:pos x="29" y="147"/>
              </a:cxn>
              <a:cxn ang="0">
                <a:pos x="40" y="140"/>
              </a:cxn>
              <a:cxn ang="0">
                <a:pos x="55" y="131"/>
              </a:cxn>
              <a:cxn ang="0">
                <a:pos x="66" y="135"/>
              </a:cxn>
              <a:cxn ang="0">
                <a:pos x="66" y="143"/>
              </a:cxn>
              <a:cxn ang="0">
                <a:pos x="52" y="147"/>
              </a:cxn>
              <a:cxn ang="0">
                <a:pos x="45" y="164"/>
              </a:cxn>
              <a:cxn ang="0">
                <a:pos x="59" y="169"/>
              </a:cxn>
              <a:cxn ang="0">
                <a:pos x="62" y="162"/>
              </a:cxn>
              <a:cxn ang="0">
                <a:pos x="69" y="169"/>
              </a:cxn>
              <a:cxn ang="0">
                <a:pos x="76" y="154"/>
              </a:cxn>
              <a:cxn ang="0">
                <a:pos x="90" y="143"/>
              </a:cxn>
              <a:cxn ang="0">
                <a:pos x="100" y="131"/>
              </a:cxn>
              <a:cxn ang="0">
                <a:pos x="114" y="124"/>
              </a:cxn>
              <a:cxn ang="0">
                <a:pos x="128" y="117"/>
              </a:cxn>
              <a:cxn ang="0">
                <a:pos x="140" y="126"/>
              </a:cxn>
              <a:cxn ang="0">
                <a:pos x="142" y="126"/>
              </a:cxn>
            </a:cxnLst>
            <a:rect l="0" t="0" r="r" b="b"/>
            <a:pathLst>
              <a:path w="142" h="169">
                <a:moveTo>
                  <a:pt x="2" y="0"/>
                </a:moveTo>
                <a:lnTo>
                  <a:pt x="0" y="19"/>
                </a:lnTo>
                <a:lnTo>
                  <a:pt x="2" y="31"/>
                </a:lnTo>
                <a:lnTo>
                  <a:pt x="10" y="31"/>
                </a:lnTo>
                <a:lnTo>
                  <a:pt x="10" y="50"/>
                </a:lnTo>
                <a:lnTo>
                  <a:pt x="0" y="62"/>
                </a:lnTo>
                <a:lnTo>
                  <a:pt x="2" y="69"/>
                </a:lnTo>
                <a:lnTo>
                  <a:pt x="10" y="67"/>
                </a:lnTo>
                <a:lnTo>
                  <a:pt x="14" y="83"/>
                </a:lnTo>
                <a:lnTo>
                  <a:pt x="7" y="98"/>
                </a:lnTo>
                <a:lnTo>
                  <a:pt x="2" y="102"/>
                </a:lnTo>
                <a:lnTo>
                  <a:pt x="5" y="109"/>
                </a:lnTo>
                <a:lnTo>
                  <a:pt x="17" y="100"/>
                </a:lnTo>
                <a:lnTo>
                  <a:pt x="31" y="107"/>
                </a:lnTo>
                <a:lnTo>
                  <a:pt x="31" y="117"/>
                </a:lnTo>
                <a:lnTo>
                  <a:pt x="17" y="124"/>
                </a:lnTo>
                <a:lnTo>
                  <a:pt x="10" y="140"/>
                </a:lnTo>
                <a:lnTo>
                  <a:pt x="14" y="154"/>
                </a:lnTo>
                <a:lnTo>
                  <a:pt x="29" y="147"/>
                </a:lnTo>
                <a:lnTo>
                  <a:pt x="40" y="140"/>
                </a:lnTo>
                <a:lnTo>
                  <a:pt x="55" y="131"/>
                </a:lnTo>
                <a:lnTo>
                  <a:pt x="66" y="135"/>
                </a:lnTo>
                <a:lnTo>
                  <a:pt x="66" y="143"/>
                </a:lnTo>
                <a:lnTo>
                  <a:pt x="52" y="147"/>
                </a:lnTo>
                <a:lnTo>
                  <a:pt x="45" y="164"/>
                </a:lnTo>
                <a:lnTo>
                  <a:pt x="59" y="169"/>
                </a:lnTo>
                <a:lnTo>
                  <a:pt x="62" y="162"/>
                </a:lnTo>
                <a:lnTo>
                  <a:pt x="69" y="169"/>
                </a:lnTo>
                <a:lnTo>
                  <a:pt x="76" y="154"/>
                </a:lnTo>
                <a:lnTo>
                  <a:pt x="90" y="143"/>
                </a:lnTo>
                <a:lnTo>
                  <a:pt x="100" y="131"/>
                </a:lnTo>
                <a:lnTo>
                  <a:pt x="114" y="124"/>
                </a:lnTo>
                <a:lnTo>
                  <a:pt x="128" y="117"/>
                </a:lnTo>
                <a:lnTo>
                  <a:pt x="140" y="126"/>
                </a:lnTo>
                <a:lnTo>
                  <a:pt x="142" y="126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6" name="Freeform 402"/>
          <p:cNvSpPr>
            <a:spLocks/>
          </p:cNvSpPr>
          <p:nvPr/>
        </p:nvSpPr>
        <p:spPr bwMode="auto">
          <a:xfrm>
            <a:off x="5027614" y="2947988"/>
            <a:ext cx="33338" cy="33338"/>
          </a:xfrm>
          <a:custGeom>
            <a:avLst/>
            <a:gdLst/>
            <a:ahLst/>
            <a:cxnLst>
              <a:cxn ang="0">
                <a:pos x="14" y="21"/>
              </a:cxn>
              <a:cxn ang="0">
                <a:pos x="21" y="16"/>
              </a:cxn>
              <a:cxn ang="0">
                <a:pos x="14" y="0"/>
              </a:cxn>
              <a:cxn ang="0">
                <a:pos x="7" y="0"/>
              </a:cxn>
              <a:cxn ang="0">
                <a:pos x="0" y="16"/>
              </a:cxn>
              <a:cxn ang="0">
                <a:pos x="14" y="21"/>
              </a:cxn>
            </a:cxnLst>
            <a:rect l="0" t="0" r="r" b="b"/>
            <a:pathLst>
              <a:path w="21" h="21">
                <a:moveTo>
                  <a:pt x="14" y="21"/>
                </a:moveTo>
                <a:lnTo>
                  <a:pt x="21" y="16"/>
                </a:lnTo>
                <a:lnTo>
                  <a:pt x="14" y="0"/>
                </a:lnTo>
                <a:lnTo>
                  <a:pt x="7" y="0"/>
                </a:lnTo>
                <a:lnTo>
                  <a:pt x="0" y="16"/>
                </a:lnTo>
                <a:lnTo>
                  <a:pt x="14" y="21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7" name="Freeform 403"/>
          <p:cNvSpPr>
            <a:spLocks/>
          </p:cNvSpPr>
          <p:nvPr/>
        </p:nvSpPr>
        <p:spPr bwMode="auto">
          <a:xfrm>
            <a:off x="5022851" y="2921001"/>
            <a:ext cx="109538" cy="68263"/>
          </a:xfrm>
          <a:custGeom>
            <a:avLst/>
            <a:gdLst/>
            <a:ahLst/>
            <a:cxnLst>
              <a:cxn ang="0">
                <a:pos x="0" y="29"/>
              </a:cxn>
              <a:cxn ang="0">
                <a:pos x="3" y="40"/>
              </a:cxn>
              <a:cxn ang="0">
                <a:pos x="17" y="43"/>
              </a:cxn>
              <a:cxn ang="0">
                <a:pos x="29" y="29"/>
              </a:cxn>
              <a:cxn ang="0">
                <a:pos x="33" y="29"/>
              </a:cxn>
              <a:cxn ang="0">
                <a:pos x="31" y="24"/>
              </a:cxn>
              <a:cxn ang="0">
                <a:pos x="43" y="21"/>
              </a:cxn>
              <a:cxn ang="0">
                <a:pos x="43" y="5"/>
              </a:cxn>
              <a:cxn ang="0">
                <a:pos x="55" y="10"/>
              </a:cxn>
              <a:cxn ang="0">
                <a:pos x="69" y="7"/>
              </a:cxn>
              <a:cxn ang="0">
                <a:pos x="69" y="0"/>
              </a:cxn>
            </a:cxnLst>
            <a:rect l="0" t="0" r="r" b="b"/>
            <a:pathLst>
              <a:path w="69" h="43">
                <a:moveTo>
                  <a:pt x="0" y="29"/>
                </a:moveTo>
                <a:lnTo>
                  <a:pt x="3" y="40"/>
                </a:lnTo>
                <a:lnTo>
                  <a:pt x="17" y="43"/>
                </a:lnTo>
                <a:lnTo>
                  <a:pt x="29" y="29"/>
                </a:lnTo>
                <a:lnTo>
                  <a:pt x="33" y="29"/>
                </a:lnTo>
                <a:lnTo>
                  <a:pt x="31" y="24"/>
                </a:lnTo>
                <a:lnTo>
                  <a:pt x="43" y="21"/>
                </a:lnTo>
                <a:lnTo>
                  <a:pt x="43" y="5"/>
                </a:lnTo>
                <a:lnTo>
                  <a:pt x="55" y="10"/>
                </a:lnTo>
                <a:lnTo>
                  <a:pt x="69" y="7"/>
                </a:lnTo>
                <a:lnTo>
                  <a:pt x="69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8" name="Freeform 404"/>
          <p:cNvSpPr>
            <a:spLocks/>
          </p:cNvSpPr>
          <p:nvPr/>
        </p:nvSpPr>
        <p:spPr bwMode="auto">
          <a:xfrm>
            <a:off x="4805364" y="3151188"/>
            <a:ext cx="19050" cy="11113"/>
          </a:xfrm>
          <a:custGeom>
            <a:avLst/>
            <a:gdLst/>
            <a:ahLst/>
            <a:cxnLst>
              <a:cxn ang="0">
                <a:pos x="2" y="7"/>
              </a:cxn>
              <a:cxn ang="0">
                <a:pos x="12" y="0"/>
              </a:cxn>
              <a:cxn ang="0">
                <a:pos x="0" y="4"/>
              </a:cxn>
              <a:cxn ang="0">
                <a:pos x="2" y="7"/>
              </a:cxn>
            </a:cxnLst>
            <a:rect l="0" t="0" r="r" b="b"/>
            <a:pathLst>
              <a:path w="12" h="7">
                <a:moveTo>
                  <a:pt x="2" y="7"/>
                </a:moveTo>
                <a:lnTo>
                  <a:pt x="12" y="0"/>
                </a:lnTo>
                <a:lnTo>
                  <a:pt x="0" y="4"/>
                </a:lnTo>
                <a:lnTo>
                  <a:pt x="2" y="7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9" name="Freeform 405"/>
          <p:cNvSpPr>
            <a:spLocks/>
          </p:cNvSpPr>
          <p:nvPr/>
        </p:nvSpPr>
        <p:spPr bwMode="auto">
          <a:xfrm>
            <a:off x="4003676" y="3354388"/>
            <a:ext cx="26988" cy="66675"/>
          </a:xfrm>
          <a:custGeom>
            <a:avLst/>
            <a:gdLst/>
            <a:ahLst/>
            <a:cxnLst>
              <a:cxn ang="0">
                <a:pos x="0" y="42"/>
              </a:cxn>
              <a:cxn ang="0">
                <a:pos x="12" y="33"/>
              </a:cxn>
              <a:cxn ang="0">
                <a:pos x="17" y="16"/>
              </a:cxn>
              <a:cxn ang="0">
                <a:pos x="12" y="0"/>
              </a:cxn>
            </a:cxnLst>
            <a:rect l="0" t="0" r="r" b="b"/>
            <a:pathLst>
              <a:path w="17" h="42">
                <a:moveTo>
                  <a:pt x="0" y="42"/>
                </a:moveTo>
                <a:lnTo>
                  <a:pt x="12" y="33"/>
                </a:lnTo>
                <a:lnTo>
                  <a:pt x="17" y="16"/>
                </a:lnTo>
                <a:lnTo>
                  <a:pt x="12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1" name="Freeform 407"/>
          <p:cNvSpPr>
            <a:spLocks/>
          </p:cNvSpPr>
          <p:nvPr/>
        </p:nvSpPr>
        <p:spPr bwMode="auto">
          <a:xfrm>
            <a:off x="3948113" y="3228975"/>
            <a:ext cx="192088" cy="293688"/>
          </a:xfrm>
          <a:custGeom>
            <a:avLst/>
            <a:gdLst/>
            <a:ahLst/>
            <a:cxnLst>
              <a:cxn ang="0">
                <a:pos x="0" y="60"/>
              </a:cxn>
              <a:cxn ang="0">
                <a:pos x="12" y="48"/>
              </a:cxn>
              <a:cxn ang="0">
                <a:pos x="26" y="38"/>
              </a:cxn>
              <a:cxn ang="0">
                <a:pos x="35" y="43"/>
              </a:cxn>
              <a:cxn ang="0">
                <a:pos x="50" y="31"/>
              </a:cxn>
              <a:cxn ang="0">
                <a:pos x="57" y="36"/>
              </a:cxn>
              <a:cxn ang="0">
                <a:pos x="66" y="22"/>
              </a:cxn>
              <a:cxn ang="0">
                <a:pos x="80" y="12"/>
              </a:cxn>
              <a:cxn ang="0">
                <a:pos x="95" y="7"/>
              </a:cxn>
              <a:cxn ang="0">
                <a:pos x="109" y="0"/>
              </a:cxn>
              <a:cxn ang="0">
                <a:pos x="116" y="10"/>
              </a:cxn>
              <a:cxn ang="0">
                <a:pos x="116" y="29"/>
              </a:cxn>
              <a:cxn ang="0">
                <a:pos x="121" y="34"/>
              </a:cxn>
              <a:cxn ang="0">
                <a:pos x="111" y="45"/>
              </a:cxn>
              <a:cxn ang="0">
                <a:pos x="106" y="60"/>
              </a:cxn>
              <a:cxn ang="0">
                <a:pos x="99" y="76"/>
              </a:cxn>
              <a:cxn ang="0">
                <a:pos x="87" y="88"/>
              </a:cxn>
              <a:cxn ang="0">
                <a:pos x="78" y="100"/>
              </a:cxn>
              <a:cxn ang="0">
                <a:pos x="71" y="114"/>
              </a:cxn>
              <a:cxn ang="0">
                <a:pos x="66" y="131"/>
              </a:cxn>
              <a:cxn ang="0">
                <a:pos x="54" y="143"/>
              </a:cxn>
              <a:cxn ang="0">
                <a:pos x="45" y="157"/>
              </a:cxn>
              <a:cxn ang="0">
                <a:pos x="33" y="166"/>
              </a:cxn>
              <a:cxn ang="0">
                <a:pos x="26" y="180"/>
              </a:cxn>
              <a:cxn ang="0">
                <a:pos x="24" y="185"/>
              </a:cxn>
            </a:cxnLst>
            <a:rect l="0" t="0" r="r" b="b"/>
            <a:pathLst>
              <a:path w="121" h="185">
                <a:moveTo>
                  <a:pt x="0" y="60"/>
                </a:moveTo>
                <a:lnTo>
                  <a:pt x="12" y="48"/>
                </a:lnTo>
                <a:lnTo>
                  <a:pt x="26" y="38"/>
                </a:lnTo>
                <a:lnTo>
                  <a:pt x="35" y="43"/>
                </a:lnTo>
                <a:lnTo>
                  <a:pt x="50" y="31"/>
                </a:lnTo>
                <a:lnTo>
                  <a:pt x="57" y="36"/>
                </a:lnTo>
                <a:lnTo>
                  <a:pt x="66" y="22"/>
                </a:lnTo>
                <a:lnTo>
                  <a:pt x="80" y="12"/>
                </a:lnTo>
                <a:lnTo>
                  <a:pt x="95" y="7"/>
                </a:lnTo>
                <a:lnTo>
                  <a:pt x="109" y="0"/>
                </a:lnTo>
                <a:lnTo>
                  <a:pt x="116" y="10"/>
                </a:lnTo>
                <a:lnTo>
                  <a:pt x="116" y="29"/>
                </a:lnTo>
                <a:lnTo>
                  <a:pt x="121" y="34"/>
                </a:lnTo>
                <a:lnTo>
                  <a:pt x="111" y="45"/>
                </a:lnTo>
                <a:lnTo>
                  <a:pt x="106" y="60"/>
                </a:lnTo>
                <a:lnTo>
                  <a:pt x="99" y="76"/>
                </a:lnTo>
                <a:lnTo>
                  <a:pt x="87" y="88"/>
                </a:lnTo>
                <a:lnTo>
                  <a:pt x="78" y="100"/>
                </a:lnTo>
                <a:lnTo>
                  <a:pt x="71" y="114"/>
                </a:lnTo>
                <a:lnTo>
                  <a:pt x="66" y="131"/>
                </a:lnTo>
                <a:lnTo>
                  <a:pt x="54" y="143"/>
                </a:lnTo>
                <a:lnTo>
                  <a:pt x="45" y="157"/>
                </a:lnTo>
                <a:lnTo>
                  <a:pt x="33" y="166"/>
                </a:lnTo>
                <a:lnTo>
                  <a:pt x="26" y="180"/>
                </a:lnTo>
                <a:lnTo>
                  <a:pt x="24" y="185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2" name="Freeform 408"/>
          <p:cNvSpPr>
            <a:spLocks/>
          </p:cNvSpPr>
          <p:nvPr/>
        </p:nvSpPr>
        <p:spPr bwMode="auto">
          <a:xfrm>
            <a:off x="3865563" y="3354388"/>
            <a:ext cx="157163" cy="179388"/>
          </a:xfrm>
          <a:custGeom>
            <a:avLst/>
            <a:gdLst/>
            <a:ahLst/>
            <a:cxnLst>
              <a:cxn ang="0">
                <a:pos x="99" y="0"/>
              </a:cxn>
              <a:cxn ang="0">
                <a:pos x="85" y="11"/>
              </a:cxn>
              <a:cxn ang="0">
                <a:pos x="71" y="19"/>
              </a:cxn>
              <a:cxn ang="0">
                <a:pos x="64" y="33"/>
              </a:cxn>
              <a:cxn ang="0">
                <a:pos x="57" y="40"/>
              </a:cxn>
              <a:cxn ang="0">
                <a:pos x="47" y="26"/>
              </a:cxn>
              <a:cxn ang="0">
                <a:pos x="31" y="30"/>
              </a:cxn>
              <a:cxn ang="0">
                <a:pos x="19" y="42"/>
              </a:cxn>
              <a:cxn ang="0">
                <a:pos x="7" y="42"/>
              </a:cxn>
              <a:cxn ang="0">
                <a:pos x="2" y="56"/>
              </a:cxn>
              <a:cxn ang="0">
                <a:pos x="0" y="73"/>
              </a:cxn>
              <a:cxn ang="0">
                <a:pos x="0" y="78"/>
              </a:cxn>
              <a:cxn ang="0">
                <a:pos x="14" y="78"/>
              </a:cxn>
              <a:cxn ang="0">
                <a:pos x="16" y="94"/>
              </a:cxn>
              <a:cxn ang="0">
                <a:pos x="7" y="106"/>
              </a:cxn>
              <a:cxn ang="0">
                <a:pos x="4" y="113"/>
              </a:cxn>
              <a:cxn ang="0">
                <a:pos x="12" y="106"/>
              </a:cxn>
              <a:cxn ang="0">
                <a:pos x="16" y="109"/>
              </a:cxn>
              <a:cxn ang="0">
                <a:pos x="23" y="94"/>
              </a:cxn>
              <a:cxn ang="0">
                <a:pos x="31" y="92"/>
              </a:cxn>
              <a:cxn ang="0">
                <a:pos x="28" y="87"/>
              </a:cxn>
              <a:cxn ang="0">
                <a:pos x="40" y="75"/>
              </a:cxn>
              <a:cxn ang="0">
                <a:pos x="42" y="71"/>
              </a:cxn>
              <a:cxn ang="0">
                <a:pos x="49" y="75"/>
              </a:cxn>
              <a:cxn ang="0">
                <a:pos x="64" y="64"/>
              </a:cxn>
              <a:cxn ang="0">
                <a:pos x="78" y="71"/>
              </a:cxn>
              <a:cxn ang="0">
                <a:pos x="78" y="56"/>
              </a:cxn>
              <a:cxn ang="0">
                <a:pos x="90" y="52"/>
              </a:cxn>
              <a:cxn ang="0">
                <a:pos x="87" y="42"/>
              </a:cxn>
            </a:cxnLst>
            <a:rect l="0" t="0" r="r" b="b"/>
            <a:pathLst>
              <a:path w="99" h="113">
                <a:moveTo>
                  <a:pt x="99" y="0"/>
                </a:moveTo>
                <a:lnTo>
                  <a:pt x="85" y="11"/>
                </a:lnTo>
                <a:lnTo>
                  <a:pt x="71" y="19"/>
                </a:lnTo>
                <a:lnTo>
                  <a:pt x="64" y="33"/>
                </a:lnTo>
                <a:lnTo>
                  <a:pt x="57" y="40"/>
                </a:lnTo>
                <a:lnTo>
                  <a:pt x="47" y="26"/>
                </a:lnTo>
                <a:lnTo>
                  <a:pt x="31" y="30"/>
                </a:lnTo>
                <a:lnTo>
                  <a:pt x="19" y="42"/>
                </a:lnTo>
                <a:lnTo>
                  <a:pt x="7" y="42"/>
                </a:lnTo>
                <a:lnTo>
                  <a:pt x="2" y="56"/>
                </a:lnTo>
                <a:lnTo>
                  <a:pt x="0" y="73"/>
                </a:lnTo>
                <a:lnTo>
                  <a:pt x="0" y="78"/>
                </a:lnTo>
                <a:lnTo>
                  <a:pt x="14" y="78"/>
                </a:lnTo>
                <a:lnTo>
                  <a:pt x="16" y="94"/>
                </a:lnTo>
                <a:lnTo>
                  <a:pt x="7" y="106"/>
                </a:lnTo>
                <a:lnTo>
                  <a:pt x="4" y="113"/>
                </a:lnTo>
                <a:lnTo>
                  <a:pt x="12" y="106"/>
                </a:lnTo>
                <a:lnTo>
                  <a:pt x="16" y="109"/>
                </a:lnTo>
                <a:lnTo>
                  <a:pt x="23" y="94"/>
                </a:lnTo>
                <a:lnTo>
                  <a:pt x="31" y="92"/>
                </a:lnTo>
                <a:lnTo>
                  <a:pt x="28" y="87"/>
                </a:lnTo>
                <a:lnTo>
                  <a:pt x="40" y="75"/>
                </a:lnTo>
                <a:lnTo>
                  <a:pt x="42" y="71"/>
                </a:lnTo>
                <a:lnTo>
                  <a:pt x="49" y="75"/>
                </a:lnTo>
                <a:lnTo>
                  <a:pt x="64" y="64"/>
                </a:lnTo>
                <a:lnTo>
                  <a:pt x="78" y="71"/>
                </a:lnTo>
                <a:lnTo>
                  <a:pt x="78" y="56"/>
                </a:lnTo>
                <a:lnTo>
                  <a:pt x="90" y="52"/>
                </a:lnTo>
                <a:lnTo>
                  <a:pt x="87" y="42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3" name="Freeform 409"/>
          <p:cNvSpPr>
            <a:spLocks/>
          </p:cNvSpPr>
          <p:nvPr/>
        </p:nvSpPr>
        <p:spPr bwMode="auto">
          <a:xfrm>
            <a:off x="3646488" y="3324225"/>
            <a:ext cx="315913" cy="274638"/>
          </a:xfrm>
          <a:custGeom>
            <a:avLst/>
            <a:gdLst/>
            <a:ahLst/>
            <a:cxnLst>
              <a:cxn ang="0">
                <a:pos x="0" y="173"/>
              </a:cxn>
              <a:cxn ang="0">
                <a:pos x="12" y="163"/>
              </a:cxn>
              <a:cxn ang="0">
                <a:pos x="19" y="149"/>
              </a:cxn>
              <a:cxn ang="0">
                <a:pos x="34" y="137"/>
              </a:cxn>
              <a:cxn ang="0">
                <a:pos x="45" y="125"/>
              </a:cxn>
              <a:cxn ang="0">
                <a:pos x="60" y="116"/>
              </a:cxn>
              <a:cxn ang="0">
                <a:pos x="71" y="106"/>
              </a:cxn>
              <a:cxn ang="0">
                <a:pos x="81" y="92"/>
              </a:cxn>
              <a:cxn ang="0">
                <a:pos x="83" y="80"/>
              </a:cxn>
              <a:cxn ang="0">
                <a:pos x="100" y="83"/>
              </a:cxn>
              <a:cxn ang="0">
                <a:pos x="100" y="75"/>
              </a:cxn>
              <a:cxn ang="0">
                <a:pos x="105" y="75"/>
              </a:cxn>
              <a:cxn ang="0">
                <a:pos x="116" y="61"/>
              </a:cxn>
              <a:cxn ang="0">
                <a:pos x="126" y="61"/>
              </a:cxn>
              <a:cxn ang="0">
                <a:pos x="128" y="52"/>
              </a:cxn>
              <a:cxn ang="0">
                <a:pos x="145" y="52"/>
              </a:cxn>
              <a:cxn ang="0">
                <a:pos x="157" y="42"/>
              </a:cxn>
              <a:cxn ang="0">
                <a:pos x="171" y="30"/>
              </a:cxn>
              <a:cxn ang="0">
                <a:pos x="178" y="16"/>
              </a:cxn>
              <a:cxn ang="0">
                <a:pos x="195" y="11"/>
              </a:cxn>
              <a:cxn ang="0">
                <a:pos x="199" y="9"/>
              </a:cxn>
              <a:cxn ang="0">
                <a:pos x="190" y="0"/>
              </a:cxn>
            </a:cxnLst>
            <a:rect l="0" t="0" r="r" b="b"/>
            <a:pathLst>
              <a:path w="199" h="173">
                <a:moveTo>
                  <a:pt x="0" y="173"/>
                </a:moveTo>
                <a:lnTo>
                  <a:pt x="12" y="163"/>
                </a:lnTo>
                <a:lnTo>
                  <a:pt x="19" y="149"/>
                </a:lnTo>
                <a:lnTo>
                  <a:pt x="34" y="137"/>
                </a:lnTo>
                <a:lnTo>
                  <a:pt x="45" y="125"/>
                </a:lnTo>
                <a:lnTo>
                  <a:pt x="60" y="116"/>
                </a:lnTo>
                <a:lnTo>
                  <a:pt x="71" y="106"/>
                </a:lnTo>
                <a:lnTo>
                  <a:pt x="81" y="92"/>
                </a:lnTo>
                <a:lnTo>
                  <a:pt x="83" y="80"/>
                </a:lnTo>
                <a:lnTo>
                  <a:pt x="100" y="83"/>
                </a:lnTo>
                <a:lnTo>
                  <a:pt x="100" y="75"/>
                </a:lnTo>
                <a:lnTo>
                  <a:pt x="105" y="75"/>
                </a:lnTo>
                <a:lnTo>
                  <a:pt x="116" y="61"/>
                </a:lnTo>
                <a:lnTo>
                  <a:pt x="126" y="61"/>
                </a:lnTo>
                <a:lnTo>
                  <a:pt x="128" y="52"/>
                </a:lnTo>
                <a:lnTo>
                  <a:pt x="145" y="52"/>
                </a:lnTo>
                <a:lnTo>
                  <a:pt x="157" y="42"/>
                </a:lnTo>
                <a:lnTo>
                  <a:pt x="171" y="30"/>
                </a:lnTo>
                <a:lnTo>
                  <a:pt x="178" y="16"/>
                </a:lnTo>
                <a:lnTo>
                  <a:pt x="195" y="11"/>
                </a:lnTo>
                <a:lnTo>
                  <a:pt x="199" y="9"/>
                </a:lnTo>
                <a:lnTo>
                  <a:pt x="190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4" name="Line 410"/>
          <p:cNvSpPr>
            <a:spLocks noChangeShapeType="1"/>
          </p:cNvSpPr>
          <p:nvPr/>
        </p:nvSpPr>
        <p:spPr bwMode="auto">
          <a:xfrm>
            <a:off x="3771901" y="3602038"/>
            <a:ext cx="1588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5" name="Line 411"/>
          <p:cNvSpPr>
            <a:spLocks noChangeShapeType="1"/>
          </p:cNvSpPr>
          <p:nvPr/>
        </p:nvSpPr>
        <p:spPr bwMode="auto">
          <a:xfrm>
            <a:off x="3771901" y="3602038"/>
            <a:ext cx="1588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6" name="Freeform 412"/>
          <p:cNvSpPr>
            <a:spLocks/>
          </p:cNvSpPr>
          <p:nvPr/>
        </p:nvSpPr>
        <p:spPr bwMode="auto">
          <a:xfrm>
            <a:off x="3805238" y="3514725"/>
            <a:ext cx="90488" cy="95250"/>
          </a:xfrm>
          <a:custGeom>
            <a:avLst/>
            <a:gdLst/>
            <a:ahLst/>
            <a:cxnLst>
              <a:cxn ang="0">
                <a:pos x="28" y="60"/>
              </a:cxn>
              <a:cxn ang="0">
                <a:pos x="12" y="57"/>
              </a:cxn>
              <a:cxn ang="0">
                <a:pos x="2" y="45"/>
              </a:cxn>
              <a:cxn ang="0">
                <a:pos x="0" y="29"/>
              </a:cxn>
              <a:cxn ang="0">
                <a:pos x="5" y="12"/>
              </a:cxn>
              <a:cxn ang="0">
                <a:pos x="16" y="0"/>
              </a:cxn>
              <a:cxn ang="0">
                <a:pos x="31" y="8"/>
              </a:cxn>
              <a:cxn ang="0">
                <a:pos x="42" y="22"/>
              </a:cxn>
              <a:cxn ang="0">
                <a:pos x="40" y="31"/>
              </a:cxn>
              <a:cxn ang="0">
                <a:pos x="47" y="34"/>
              </a:cxn>
              <a:cxn ang="0">
                <a:pos x="42" y="38"/>
              </a:cxn>
              <a:cxn ang="0">
                <a:pos x="52" y="38"/>
              </a:cxn>
              <a:cxn ang="0">
                <a:pos x="57" y="53"/>
              </a:cxn>
              <a:cxn ang="0">
                <a:pos x="40" y="60"/>
              </a:cxn>
              <a:cxn ang="0">
                <a:pos x="28" y="60"/>
              </a:cxn>
            </a:cxnLst>
            <a:rect l="0" t="0" r="r" b="b"/>
            <a:pathLst>
              <a:path w="57" h="60">
                <a:moveTo>
                  <a:pt x="28" y="60"/>
                </a:moveTo>
                <a:lnTo>
                  <a:pt x="12" y="57"/>
                </a:lnTo>
                <a:lnTo>
                  <a:pt x="2" y="45"/>
                </a:lnTo>
                <a:lnTo>
                  <a:pt x="0" y="29"/>
                </a:lnTo>
                <a:lnTo>
                  <a:pt x="5" y="12"/>
                </a:lnTo>
                <a:lnTo>
                  <a:pt x="16" y="0"/>
                </a:lnTo>
                <a:lnTo>
                  <a:pt x="31" y="8"/>
                </a:lnTo>
                <a:lnTo>
                  <a:pt x="42" y="22"/>
                </a:lnTo>
                <a:lnTo>
                  <a:pt x="40" y="31"/>
                </a:lnTo>
                <a:lnTo>
                  <a:pt x="47" y="34"/>
                </a:lnTo>
                <a:lnTo>
                  <a:pt x="42" y="38"/>
                </a:lnTo>
                <a:lnTo>
                  <a:pt x="52" y="38"/>
                </a:lnTo>
                <a:lnTo>
                  <a:pt x="57" y="53"/>
                </a:lnTo>
                <a:lnTo>
                  <a:pt x="40" y="60"/>
                </a:lnTo>
                <a:lnTo>
                  <a:pt x="28" y="6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7" name="Freeform 413"/>
          <p:cNvSpPr>
            <a:spLocks/>
          </p:cNvSpPr>
          <p:nvPr/>
        </p:nvSpPr>
        <p:spPr bwMode="auto">
          <a:xfrm>
            <a:off x="3771901" y="3602038"/>
            <a:ext cx="17463" cy="19050"/>
          </a:xfrm>
          <a:custGeom>
            <a:avLst/>
            <a:gdLst/>
            <a:ahLst/>
            <a:cxnLst>
              <a:cxn ang="0">
                <a:pos x="11" y="7"/>
              </a:cxn>
              <a:cxn ang="0">
                <a:pos x="4" y="12"/>
              </a:cxn>
              <a:cxn ang="0">
                <a:pos x="11" y="0"/>
              </a:cxn>
              <a:cxn ang="0">
                <a:pos x="2" y="5"/>
              </a:cxn>
              <a:cxn ang="0">
                <a:pos x="0" y="0"/>
              </a:cxn>
            </a:cxnLst>
            <a:rect l="0" t="0" r="r" b="b"/>
            <a:pathLst>
              <a:path w="11" h="12">
                <a:moveTo>
                  <a:pt x="11" y="7"/>
                </a:moveTo>
                <a:lnTo>
                  <a:pt x="4" y="12"/>
                </a:lnTo>
                <a:lnTo>
                  <a:pt x="11" y="0"/>
                </a:lnTo>
                <a:lnTo>
                  <a:pt x="2" y="5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8" name="Line 414"/>
          <p:cNvSpPr>
            <a:spLocks noChangeShapeType="1"/>
          </p:cNvSpPr>
          <p:nvPr/>
        </p:nvSpPr>
        <p:spPr bwMode="auto">
          <a:xfrm>
            <a:off x="3640138" y="3670300"/>
            <a:ext cx="1588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9" name="Freeform 415"/>
          <p:cNvSpPr>
            <a:spLocks/>
          </p:cNvSpPr>
          <p:nvPr/>
        </p:nvSpPr>
        <p:spPr bwMode="auto">
          <a:xfrm>
            <a:off x="3640138" y="3594100"/>
            <a:ext cx="134938" cy="82550"/>
          </a:xfrm>
          <a:custGeom>
            <a:avLst/>
            <a:gdLst/>
            <a:ahLst/>
            <a:cxnLst>
              <a:cxn ang="0">
                <a:pos x="83" y="5"/>
              </a:cxn>
              <a:cxn ang="0">
                <a:pos x="85" y="0"/>
              </a:cxn>
              <a:cxn ang="0">
                <a:pos x="71" y="10"/>
              </a:cxn>
              <a:cxn ang="0">
                <a:pos x="56" y="19"/>
              </a:cxn>
              <a:cxn ang="0">
                <a:pos x="40" y="14"/>
              </a:cxn>
              <a:cxn ang="0">
                <a:pos x="26" y="22"/>
              </a:cxn>
              <a:cxn ang="0">
                <a:pos x="26" y="29"/>
              </a:cxn>
              <a:cxn ang="0">
                <a:pos x="33" y="31"/>
              </a:cxn>
              <a:cxn ang="0">
                <a:pos x="33" y="38"/>
              </a:cxn>
              <a:cxn ang="0">
                <a:pos x="16" y="41"/>
              </a:cxn>
              <a:cxn ang="0">
                <a:pos x="14" y="48"/>
              </a:cxn>
              <a:cxn ang="0">
                <a:pos x="4" y="52"/>
              </a:cxn>
              <a:cxn ang="0">
                <a:pos x="0" y="48"/>
              </a:cxn>
            </a:cxnLst>
            <a:rect l="0" t="0" r="r" b="b"/>
            <a:pathLst>
              <a:path w="85" h="52">
                <a:moveTo>
                  <a:pt x="83" y="5"/>
                </a:moveTo>
                <a:lnTo>
                  <a:pt x="85" y="0"/>
                </a:lnTo>
                <a:lnTo>
                  <a:pt x="71" y="10"/>
                </a:lnTo>
                <a:lnTo>
                  <a:pt x="56" y="19"/>
                </a:lnTo>
                <a:lnTo>
                  <a:pt x="40" y="14"/>
                </a:lnTo>
                <a:lnTo>
                  <a:pt x="26" y="22"/>
                </a:lnTo>
                <a:lnTo>
                  <a:pt x="26" y="29"/>
                </a:lnTo>
                <a:lnTo>
                  <a:pt x="33" y="31"/>
                </a:lnTo>
                <a:lnTo>
                  <a:pt x="33" y="38"/>
                </a:lnTo>
                <a:lnTo>
                  <a:pt x="16" y="41"/>
                </a:lnTo>
                <a:lnTo>
                  <a:pt x="14" y="48"/>
                </a:lnTo>
                <a:lnTo>
                  <a:pt x="4" y="52"/>
                </a:lnTo>
                <a:lnTo>
                  <a:pt x="0" y="48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0" name="Freeform 416"/>
          <p:cNvSpPr>
            <a:spLocks/>
          </p:cNvSpPr>
          <p:nvPr/>
        </p:nvSpPr>
        <p:spPr bwMode="auto">
          <a:xfrm>
            <a:off x="3700463" y="3711575"/>
            <a:ext cx="17463" cy="19050"/>
          </a:xfrm>
          <a:custGeom>
            <a:avLst/>
            <a:gdLst/>
            <a:ahLst/>
            <a:cxnLst>
              <a:cxn ang="0">
                <a:pos x="2" y="12"/>
              </a:cxn>
              <a:cxn ang="0">
                <a:pos x="11" y="4"/>
              </a:cxn>
              <a:cxn ang="0">
                <a:pos x="11" y="0"/>
              </a:cxn>
              <a:cxn ang="0">
                <a:pos x="0" y="2"/>
              </a:cxn>
              <a:cxn ang="0">
                <a:pos x="2" y="12"/>
              </a:cxn>
            </a:cxnLst>
            <a:rect l="0" t="0" r="r" b="b"/>
            <a:pathLst>
              <a:path w="11" h="12">
                <a:moveTo>
                  <a:pt x="2" y="12"/>
                </a:moveTo>
                <a:lnTo>
                  <a:pt x="11" y="4"/>
                </a:lnTo>
                <a:lnTo>
                  <a:pt x="11" y="0"/>
                </a:lnTo>
                <a:lnTo>
                  <a:pt x="0" y="2"/>
                </a:lnTo>
                <a:lnTo>
                  <a:pt x="2" y="12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1" name="Freeform 417"/>
          <p:cNvSpPr>
            <a:spLocks/>
          </p:cNvSpPr>
          <p:nvPr/>
        </p:nvSpPr>
        <p:spPr bwMode="auto">
          <a:xfrm>
            <a:off x="3670301" y="3725863"/>
            <a:ext cx="33338" cy="26988"/>
          </a:xfrm>
          <a:custGeom>
            <a:avLst/>
            <a:gdLst/>
            <a:ahLst/>
            <a:cxnLst>
              <a:cxn ang="0">
                <a:pos x="14" y="17"/>
              </a:cxn>
              <a:cxn ang="0">
                <a:pos x="4" y="5"/>
              </a:cxn>
              <a:cxn ang="0">
                <a:pos x="0" y="3"/>
              </a:cxn>
              <a:cxn ang="0">
                <a:pos x="7" y="0"/>
              </a:cxn>
              <a:cxn ang="0">
                <a:pos x="21" y="7"/>
              </a:cxn>
              <a:cxn ang="0">
                <a:pos x="14" y="17"/>
              </a:cxn>
            </a:cxnLst>
            <a:rect l="0" t="0" r="r" b="b"/>
            <a:pathLst>
              <a:path w="21" h="17">
                <a:moveTo>
                  <a:pt x="14" y="17"/>
                </a:moveTo>
                <a:lnTo>
                  <a:pt x="4" y="5"/>
                </a:lnTo>
                <a:lnTo>
                  <a:pt x="0" y="3"/>
                </a:lnTo>
                <a:lnTo>
                  <a:pt x="7" y="0"/>
                </a:lnTo>
                <a:lnTo>
                  <a:pt x="21" y="7"/>
                </a:lnTo>
                <a:lnTo>
                  <a:pt x="14" y="17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2" name="Freeform 418"/>
          <p:cNvSpPr>
            <a:spLocks/>
          </p:cNvSpPr>
          <p:nvPr/>
        </p:nvSpPr>
        <p:spPr bwMode="auto">
          <a:xfrm>
            <a:off x="3771901" y="3522663"/>
            <a:ext cx="214313" cy="271463"/>
          </a:xfrm>
          <a:custGeom>
            <a:avLst/>
            <a:gdLst/>
            <a:ahLst/>
            <a:cxnLst>
              <a:cxn ang="0">
                <a:pos x="135" y="0"/>
              </a:cxn>
              <a:cxn ang="0">
                <a:pos x="125" y="14"/>
              </a:cxn>
              <a:cxn ang="0">
                <a:pos x="118" y="29"/>
              </a:cxn>
              <a:cxn ang="0">
                <a:pos x="101" y="33"/>
              </a:cxn>
              <a:cxn ang="0">
                <a:pos x="92" y="48"/>
              </a:cxn>
              <a:cxn ang="0">
                <a:pos x="94" y="55"/>
              </a:cxn>
              <a:cxn ang="0">
                <a:pos x="78" y="64"/>
              </a:cxn>
              <a:cxn ang="0">
                <a:pos x="71" y="67"/>
              </a:cxn>
              <a:cxn ang="0">
                <a:pos x="66" y="83"/>
              </a:cxn>
              <a:cxn ang="0">
                <a:pos x="63" y="88"/>
              </a:cxn>
              <a:cxn ang="0">
                <a:pos x="78" y="88"/>
              </a:cxn>
              <a:cxn ang="0">
                <a:pos x="94" y="86"/>
              </a:cxn>
              <a:cxn ang="0">
                <a:pos x="99" y="81"/>
              </a:cxn>
              <a:cxn ang="0">
                <a:pos x="90" y="95"/>
              </a:cxn>
              <a:cxn ang="0">
                <a:pos x="80" y="109"/>
              </a:cxn>
              <a:cxn ang="0">
                <a:pos x="63" y="114"/>
              </a:cxn>
              <a:cxn ang="0">
                <a:pos x="54" y="104"/>
              </a:cxn>
              <a:cxn ang="0">
                <a:pos x="40" y="112"/>
              </a:cxn>
              <a:cxn ang="0">
                <a:pos x="28" y="123"/>
              </a:cxn>
              <a:cxn ang="0">
                <a:pos x="11" y="131"/>
              </a:cxn>
              <a:cxn ang="0">
                <a:pos x="0" y="131"/>
              </a:cxn>
              <a:cxn ang="0">
                <a:pos x="7" y="145"/>
              </a:cxn>
              <a:cxn ang="0">
                <a:pos x="2" y="159"/>
              </a:cxn>
              <a:cxn ang="0">
                <a:pos x="18" y="164"/>
              </a:cxn>
              <a:cxn ang="0">
                <a:pos x="26" y="164"/>
              </a:cxn>
              <a:cxn ang="0">
                <a:pos x="18" y="171"/>
              </a:cxn>
            </a:cxnLst>
            <a:rect l="0" t="0" r="r" b="b"/>
            <a:pathLst>
              <a:path w="135" h="171">
                <a:moveTo>
                  <a:pt x="135" y="0"/>
                </a:moveTo>
                <a:lnTo>
                  <a:pt x="125" y="14"/>
                </a:lnTo>
                <a:lnTo>
                  <a:pt x="118" y="29"/>
                </a:lnTo>
                <a:lnTo>
                  <a:pt x="101" y="33"/>
                </a:lnTo>
                <a:lnTo>
                  <a:pt x="92" y="48"/>
                </a:lnTo>
                <a:lnTo>
                  <a:pt x="94" y="55"/>
                </a:lnTo>
                <a:lnTo>
                  <a:pt x="78" y="64"/>
                </a:lnTo>
                <a:lnTo>
                  <a:pt x="71" y="67"/>
                </a:lnTo>
                <a:lnTo>
                  <a:pt x="66" y="83"/>
                </a:lnTo>
                <a:lnTo>
                  <a:pt x="63" y="88"/>
                </a:lnTo>
                <a:lnTo>
                  <a:pt x="78" y="88"/>
                </a:lnTo>
                <a:lnTo>
                  <a:pt x="94" y="86"/>
                </a:lnTo>
                <a:lnTo>
                  <a:pt x="99" y="81"/>
                </a:lnTo>
                <a:lnTo>
                  <a:pt x="90" y="95"/>
                </a:lnTo>
                <a:lnTo>
                  <a:pt x="80" y="109"/>
                </a:lnTo>
                <a:lnTo>
                  <a:pt x="63" y="114"/>
                </a:lnTo>
                <a:lnTo>
                  <a:pt x="54" y="104"/>
                </a:lnTo>
                <a:lnTo>
                  <a:pt x="40" y="112"/>
                </a:lnTo>
                <a:lnTo>
                  <a:pt x="28" y="123"/>
                </a:lnTo>
                <a:lnTo>
                  <a:pt x="11" y="131"/>
                </a:lnTo>
                <a:lnTo>
                  <a:pt x="0" y="131"/>
                </a:lnTo>
                <a:lnTo>
                  <a:pt x="7" y="145"/>
                </a:lnTo>
                <a:lnTo>
                  <a:pt x="2" y="159"/>
                </a:lnTo>
                <a:lnTo>
                  <a:pt x="18" y="164"/>
                </a:lnTo>
                <a:lnTo>
                  <a:pt x="26" y="164"/>
                </a:lnTo>
                <a:lnTo>
                  <a:pt x="18" y="171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3" name="Freeform 419"/>
          <p:cNvSpPr>
            <a:spLocks/>
          </p:cNvSpPr>
          <p:nvPr/>
        </p:nvSpPr>
        <p:spPr bwMode="auto">
          <a:xfrm>
            <a:off x="3552826" y="3725863"/>
            <a:ext cx="109538" cy="153988"/>
          </a:xfrm>
          <a:custGeom>
            <a:avLst/>
            <a:gdLst/>
            <a:ahLst/>
            <a:cxnLst>
              <a:cxn ang="0">
                <a:pos x="31" y="97"/>
              </a:cxn>
              <a:cxn ang="0">
                <a:pos x="45" y="90"/>
              </a:cxn>
              <a:cxn ang="0">
                <a:pos x="50" y="90"/>
              </a:cxn>
              <a:cxn ang="0">
                <a:pos x="50" y="81"/>
              </a:cxn>
              <a:cxn ang="0">
                <a:pos x="52" y="76"/>
              </a:cxn>
              <a:cxn ang="0">
                <a:pos x="66" y="78"/>
              </a:cxn>
              <a:cxn ang="0">
                <a:pos x="57" y="64"/>
              </a:cxn>
              <a:cxn ang="0">
                <a:pos x="64" y="48"/>
              </a:cxn>
              <a:cxn ang="0">
                <a:pos x="66" y="33"/>
              </a:cxn>
              <a:cxn ang="0">
                <a:pos x="69" y="17"/>
              </a:cxn>
              <a:cxn ang="0">
                <a:pos x="59" y="3"/>
              </a:cxn>
              <a:cxn ang="0">
                <a:pos x="55" y="0"/>
              </a:cxn>
              <a:cxn ang="0">
                <a:pos x="43" y="10"/>
              </a:cxn>
              <a:cxn ang="0">
                <a:pos x="31" y="21"/>
              </a:cxn>
              <a:cxn ang="0">
                <a:pos x="19" y="31"/>
              </a:cxn>
              <a:cxn ang="0">
                <a:pos x="14" y="40"/>
              </a:cxn>
              <a:cxn ang="0">
                <a:pos x="2" y="50"/>
              </a:cxn>
              <a:cxn ang="0">
                <a:pos x="0" y="59"/>
              </a:cxn>
              <a:cxn ang="0">
                <a:pos x="17" y="52"/>
              </a:cxn>
              <a:cxn ang="0">
                <a:pos x="19" y="48"/>
              </a:cxn>
              <a:cxn ang="0">
                <a:pos x="26" y="50"/>
              </a:cxn>
              <a:cxn ang="0">
                <a:pos x="31" y="43"/>
              </a:cxn>
              <a:cxn ang="0">
                <a:pos x="40" y="57"/>
              </a:cxn>
              <a:cxn ang="0">
                <a:pos x="43" y="62"/>
              </a:cxn>
              <a:cxn ang="0">
                <a:pos x="33" y="74"/>
              </a:cxn>
              <a:cxn ang="0">
                <a:pos x="21" y="85"/>
              </a:cxn>
              <a:cxn ang="0">
                <a:pos x="17" y="90"/>
              </a:cxn>
              <a:cxn ang="0">
                <a:pos x="31" y="97"/>
              </a:cxn>
            </a:cxnLst>
            <a:rect l="0" t="0" r="r" b="b"/>
            <a:pathLst>
              <a:path w="69" h="97">
                <a:moveTo>
                  <a:pt x="31" y="97"/>
                </a:moveTo>
                <a:lnTo>
                  <a:pt x="45" y="90"/>
                </a:lnTo>
                <a:lnTo>
                  <a:pt x="50" y="90"/>
                </a:lnTo>
                <a:lnTo>
                  <a:pt x="50" y="81"/>
                </a:lnTo>
                <a:lnTo>
                  <a:pt x="52" y="76"/>
                </a:lnTo>
                <a:lnTo>
                  <a:pt x="66" y="78"/>
                </a:lnTo>
                <a:lnTo>
                  <a:pt x="57" y="64"/>
                </a:lnTo>
                <a:lnTo>
                  <a:pt x="64" y="48"/>
                </a:lnTo>
                <a:lnTo>
                  <a:pt x="66" y="33"/>
                </a:lnTo>
                <a:lnTo>
                  <a:pt x="69" y="17"/>
                </a:lnTo>
                <a:lnTo>
                  <a:pt x="59" y="3"/>
                </a:lnTo>
                <a:lnTo>
                  <a:pt x="55" y="0"/>
                </a:lnTo>
                <a:lnTo>
                  <a:pt x="43" y="10"/>
                </a:lnTo>
                <a:lnTo>
                  <a:pt x="31" y="21"/>
                </a:lnTo>
                <a:lnTo>
                  <a:pt x="19" y="31"/>
                </a:lnTo>
                <a:lnTo>
                  <a:pt x="14" y="40"/>
                </a:lnTo>
                <a:lnTo>
                  <a:pt x="2" y="50"/>
                </a:lnTo>
                <a:lnTo>
                  <a:pt x="0" y="59"/>
                </a:lnTo>
                <a:lnTo>
                  <a:pt x="17" y="52"/>
                </a:lnTo>
                <a:lnTo>
                  <a:pt x="19" y="48"/>
                </a:lnTo>
                <a:lnTo>
                  <a:pt x="26" y="50"/>
                </a:lnTo>
                <a:lnTo>
                  <a:pt x="31" y="43"/>
                </a:lnTo>
                <a:lnTo>
                  <a:pt x="40" y="57"/>
                </a:lnTo>
                <a:lnTo>
                  <a:pt x="43" y="62"/>
                </a:lnTo>
                <a:lnTo>
                  <a:pt x="33" y="74"/>
                </a:lnTo>
                <a:lnTo>
                  <a:pt x="21" y="85"/>
                </a:lnTo>
                <a:lnTo>
                  <a:pt x="17" y="90"/>
                </a:lnTo>
                <a:lnTo>
                  <a:pt x="31" y="97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4" name="Freeform 420"/>
          <p:cNvSpPr>
            <a:spLocks/>
          </p:cNvSpPr>
          <p:nvPr/>
        </p:nvSpPr>
        <p:spPr bwMode="auto">
          <a:xfrm>
            <a:off x="3643313" y="3598863"/>
            <a:ext cx="180975" cy="322263"/>
          </a:xfrm>
          <a:custGeom>
            <a:avLst/>
            <a:gdLst/>
            <a:ahLst/>
            <a:cxnLst>
              <a:cxn ang="0">
                <a:pos x="0" y="187"/>
              </a:cxn>
              <a:cxn ang="0">
                <a:pos x="5" y="203"/>
              </a:cxn>
              <a:cxn ang="0">
                <a:pos x="21" y="199"/>
              </a:cxn>
              <a:cxn ang="0">
                <a:pos x="31" y="199"/>
              </a:cxn>
              <a:cxn ang="0">
                <a:pos x="28" y="182"/>
              </a:cxn>
              <a:cxn ang="0">
                <a:pos x="26" y="168"/>
              </a:cxn>
              <a:cxn ang="0">
                <a:pos x="40" y="158"/>
              </a:cxn>
              <a:cxn ang="0">
                <a:pos x="57" y="158"/>
              </a:cxn>
              <a:cxn ang="0">
                <a:pos x="66" y="142"/>
              </a:cxn>
              <a:cxn ang="0">
                <a:pos x="73" y="137"/>
              </a:cxn>
              <a:cxn ang="0">
                <a:pos x="64" y="123"/>
              </a:cxn>
              <a:cxn ang="0">
                <a:pos x="54" y="118"/>
              </a:cxn>
              <a:cxn ang="0">
                <a:pos x="57" y="101"/>
              </a:cxn>
              <a:cxn ang="0">
                <a:pos x="62" y="85"/>
              </a:cxn>
              <a:cxn ang="0">
                <a:pos x="69" y="68"/>
              </a:cxn>
              <a:cxn ang="0">
                <a:pos x="83" y="68"/>
              </a:cxn>
              <a:cxn ang="0">
                <a:pos x="99" y="59"/>
              </a:cxn>
              <a:cxn ang="0">
                <a:pos x="99" y="47"/>
              </a:cxn>
              <a:cxn ang="0">
                <a:pos x="107" y="49"/>
              </a:cxn>
              <a:cxn ang="0">
                <a:pos x="114" y="42"/>
              </a:cxn>
              <a:cxn ang="0">
                <a:pos x="107" y="30"/>
              </a:cxn>
              <a:cxn ang="0">
                <a:pos x="111" y="26"/>
              </a:cxn>
              <a:cxn ang="0">
                <a:pos x="99" y="21"/>
              </a:cxn>
              <a:cxn ang="0">
                <a:pos x="99" y="11"/>
              </a:cxn>
              <a:cxn ang="0">
                <a:pos x="95" y="11"/>
              </a:cxn>
              <a:cxn ang="0">
                <a:pos x="99" y="0"/>
              </a:cxn>
              <a:cxn ang="0">
                <a:pos x="92" y="9"/>
              </a:cxn>
            </a:cxnLst>
            <a:rect l="0" t="0" r="r" b="b"/>
            <a:pathLst>
              <a:path w="114" h="203">
                <a:moveTo>
                  <a:pt x="0" y="187"/>
                </a:moveTo>
                <a:lnTo>
                  <a:pt x="5" y="203"/>
                </a:lnTo>
                <a:lnTo>
                  <a:pt x="21" y="199"/>
                </a:lnTo>
                <a:lnTo>
                  <a:pt x="31" y="199"/>
                </a:lnTo>
                <a:lnTo>
                  <a:pt x="28" y="182"/>
                </a:lnTo>
                <a:lnTo>
                  <a:pt x="26" y="168"/>
                </a:lnTo>
                <a:lnTo>
                  <a:pt x="40" y="158"/>
                </a:lnTo>
                <a:lnTo>
                  <a:pt x="57" y="158"/>
                </a:lnTo>
                <a:lnTo>
                  <a:pt x="66" y="142"/>
                </a:lnTo>
                <a:lnTo>
                  <a:pt x="73" y="137"/>
                </a:lnTo>
                <a:lnTo>
                  <a:pt x="64" y="123"/>
                </a:lnTo>
                <a:lnTo>
                  <a:pt x="54" y="118"/>
                </a:lnTo>
                <a:lnTo>
                  <a:pt x="57" y="101"/>
                </a:lnTo>
                <a:lnTo>
                  <a:pt x="62" y="85"/>
                </a:lnTo>
                <a:lnTo>
                  <a:pt x="69" y="68"/>
                </a:lnTo>
                <a:lnTo>
                  <a:pt x="83" y="68"/>
                </a:lnTo>
                <a:lnTo>
                  <a:pt x="99" y="59"/>
                </a:lnTo>
                <a:lnTo>
                  <a:pt x="99" y="47"/>
                </a:lnTo>
                <a:lnTo>
                  <a:pt x="107" y="49"/>
                </a:lnTo>
                <a:lnTo>
                  <a:pt x="114" y="42"/>
                </a:lnTo>
                <a:lnTo>
                  <a:pt x="107" y="30"/>
                </a:lnTo>
                <a:lnTo>
                  <a:pt x="111" y="26"/>
                </a:lnTo>
                <a:lnTo>
                  <a:pt x="99" y="21"/>
                </a:lnTo>
                <a:lnTo>
                  <a:pt x="99" y="11"/>
                </a:lnTo>
                <a:lnTo>
                  <a:pt x="95" y="11"/>
                </a:lnTo>
                <a:lnTo>
                  <a:pt x="99" y="0"/>
                </a:lnTo>
                <a:lnTo>
                  <a:pt x="92" y="9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5" name="Freeform 421"/>
          <p:cNvSpPr>
            <a:spLocks/>
          </p:cNvSpPr>
          <p:nvPr/>
        </p:nvSpPr>
        <p:spPr bwMode="auto">
          <a:xfrm>
            <a:off x="3360738" y="3598863"/>
            <a:ext cx="285750" cy="349250"/>
          </a:xfrm>
          <a:custGeom>
            <a:avLst/>
            <a:gdLst/>
            <a:ahLst/>
            <a:cxnLst>
              <a:cxn ang="0">
                <a:pos x="29" y="220"/>
              </a:cxn>
              <a:cxn ang="0">
                <a:pos x="29" y="210"/>
              </a:cxn>
              <a:cxn ang="0">
                <a:pos x="15" y="199"/>
              </a:cxn>
              <a:cxn ang="0">
                <a:pos x="5" y="187"/>
              </a:cxn>
              <a:cxn ang="0">
                <a:pos x="0" y="182"/>
              </a:cxn>
              <a:cxn ang="0">
                <a:pos x="10" y="168"/>
              </a:cxn>
              <a:cxn ang="0">
                <a:pos x="19" y="156"/>
              </a:cxn>
              <a:cxn ang="0">
                <a:pos x="29" y="144"/>
              </a:cxn>
              <a:cxn ang="0">
                <a:pos x="45" y="137"/>
              </a:cxn>
              <a:cxn ang="0">
                <a:pos x="60" y="137"/>
              </a:cxn>
              <a:cxn ang="0">
                <a:pos x="69" y="125"/>
              </a:cxn>
              <a:cxn ang="0">
                <a:pos x="67" y="109"/>
              </a:cxn>
              <a:cxn ang="0">
                <a:pos x="74" y="92"/>
              </a:cxn>
              <a:cxn ang="0">
                <a:pos x="83" y="78"/>
              </a:cxn>
              <a:cxn ang="0">
                <a:pos x="97" y="73"/>
              </a:cxn>
              <a:cxn ang="0">
                <a:pos x="114" y="64"/>
              </a:cxn>
              <a:cxn ang="0">
                <a:pos x="126" y="52"/>
              </a:cxn>
              <a:cxn ang="0">
                <a:pos x="126" y="42"/>
              </a:cxn>
              <a:cxn ang="0">
                <a:pos x="135" y="30"/>
              </a:cxn>
              <a:cxn ang="0">
                <a:pos x="150" y="19"/>
              </a:cxn>
              <a:cxn ang="0">
                <a:pos x="164" y="21"/>
              </a:cxn>
              <a:cxn ang="0">
                <a:pos x="171" y="16"/>
              </a:cxn>
              <a:cxn ang="0">
                <a:pos x="169" y="9"/>
              </a:cxn>
              <a:cxn ang="0">
                <a:pos x="180" y="0"/>
              </a:cxn>
            </a:cxnLst>
            <a:rect l="0" t="0" r="r" b="b"/>
            <a:pathLst>
              <a:path w="180" h="220">
                <a:moveTo>
                  <a:pt x="29" y="220"/>
                </a:moveTo>
                <a:lnTo>
                  <a:pt x="29" y="210"/>
                </a:lnTo>
                <a:lnTo>
                  <a:pt x="15" y="199"/>
                </a:lnTo>
                <a:lnTo>
                  <a:pt x="5" y="187"/>
                </a:lnTo>
                <a:lnTo>
                  <a:pt x="0" y="182"/>
                </a:lnTo>
                <a:lnTo>
                  <a:pt x="10" y="168"/>
                </a:lnTo>
                <a:lnTo>
                  <a:pt x="19" y="156"/>
                </a:lnTo>
                <a:lnTo>
                  <a:pt x="29" y="144"/>
                </a:lnTo>
                <a:lnTo>
                  <a:pt x="45" y="137"/>
                </a:lnTo>
                <a:lnTo>
                  <a:pt x="60" y="137"/>
                </a:lnTo>
                <a:lnTo>
                  <a:pt x="69" y="125"/>
                </a:lnTo>
                <a:lnTo>
                  <a:pt x="67" y="109"/>
                </a:lnTo>
                <a:lnTo>
                  <a:pt x="74" y="92"/>
                </a:lnTo>
                <a:lnTo>
                  <a:pt x="83" y="78"/>
                </a:lnTo>
                <a:lnTo>
                  <a:pt x="97" y="73"/>
                </a:lnTo>
                <a:lnTo>
                  <a:pt x="114" y="64"/>
                </a:lnTo>
                <a:lnTo>
                  <a:pt x="126" y="52"/>
                </a:lnTo>
                <a:lnTo>
                  <a:pt x="126" y="42"/>
                </a:lnTo>
                <a:lnTo>
                  <a:pt x="135" y="30"/>
                </a:lnTo>
                <a:lnTo>
                  <a:pt x="150" y="19"/>
                </a:lnTo>
                <a:lnTo>
                  <a:pt x="164" y="21"/>
                </a:lnTo>
                <a:lnTo>
                  <a:pt x="171" y="16"/>
                </a:lnTo>
                <a:lnTo>
                  <a:pt x="169" y="9"/>
                </a:lnTo>
                <a:lnTo>
                  <a:pt x="180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6" name="Freeform 422"/>
          <p:cNvSpPr>
            <a:spLocks/>
          </p:cNvSpPr>
          <p:nvPr/>
        </p:nvSpPr>
        <p:spPr bwMode="auto">
          <a:xfrm>
            <a:off x="3657601" y="3794125"/>
            <a:ext cx="150813" cy="168275"/>
          </a:xfrm>
          <a:custGeom>
            <a:avLst/>
            <a:gdLst/>
            <a:ahLst/>
            <a:cxnLst>
              <a:cxn ang="0">
                <a:pos x="90" y="0"/>
              </a:cxn>
              <a:cxn ang="0">
                <a:pos x="83" y="14"/>
              </a:cxn>
              <a:cxn ang="0">
                <a:pos x="90" y="23"/>
              </a:cxn>
              <a:cxn ang="0">
                <a:pos x="95" y="19"/>
              </a:cxn>
              <a:cxn ang="0">
                <a:pos x="95" y="31"/>
              </a:cxn>
              <a:cxn ang="0">
                <a:pos x="83" y="42"/>
              </a:cxn>
              <a:cxn ang="0">
                <a:pos x="79" y="45"/>
              </a:cxn>
              <a:cxn ang="0">
                <a:pos x="83" y="50"/>
              </a:cxn>
              <a:cxn ang="0">
                <a:pos x="79" y="50"/>
              </a:cxn>
              <a:cxn ang="0">
                <a:pos x="81" y="61"/>
              </a:cxn>
              <a:cxn ang="0">
                <a:pos x="72" y="76"/>
              </a:cxn>
              <a:cxn ang="0">
                <a:pos x="57" y="83"/>
              </a:cxn>
              <a:cxn ang="0">
                <a:pos x="53" y="90"/>
              </a:cxn>
              <a:cxn ang="0">
                <a:pos x="43" y="87"/>
              </a:cxn>
              <a:cxn ang="0">
                <a:pos x="29" y="97"/>
              </a:cxn>
              <a:cxn ang="0">
                <a:pos x="12" y="97"/>
              </a:cxn>
              <a:cxn ang="0">
                <a:pos x="0" y="106"/>
              </a:cxn>
            </a:cxnLst>
            <a:rect l="0" t="0" r="r" b="b"/>
            <a:pathLst>
              <a:path w="95" h="106">
                <a:moveTo>
                  <a:pt x="90" y="0"/>
                </a:moveTo>
                <a:lnTo>
                  <a:pt x="83" y="14"/>
                </a:lnTo>
                <a:lnTo>
                  <a:pt x="90" y="23"/>
                </a:lnTo>
                <a:lnTo>
                  <a:pt x="95" y="19"/>
                </a:lnTo>
                <a:lnTo>
                  <a:pt x="95" y="31"/>
                </a:lnTo>
                <a:lnTo>
                  <a:pt x="83" y="42"/>
                </a:lnTo>
                <a:lnTo>
                  <a:pt x="79" y="45"/>
                </a:lnTo>
                <a:lnTo>
                  <a:pt x="83" y="50"/>
                </a:lnTo>
                <a:lnTo>
                  <a:pt x="79" y="50"/>
                </a:lnTo>
                <a:lnTo>
                  <a:pt x="81" y="61"/>
                </a:lnTo>
                <a:lnTo>
                  <a:pt x="72" y="76"/>
                </a:lnTo>
                <a:lnTo>
                  <a:pt x="57" y="83"/>
                </a:lnTo>
                <a:lnTo>
                  <a:pt x="53" y="90"/>
                </a:lnTo>
                <a:lnTo>
                  <a:pt x="43" y="87"/>
                </a:lnTo>
                <a:lnTo>
                  <a:pt x="29" y="97"/>
                </a:lnTo>
                <a:lnTo>
                  <a:pt x="12" y="97"/>
                </a:lnTo>
                <a:lnTo>
                  <a:pt x="0" y="106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7" name="Freeform 423"/>
          <p:cNvSpPr>
            <a:spLocks/>
          </p:cNvSpPr>
          <p:nvPr/>
        </p:nvSpPr>
        <p:spPr bwMode="auto">
          <a:xfrm>
            <a:off x="3613151" y="3962400"/>
            <a:ext cx="44450" cy="26988"/>
          </a:xfrm>
          <a:custGeom>
            <a:avLst/>
            <a:gdLst/>
            <a:ahLst/>
            <a:cxnLst>
              <a:cxn ang="0">
                <a:pos x="0" y="17"/>
              </a:cxn>
              <a:cxn ang="0">
                <a:pos x="14" y="10"/>
              </a:cxn>
              <a:cxn ang="0">
                <a:pos x="28" y="0"/>
              </a:cxn>
            </a:cxnLst>
            <a:rect l="0" t="0" r="r" b="b"/>
            <a:pathLst>
              <a:path w="28" h="17">
                <a:moveTo>
                  <a:pt x="0" y="17"/>
                </a:moveTo>
                <a:lnTo>
                  <a:pt x="14" y="10"/>
                </a:lnTo>
                <a:lnTo>
                  <a:pt x="28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8" name="Freeform 424"/>
          <p:cNvSpPr>
            <a:spLocks/>
          </p:cNvSpPr>
          <p:nvPr/>
        </p:nvSpPr>
        <p:spPr bwMode="auto">
          <a:xfrm>
            <a:off x="3425826" y="3670300"/>
            <a:ext cx="214313" cy="409575"/>
          </a:xfrm>
          <a:custGeom>
            <a:avLst/>
            <a:gdLst/>
            <a:ahLst/>
            <a:cxnLst>
              <a:cxn ang="0">
                <a:pos x="135" y="0"/>
              </a:cxn>
              <a:cxn ang="0">
                <a:pos x="118" y="4"/>
              </a:cxn>
              <a:cxn ang="0">
                <a:pos x="111" y="19"/>
              </a:cxn>
              <a:cxn ang="0">
                <a:pos x="99" y="30"/>
              </a:cxn>
              <a:cxn ang="0">
                <a:pos x="87" y="45"/>
              </a:cxn>
              <a:cxn ang="0">
                <a:pos x="80" y="42"/>
              </a:cxn>
              <a:cxn ang="0">
                <a:pos x="80" y="52"/>
              </a:cxn>
              <a:cxn ang="0">
                <a:pos x="64" y="56"/>
              </a:cxn>
              <a:cxn ang="0">
                <a:pos x="56" y="71"/>
              </a:cxn>
              <a:cxn ang="0">
                <a:pos x="52" y="87"/>
              </a:cxn>
              <a:cxn ang="0">
                <a:pos x="47" y="104"/>
              </a:cxn>
              <a:cxn ang="0">
                <a:pos x="40" y="113"/>
              </a:cxn>
              <a:cxn ang="0">
                <a:pos x="45" y="120"/>
              </a:cxn>
              <a:cxn ang="0">
                <a:pos x="35" y="135"/>
              </a:cxn>
              <a:cxn ang="0">
                <a:pos x="26" y="142"/>
              </a:cxn>
              <a:cxn ang="0">
                <a:pos x="28" y="156"/>
              </a:cxn>
              <a:cxn ang="0">
                <a:pos x="23" y="158"/>
              </a:cxn>
              <a:cxn ang="0">
                <a:pos x="35" y="170"/>
              </a:cxn>
              <a:cxn ang="0">
                <a:pos x="47" y="170"/>
              </a:cxn>
              <a:cxn ang="0">
                <a:pos x="40" y="184"/>
              </a:cxn>
              <a:cxn ang="0">
                <a:pos x="26" y="187"/>
              </a:cxn>
              <a:cxn ang="0">
                <a:pos x="11" y="194"/>
              </a:cxn>
              <a:cxn ang="0">
                <a:pos x="11" y="210"/>
              </a:cxn>
              <a:cxn ang="0">
                <a:pos x="2" y="225"/>
              </a:cxn>
              <a:cxn ang="0">
                <a:pos x="4" y="241"/>
              </a:cxn>
              <a:cxn ang="0">
                <a:pos x="0" y="258"/>
              </a:cxn>
            </a:cxnLst>
            <a:rect l="0" t="0" r="r" b="b"/>
            <a:pathLst>
              <a:path w="135" h="258">
                <a:moveTo>
                  <a:pt x="135" y="0"/>
                </a:moveTo>
                <a:lnTo>
                  <a:pt x="118" y="4"/>
                </a:lnTo>
                <a:lnTo>
                  <a:pt x="111" y="19"/>
                </a:lnTo>
                <a:lnTo>
                  <a:pt x="99" y="30"/>
                </a:lnTo>
                <a:lnTo>
                  <a:pt x="87" y="45"/>
                </a:lnTo>
                <a:lnTo>
                  <a:pt x="80" y="42"/>
                </a:lnTo>
                <a:lnTo>
                  <a:pt x="80" y="52"/>
                </a:lnTo>
                <a:lnTo>
                  <a:pt x="64" y="56"/>
                </a:lnTo>
                <a:lnTo>
                  <a:pt x="56" y="71"/>
                </a:lnTo>
                <a:lnTo>
                  <a:pt x="52" y="87"/>
                </a:lnTo>
                <a:lnTo>
                  <a:pt x="47" y="104"/>
                </a:lnTo>
                <a:lnTo>
                  <a:pt x="40" y="113"/>
                </a:lnTo>
                <a:lnTo>
                  <a:pt x="45" y="120"/>
                </a:lnTo>
                <a:lnTo>
                  <a:pt x="35" y="135"/>
                </a:lnTo>
                <a:lnTo>
                  <a:pt x="26" y="142"/>
                </a:lnTo>
                <a:lnTo>
                  <a:pt x="28" y="156"/>
                </a:lnTo>
                <a:lnTo>
                  <a:pt x="23" y="158"/>
                </a:lnTo>
                <a:lnTo>
                  <a:pt x="35" y="170"/>
                </a:lnTo>
                <a:lnTo>
                  <a:pt x="47" y="170"/>
                </a:lnTo>
                <a:lnTo>
                  <a:pt x="40" y="184"/>
                </a:lnTo>
                <a:lnTo>
                  <a:pt x="26" y="187"/>
                </a:lnTo>
                <a:lnTo>
                  <a:pt x="11" y="194"/>
                </a:lnTo>
                <a:lnTo>
                  <a:pt x="11" y="210"/>
                </a:lnTo>
                <a:lnTo>
                  <a:pt x="2" y="225"/>
                </a:lnTo>
                <a:lnTo>
                  <a:pt x="4" y="241"/>
                </a:lnTo>
                <a:lnTo>
                  <a:pt x="0" y="258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9" name="Freeform 425"/>
          <p:cNvSpPr>
            <a:spLocks/>
          </p:cNvSpPr>
          <p:nvPr/>
        </p:nvSpPr>
        <p:spPr bwMode="auto">
          <a:xfrm>
            <a:off x="3371851" y="4060825"/>
            <a:ext cx="46038" cy="44450"/>
          </a:xfrm>
          <a:custGeom>
            <a:avLst/>
            <a:gdLst/>
            <a:ahLst/>
            <a:cxnLst>
              <a:cxn ang="0">
                <a:pos x="15" y="28"/>
              </a:cxn>
              <a:cxn ang="0">
                <a:pos x="0" y="19"/>
              </a:cxn>
              <a:cxn ang="0">
                <a:pos x="3" y="2"/>
              </a:cxn>
              <a:cxn ang="0">
                <a:pos x="19" y="0"/>
              </a:cxn>
              <a:cxn ang="0">
                <a:pos x="29" y="14"/>
              </a:cxn>
              <a:cxn ang="0">
                <a:pos x="17" y="26"/>
              </a:cxn>
              <a:cxn ang="0">
                <a:pos x="15" y="28"/>
              </a:cxn>
            </a:cxnLst>
            <a:rect l="0" t="0" r="r" b="b"/>
            <a:pathLst>
              <a:path w="29" h="28">
                <a:moveTo>
                  <a:pt x="15" y="28"/>
                </a:moveTo>
                <a:lnTo>
                  <a:pt x="0" y="19"/>
                </a:lnTo>
                <a:lnTo>
                  <a:pt x="3" y="2"/>
                </a:lnTo>
                <a:lnTo>
                  <a:pt x="19" y="0"/>
                </a:lnTo>
                <a:lnTo>
                  <a:pt x="29" y="14"/>
                </a:lnTo>
                <a:lnTo>
                  <a:pt x="17" y="26"/>
                </a:lnTo>
                <a:lnTo>
                  <a:pt x="15" y="28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0" name="Freeform 426"/>
          <p:cNvSpPr>
            <a:spLocks/>
          </p:cNvSpPr>
          <p:nvPr/>
        </p:nvSpPr>
        <p:spPr bwMode="auto">
          <a:xfrm>
            <a:off x="3398838" y="3895725"/>
            <a:ext cx="258763" cy="274638"/>
          </a:xfrm>
          <a:custGeom>
            <a:avLst/>
            <a:gdLst/>
            <a:ahLst/>
            <a:cxnLst>
              <a:cxn ang="0">
                <a:pos x="17" y="116"/>
              </a:cxn>
              <a:cxn ang="0">
                <a:pos x="12" y="130"/>
              </a:cxn>
              <a:cxn ang="0">
                <a:pos x="5" y="147"/>
              </a:cxn>
              <a:cxn ang="0">
                <a:pos x="0" y="163"/>
              </a:cxn>
              <a:cxn ang="0">
                <a:pos x="12" y="173"/>
              </a:cxn>
              <a:cxn ang="0">
                <a:pos x="21" y="159"/>
              </a:cxn>
              <a:cxn ang="0">
                <a:pos x="28" y="144"/>
              </a:cxn>
              <a:cxn ang="0">
                <a:pos x="24" y="128"/>
              </a:cxn>
              <a:cxn ang="0">
                <a:pos x="14" y="135"/>
              </a:cxn>
              <a:cxn ang="0">
                <a:pos x="26" y="123"/>
              </a:cxn>
              <a:cxn ang="0">
                <a:pos x="40" y="121"/>
              </a:cxn>
              <a:cxn ang="0">
                <a:pos x="45" y="106"/>
              </a:cxn>
              <a:cxn ang="0">
                <a:pos x="62" y="104"/>
              </a:cxn>
              <a:cxn ang="0">
                <a:pos x="71" y="104"/>
              </a:cxn>
              <a:cxn ang="0">
                <a:pos x="71" y="87"/>
              </a:cxn>
              <a:cxn ang="0">
                <a:pos x="73" y="71"/>
              </a:cxn>
              <a:cxn ang="0">
                <a:pos x="81" y="54"/>
              </a:cxn>
              <a:cxn ang="0">
                <a:pos x="88" y="40"/>
              </a:cxn>
              <a:cxn ang="0">
                <a:pos x="95" y="33"/>
              </a:cxn>
              <a:cxn ang="0">
                <a:pos x="102" y="47"/>
              </a:cxn>
              <a:cxn ang="0">
                <a:pos x="118" y="52"/>
              </a:cxn>
              <a:cxn ang="0">
                <a:pos x="133" y="47"/>
              </a:cxn>
              <a:cxn ang="0">
                <a:pos x="149" y="42"/>
              </a:cxn>
              <a:cxn ang="0">
                <a:pos x="163" y="33"/>
              </a:cxn>
              <a:cxn ang="0">
                <a:pos x="159" y="16"/>
              </a:cxn>
              <a:cxn ang="0">
                <a:pos x="149" y="23"/>
              </a:cxn>
              <a:cxn ang="0">
                <a:pos x="135" y="14"/>
              </a:cxn>
              <a:cxn ang="0">
                <a:pos x="135" y="7"/>
              </a:cxn>
              <a:cxn ang="0">
                <a:pos x="149" y="0"/>
              </a:cxn>
              <a:cxn ang="0">
                <a:pos x="154" y="0"/>
              </a:cxn>
            </a:cxnLst>
            <a:rect l="0" t="0" r="r" b="b"/>
            <a:pathLst>
              <a:path w="163" h="173">
                <a:moveTo>
                  <a:pt x="17" y="116"/>
                </a:moveTo>
                <a:lnTo>
                  <a:pt x="12" y="130"/>
                </a:lnTo>
                <a:lnTo>
                  <a:pt x="5" y="147"/>
                </a:lnTo>
                <a:lnTo>
                  <a:pt x="0" y="163"/>
                </a:lnTo>
                <a:lnTo>
                  <a:pt x="12" y="173"/>
                </a:lnTo>
                <a:lnTo>
                  <a:pt x="21" y="159"/>
                </a:lnTo>
                <a:lnTo>
                  <a:pt x="28" y="144"/>
                </a:lnTo>
                <a:lnTo>
                  <a:pt x="24" y="128"/>
                </a:lnTo>
                <a:lnTo>
                  <a:pt x="14" y="135"/>
                </a:lnTo>
                <a:lnTo>
                  <a:pt x="26" y="123"/>
                </a:lnTo>
                <a:lnTo>
                  <a:pt x="40" y="121"/>
                </a:lnTo>
                <a:lnTo>
                  <a:pt x="45" y="106"/>
                </a:lnTo>
                <a:lnTo>
                  <a:pt x="62" y="104"/>
                </a:lnTo>
                <a:lnTo>
                  <a:pt x="71" y="104"/>
                </a:lnTo>
                <a:lnTo>
                  <a:pt x="71" y="87"/>
                </a:lnTo>
                <a:lnTo>
                  <a:pt x="73" y="71"/>
                </a:lnTo>
                <a:lnTo>
                  <a:pt x="81" y="54"/>
                </a:lnTo>
                <a:lnTo>
                  <a:pt x="88" y="40"/>
                </a:lnTo>
                <a:lnTo>
                  <a:pt x="95" y="33"/>
                </a:lnTo>
                <a:lnTo>
                  <a:pt x="102" y="47"/>
                </a:lnTo>
                <a:lnTo>
                  <a:pt x="118" y="52"/>
                </a:lnTo>
                <a:lnTo>
                  <a:pt x="133" y="47"/>
                </a:lnTo>
                <a:lnTo>
                  <a:pt x="149" y="42"/>
                </a:lnTo>
                <a:lnTo>
                  <a:pt x="163" y="33"/>
                </a:lnTo>
                <a:lnTo>
                  <a:pt x="159" y="16"/>
                </a:lnTo>
                <a:lnTo>
                  <a:pt x="149" y="23"/>
                </a:lnTo>
                <a:lnTo>
                  <a:pt x="135" y="14"/>
                </a:lnTo>
                <a:lnTo>
                  <a:pt x="135" y="7"/>
                </a:lnTo>
                <a:lnTo>
                  <a:pt x="149" y="0"/>
                </a:lnTo>
                <a:lnTo>
                  <a:pt x="154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1" name="Freeform 427"/>
          <p:cNvSpPr>
            <a:spLocks/>
          </p:cNvSpPr>
          <p:nvPr/>
        </p:nvSpPr>
        <p:spPr bwMode="auto">
          <a:xfrm>
            <a:off x="3252788" y="3944938"/>
            <a:ext cx="153988" cy="274638"/>
          </a:xfrm>
          <a:custGeom>
            <a:avLst/>
            <a:gdLst/>
            <a:ahLst/>
            <a:cxnLst>
              <a:cxn ang="0">
                <a:pos x="30" y="170"/>
              </a:cxn>
              <a:cxn ang="0">
                <a:pos x="16" y="173"/>
              </a:cxn>
              <a:cxn ang="0">
                <a:pos x="0" y="170"/>
              </a:cxn>
              <a:cxn ang="0">
                <a:pos x="0" y="151"/>
              </a:cxn>
              <a:cxn ang="0">
                <a:pos x="7" y="137"/>
              </a:cxn>
              <a:cxn ang="0">
                <a:pos x="23" y="132"/>
              </a:cxn>
              <a:cxn ang="0">
                <a:pos x="33" y="120"/>
              </a:cxn>
              <a:cxn ang="0">
                <a:pos x="40" y="104"/>
              </a:cxn>
              <a:cxn ang="0">
                <a:pos x="45" y="90"/>
              </a:cxn>
              <a:cxn ang="0">
                <a:pos x="35" y="75"/>
              </a:cxn>
              <a:cxn ang="0">
                <a:pos x="52" y="71"/>
              </a:cxn>
              <a:cxn ang="0">
                <a:pos x="61" y="71"/>
              </a:cxn>
              <a:cxn ang="0">
                <a:pos x="66" y="56"/>
              </a:cxn>
              <a:cxn ang="0">
                <a:pos x="52" y="54"/>
              </a:cxn>
              <a:cxn ang="0">
                <a:pos x="59" y="37"/>
              </a:cxn>
              <a:cxn ang="0">
                <a:pos x="42" y="30"/>
              </a:cxn>
              <a:cxn ang="0">
                <a:pos x="45" y="26"/>
              </a:cxn>
              <a:cxn ang="0">
                <a:pos x="33" y="14"/>
              </a:cxn>
              <a:cxn ang="0">
                <a:pos x="45" y="4"/>
              </a:cxn>
              <a:cxn ang="0">
                <a:pos x="59" y="0"/>
              </a:cxn>
              <a:cxn ang="0">
                <a:pos x="75" y="0"/>
              </a:cxn>
              <a:cxn ang="0">
                <a:pos x="80" y="9"/>
              </a:cxn>
              <a:cxn ang="0">
                <a:pos x="97" y="2"/>
              </a:cxn>
            </a:cxnLst>
            <a:rect l="0" t="0" r="r" b="b"/>
            <a:pathLst>
              <a:path w="97" h="173">
                <a:moveTo>
                  <a:pt x="30" y="170"/>
                </a:moveTo>
                <a:lnTo>
                  <a:pt x="16" y="173"/>
                </a:lnTo>
                <a:lnTo>
                  <a:pt x="0" y="170"/>
                </a:lnTo>
                <a:lnTo>
                  <a:pt x="0" y="151"/>
                </a:lnTo>
                <a:lnTo>
                  <a:pt x="7" y="137"/>
                </a:lnTo>
                <a:lnTo>
                  <a:pt x="23" y="132"/>
                </a:lnTo>
                <a:lnTo>
                  <a:pt x="33" y="120"/>
                </a:lnTo>
                <a:lnTo>
                  <a:pt x="40" y="104"/>
                </a:lnTo>
                <a:lnTo>
                  <a:pt x="45" y="90"/>
                </a:lnTo>
                <a:lnTo>
                  <a:pt x="35" y="75"/>
                </a:lnTo>
                <a:lnTo>
                  <a:pt x="52" y="71"/>
                </a:lnTo>
                <a:lnTo>
                  <a:pt x="61" y="71"/>
                </a:lnTo>
                <a:lnTo>
                  <a:pt x="66" y="56"/>
                </a:lnTo>
                <a:lnTo>
                  <a:pt x="52" y="54"/>
                </a:lnTo>
                <a:lnTo>
                  <a:pt x="59" y="37"/>
                </a:lnTo>
                <a:lnTo>
                  <a:pt x="42" y="30"/>
                </a:lnTo>
                <a:lnTo>
                  <a:pt x="45" y="26"/>
                </a:lnTo>
                <a:lnTo>
                  <a:pt x="33" y="14"/>
                </a:lnTo>
                <a:lnTo>
                  <a:pt x="45" y="4"/>
                </a:lnTo>
                <a:lnTo>
                  <a:pt x="59" y="0"/>
                </a:lnTo>
                <a:lnTo>
                  <a:pt x="75" y="0"/>
                </a:lnTo>
                <a:lnTo>
                  <a:pt x="80" y="9"/>
                </a:lnTo>
                <a:lnTo>
                  <a:pt x="97" y="2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2" name="Freeform 428"/>
          <p:cNvSpPr>
            <a:spLocks/>
          </p:cNvSpPr>
          <p:nvPr/>
        </p:nvSpPr>
        <p:spPr bwMode="auto">
          <a:xfrm>
            <a:off x="3278188" y="3989388"/>
            <a:ext cx="334963" cy="263525"/>
          </a:xfrm>
          <a:custGeom>
            <a:avLst/>
            <a:gdLst/>
            <a:ahLst/>
            <a:cxnLst>
              <a:cxn ang="0">
                <a:pos x="211" y="0"/>
              </a:cxn>
              <a:cxn ang="0">
                <a:pos x="202" y="12"/>
              </a:cxn>
              <a:cxn ang="0">
                <a:pos x="185" y="17"/>
              </a:cxn>
              <a:cxn ang="0">
                <a:pos x="171" y="28"/>
              </a:cxn>
              <a:cxn ang="0">
                <a:pos x="164" y="43"/>
              </a:cxn>
              <a:cxn ang="0">
                <a:pos x="168" y="59"/>
              </a:cxn>
              <a:cxn ang="0">
                <a:pos x="152" y="62"/>
              </a:cxn>
              <a:cxn ang="0">
                <a:pos x="138" y="66"/>
              </a:cxn>
              <a:cxn ang="0">
                <a:pos x="126" y="81"/>
              </a:cxn>
              <a:cxn ang="0">
                <a:pos x="126" y="97"/>
              </a:cxn>
              <a:cxn ang="0">
                <a:pos x="119" y="114"/>
              </a:cxn>
              <a:cxn ang="0">
                <a:pos x="112" y="128"/>
              </a:cxn>
              <a:cxn ang="0">
                <a:pos x="97" y="137"/>
              </a:cxn>
              <a:cxn ang="0">
                <a:pos x="81" y="137"/>
              </a:cxn>
              <a:cxn ang="0">
                <a:pos x="67" y="147"/>
              </a:cxn>
              <a:cxn ang="0">
                <a:pos x="52" y="156"/>
              </a:cxn>
              <a:cxn ang="0">
                <a:pos x="50" y="164"/>
              </a:cxn>
              <a:cxn ang="0">
                <a:pos x="33" y="166"/>
              </a:cxn>
              <a:cxn ang="0">
                <a:pos x="17" y="166"/>
              </a:cxn>
              <a:cxn ang="0">
                <a:pos x="0" y="161"/>
              </a:cxn>
              <a:cxn ang="0">
                <a:pos x="5" y="152"/>
              </a:cxn>
              <a:cxn ang="0">
                <a:pos x="19" y="145"/>
              </a:cxn>
              <a:cxn ang="0">
                <a:pos x="29" y="140"/>
              </a:cxn>
              <a:cxn ang="0">
                <a:pos x="14" y="142"/>
              </a:cxn>
            </a:cxnLst>
            <a:rect l="0" t="0" r="r" b="b"/>
            <a:pathLst>
              <a:path w="211" h="166">
                <a:moveTo>
                  <a:pt x="211" y="0"/>
                </a:moveTo>
                <a:lnTo>
                  <a:pt x="202" y="12"/>
                </a:lnTo>
                <a:lnTo>
                  <a:pt x="185" y="17"/>
                </a:lnTo>
                <a:lnTo>
                  <a:pt x="171" y="28"/>
                </a:lnTo>
                <a:lnTo>
                  <a:pt x="164" y="43"/>
                </a:lnTo>
                <a:lnTo>
                  <a:pt x="168" y="59"/>
                </a:lnTo>
                <a:lnTo>
                  <a:pt x="152" y="62"/>
                </a:lnTo>
                <a:lnTo>
                  <a:pt x="138" y="66"/>
                </a:lnTo>
                <a:lnTo>
                  <a:pt x="126" y="81"/>
                </a:lnTo>
                <a:lnTo>
                  <a:pt x="126" y="97"/>
                </a:lnTo>
                <a:lnTo>
                  <a:pt x="119" y="114"/>
                </a:lnTo>
                <a:lnTo>
                  <a:pt x="112" y="128"/>
                </a:lnTo>
                <a:lnTo>
                  <a:pt x="97" y="137"/>
                </a:lnTo>
                <a:lnTo>
                  <a:pt x="81" y="137"/>
                </a:lnTo>
                <a:lnTo>
                  <a:pt x="67" y="147"/>
                </a:lnTo>
                <a:lnTo>
                  <a:pt x="52" y="156"/>
                </a:lnTo>
                <a:lnTo>
                  <a:pt x="50" y="164"/>
                </a:lnTo>
                <a:lnTo>
                  <a:pt x="33" y="166"/>
                </a:lnTo>
                <a:lnTo>
                  <a:pt x="17" y="166"/>
                </a:lnTo>
                <a:lnTo>
                  <a:pt x="0" y="161"/>
                </a:lnTo>
                <a:lnTo>
                  <a:pt x="5" y="152"/>
                </a:lnTo>
                <a:lnTo>
                  <a:pt x="19" y="145"/>
                </a:lnTo>
                <a:lnTo>
                  <a:pt x="29" y="140"/>
                </a:lnTo>
                <a:lnTo>
                  <a:pt x="14" y="142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3" name="Freeform 429"/>
          <p:cNvSpPr>
            <a:spLocks/>
          </p:cNvSpPr>
          <p:nvPr/>
        </p:nvSpPr>
        <p:spPr bwMode="auto">
          <a:xfrm>
            <a:off x="5594351" y="1841500"/>
            <a:ext cx="4763" cy="3175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3" h="2">
                <a:moveTo>
                  <a:pt x="3" y="0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4" name="Line 430"/>
          <p:cNvSpPr>
            <a:spLocks noChangeShapeType="1"/>
          </p:cNvSpPr>
          <p:nvPr/>
        </p:nvSpPr>
        <p:spPr bwMode="auto">
          <a:xfrm>
            <a:off x="5594351" y="1844675"/>
            <a:ext cx="1588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5" name="Line 431"/>
          <p:cNvSpPr>
            <a:spLocks noChangeShapeType="1"/>
          </p:cNvSpPr>
          <p:nvPr/>
        </p:nvSpPr>
        <p:spPr bwMode="auto">
          <a:xfrm flipH="1">
            <a:off x="5588001" y="1844675"/>
            <a:ext cx="6350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6" name="Line 432"/>
          <p:cNvSpPr>
            <a:spLocks noChangeShapeType="1"/>
          </p:cNvSpPr>
          <p:nvPr/>
        </p:nvSpPr>
        <p:spPr bwMode="auto">
          <a:xfrm flipH="1">
            <a:off x="5561013" y="1849438"/>
            <a:ext cx="3175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7" name="Freeform 433"/>
          <p:cNvSpPr>
            <a:spLocks/>
          </p:cNvSpPr>
          <p:nvPr/>
        </p:nvSpPr>
        <p:spPr bwMode="auto">
          <a:xfrm>
            <a:off x="5583238" y="1860550"/>
            <a:ext cx="4763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3" y="0"/>
              </a:cxn>
            </a:cxnLst>
            <a:rect l="0" t="0" r="r" b="b"/>
            <a:pathLst>
              <a:path w="3">
                <a:moveTo>
                  <a:pt x="0" y="0"/>
                </a:moveTo>
                <a:lnTo>
                  <a:pt x="0" y="0"/>
                </a:lnTo>
                <a:lnTo>
                  <a:pt x="3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8" name="Line 434"/>
          <p:cNvSpPr>
            <a:spLocks noChangeShapeType="1"/>
          </p:cNvSpPr>
          <p:nvPr/>
        </p:nvSpPr>
        <p:spPr bwMode="auto">
          <a:xfrm>
            <a:off x="5588001" y="1860550"/>
            <a:ext cx="3175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9" name="Freeform 435"/>
          <p:cNvSpPr>
            <a:spLocks/>
          </p:cNvSpPr>
          <p:nvPr/>
        </p:nvSpPr>
        <p:spPr bwMode="auto">
          <a:xfrm>
            <a:off x="5527676" y="1860550"/>
            <a:ext cx="1588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0" name="Line 436"/>
          <p:cNvSpPr>
            <a:spLocks noChangeShapeType="1"/>
          </p:cNvSpPr>
          <p:nvPr/>
        </p:nvSpPr>
        <p:spPr bwMode="auto">
          <a:xfrm>
            <a:off x="5564188" y="1863725"/>
            <a:ext cx="12700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1" name="Freeform 437"/>
          <p:cNvSpPr>
            <a:spLocks/>
          </p:cNvSpPr>
          <p:nvPr/>
        </p:nvSpPr>
        <p:spPr bwMode="auto">
          <a:xfrm>
            <a:off x="5561013" y="1863725"/>
            <a:ext cx="1588" cy="47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</a:cxnLst>
            <a:rect l="0" t="0" r="r" b="b"/>
            <a:pathLst>
              <a:path h="3">
                <a:moveTo>
                  <a:pt x="0" y="0"/>
                </a:move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2" name="Line 438"/>
          <p:cNvSpPr>
            <a:spLocks noChangeShapeType="1"/>
          </p:cNvSpPr>
          <p:nvPr/>
        </p:nvSpPr>
        <p:spPr bwMode="auto">
          <a:xfrm flipH="1">
            <a:off x="5500688" y="1871663"/>
            <a:ext cx="4763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3" name="Line 439"/>
          <p:cNvSpPr>
            <a:spLocks noChangeShapeType="1"/>
          </p:cNvSpPr>
          <p:nvPr/>
        </p:nvSpPr>
        <p:spPr bwMode="auto">
          <a:xfrm>
            <a:off x="5530851" y="1879600"/>
            <a:ext cx="3175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4" name="Freeform 440"/>
          <p:cNvSpPr>
            <a:spLocks/>
          </p:cNvSpPr>
          <p:nvPr/>
        </p:nvSpPr>
        <p:spPr bwMode="auto">
          <a:xfrm>
            <a:off x="5522913" y="1879600"/>
            <a:ext cx="4763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" y="2"/>
              </a:cxn>
              <a:cxn ang="0">
                <a:pos x="3" y="0"/>
              </a:cxn>
            </a:cxnLst>
            <a:rect l="0" t="0" r="r" b="b"/>
            <a:pathLst>
              <a:path w="3" h="2">
                <a:moveTo>
                  <a:pt x="0" y="0"/>
                </a:moveTo>
                <a:lnTo>
                  <a:pt x="3" y="2"/>
                </a:lnTo>
                <a:lnTo>
                  <a:pt x="3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5" name="Line 441"/>
          <p:cNvSpPr>
            <a:spLocks noChangeShapeType="1"/>
          </p:cNvSpPr>
          <p:nvPr/>
        </p:nvSpPr>
        <p:spPr bwMode="auto">
          <a:xfrm flipV="1">
            <a:off x="5508626" y="1882775"/>
            <a:ext cx="7938" cy="4763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6" name="Line 442"/>
          <p:cNvSpPr>
            <a:spLocks noChangeShapeType="1"/>
          </p:cNvSpPr>
          <p:nvPr/>
        </p:nvSpPr>
        <p:spPr bwMode="auto">
          <a:xfrm>
            <a:off x="5508626" y="1887538"/>
            <a:ext cx="1588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7" name="Freeform 443"/>
          <p:cNvSpPr>
            <a:spLocks/>
          </p:cNvSpPr>
          <p:nvPr/>
        </p:nvSpPr>
        <p:spPr bwMode="auto">
          <a:xfrm>
            <a:off x="5505451" y="188753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8" name="Line 444"/>
          <p:cNvSpPr>
            <a:spLocks noChangeShapeType="1"/>
          </p:cNvSpPr>
          <p:nvPr/>
        </p:nvSpPr>
        <p:spPr bwMode="auto">
          <a:xfrm flipH="1">
            <a:off x="5445126" y="1882775"/>
            <a:ext cx="22225" cy="793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9" name="Freeform 445"/>
          <p:cNvSpPr>
            <a:spLocks/>
          </p:cNvSpPr>
          <p:nvPr/>
        </p:nvSpPr>
        <p:spPr bwMode="auto">
          <a:xfrm>
            <a:off x="5737226" y="1890713"/>
            <a:ext cx="4763" cy="3175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3" h="2">
                <a:moveTo>
                  <a:pt x="3" y="0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0" name="Line 446"/>
          <p:cNvSpPr>
            <a:spLocks noChangeShapeType="1"/>
          </p:cNvSpPr>
          <p:nvPr/>
        </p:nvSpPr>
        <p:spPr bwMode="auto">
          <a:xfrm>
            <a:off x="5481638" y="1898650"/>
            <a:ext cx="1588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1" name="Freeform 447"/>
          <p:cNvSpPr>
            <a:spLocks/>
          </p:cNvSpPr>
          <p:nvPr/>
        </p:nvSpPr>
        <p:spPr bwMode="auto">
          <a:xfrm>
            <a:off x="5448301" y="1898650"/>
            <a:ext cx="33338" cy="11113"/>
          </a:xfrm>
          <a:custGeom>
            <a:avLst/>
            <a:gdLst/>
            <a:ahLst/>
            <a:cxnLst>
              <a:cxn ang="0">
                <a:pos x="0" y="7"/>
              </a:cxn>
              <a:cxn ang="0">
                <a:pos x="17" y="4"/>
              </a:cxn>
              <a:cxn ang="0">
                <a:pos x="21" y="0"/>
              </a:cxn>
            </a:cxnLst>
            <a:rect l="0" t="0" r="r" b="b"/>
            <a:pathLst>
              <a:path w="21" h="7">
                <a:moveTo>
                  <a:pt x="0" y="7"/>
                </a:moveTo>
                <a:lnTo>
                  <a:pt x="17" y="4"/>
                </a:lnTo>
                <a:lnTo>
                  <a:pt x="21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2" name="Freeform 448"/>
          <p:cNvSpPr>
            <a:spLocks/>
          </p:cNvSpPr>
          <p:nvPr/>
        </p:nvSpPr>
        <p:spPr bwMode="auto">
          <a:xfrm>
            <a:off x="5741988" y="1912938"/>
            <a:ext cx="1588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3" name="Freeform 449"/>
          <p:cNvSpPr>
            <a:spLocks/>
          </p:cNvSpPr>
          <p:nvPr/>
        </p:nvSpPr>
        <p:spPr bwMode="auto">
          <a:xfrm>
            <a:off x="5741988" y="1928813"/>
            <a:ext cx="1588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4" name="Line 450"/>
          <p:cNvSpPr>
            <a:spLocks noChangeShapeType="1"/>
          </p:cNvSpPr>
          <p:nvPr/>
        </p:nvSpPr>
        <p:spPr bwMode="auto">
          <a:xfrm flipV="1">
            <a:off x="5434013" y="1924050"/>
            <a:ext cx="3175" cy="793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5" name="Freeform 451"/>
          <p:cNvSpPr>
            <a:spLocks/>
          </p:cNvSpPr>
          <p:nvPr/>
        </p:nvSpPr>
        <p:spPr bwMode="auto">
          <a:xfrm>
            <a:off x="5376863" y="1912938"/>
            <a:ext cx="38100" cy="26988"/>
          </a:xfrm>
          <a:custGeom>
            <a:avLst/>
            <a:gdLst/>
            <a:ahLst/>
            <a:cxnLst>
              <a:cxn ang="0">
                <a:pos x="24" y="0"/>
              </a:cxn>
              <a:cxn ang="0">
                <a:pos x="21" y="5"/>
              </a:cxn>
              <a:cxn ang="0">
                <a:pos x="7" y="12"/>
              </a:cxn>
              <a:cxn ang="0">
                <a:pos x="0" y="17"/>
              </a:cxn>
            </a:cxnLst>
            <a:rect l="0" t="0" r="r" b="b"/>
            <a:pathLst>
              <a:path w="24" h="17">
                <a:moveTo>
                  <a:pt x="24" y="0"/>
                </a:moveTo>
                <a:lnTo>
                  <a:pt x="21" y="5"/>
                </a:lnTo>
                <a:lnTo>
                  <a:pt x="7" y="12"/>
                </a:lnTo>
                <a:lnTo>
                  <a:pt x="0" y="17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6" name="Freeform 452"/>
          <p:cNvSpPr>
            <a:spLocks/>
          </p:cNvSpPr>
          <p:nvPr/>
        </p:nvSpPr>
        <p:spPr bwMode="auto">
          <a:xfrm>
            <a:off x="5467351" y="1890713"/>
            <a:ext cx="180975" cy="60325"/>
          </a:xfrm>
          <a:custGeom>
            <a:avLst/>
            <a:gdLst/>
            <a:ahLst/>
            <a:cxnLst>
              <a:cxn ang="0">
                <a:pos x="0" y="38"/>
              </a:cxn>
              <a:cxn ang="0">
                <a:pos x="16" y="38"/>
              </a:cxn>
              <a:cxn ang="0">
                <a:pos x="26" y="24"/>
              </a:cxn>
              <a:cxn ang="0">
                <a:pos x="38" y="14"/>
              </a:cxn>
              <a:cxn ang="0">
                <a:pos x="52" y="5"/>
              </a:cxn>
              <a:cxn ang="0">
                <a:pos x="69" y="2"/>
              </a:cxn>
              <a:cxn ang="0">
                <a:pos x="85" y="0"/>
              </a:cxn>
              <a:cxn ang="0">
                <a:pos x="102" y="2"/>
              </a:cxn>
              <a:cxn ang="0">
                <a:pos x="114" y="0"/>
              </a:cxn>
            </a:cxnLst>
            <a:rect l="0" t="0" r="r" b="b"/>
            <a:pathLst>
              <a:path w="114" h="38">
                <a:moveTo>
                  <a:pt x="0" y="38"/>
                </a:moveTo>
                <a:lnTo>
                  <a:pt x="16" y="38"/>
                </a:lnTo>
                <a:lnTo>
                  <a:pt x="26" y="24"/>
                </a:lnTo>
                <a:lnTo>
                  <a:pt x="38" y="14"/>
                </a:lnTo>
                <a:lnTo>
                  <a:pt x="52" y="5"/>
                </a:lnTo>
                <a:lnTo>
                  <a:pt x="69" y="2"/>
                </a:lnTo>
                <a:lnTo>
                  <a:pt x="85" y="0"/>
                </a:lnTo>
                <a:lnTo>
                  <a:pt x="102" y="2"/>
                </a:lnTo>
                <a:lnTo>
                  <a:pt x="114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7" name="Line 453"/>
          <p:cNvSpPr>
            <a:spLocks noChangeShapeType="1"/>
          </p:cNvSpPr>
          <p:nvPr/>
        </p:nvSpPr>
        <p:spPr bwMode="auto">
          <a:xfrm flipH="1">
            <a:off x="5289551" y="1946275"/>
            <a:ext cx="23813" cy="15875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8" name="Freeform 454"/>
          <p:cNvSpPr>
            <a:spLocks/>
          </p:cNvSpPr>
          <p:nvPr/>
        </p:nvSpPr>
        <p:spPr bwMode="auto">
          <a:xfrm>
            <a:off x="5391151" y="1946275"/>
            <a:ext cx="42863" cy="19050"/>
          </a:xfrm>
          <a:custGeom>
            <a:avLst/>
            <a:gdLst/>
            <a:ahLst/>
            <a:cxnLst>
              <a:cxn ang="0">
                <a:pos x="0" y="12"/>
              </a:cxn>
              <a:cxn ang="0">
                <a:pos x="15" y="12"/>
              </a:cxn>
              <a:cxn ang="0">
                <a:pos x="27" y="3"/>
              </a:cxn>
              <a:cxn ang="0">
                <a:pos x="27" y="0"/>
              </a:cxn>
            </a:cxnLst>
            <a:rect l="0" t="0" r="r" b="b"/>
            <a:pathLst>
              <a:path w="27" h="12">
                <a:moveTo>
                  <a:pt x="0" y="12"/>
                </a:moveTo>
                <a:lnTo>
                  <a:pt x="15" y="12"/>
                </a:lnTo>
                <a:lnTo>
                  <a:pt x="27" y="3"/>
                </a:lnTo>
                <a:lnTo>
                  <a:pt x="27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9" name="Line 455"/>
          <p:cNvSpPr>
            <a:spLocks noChangeShapeType="1"/>
          </p:cNvSpPr>
          <p:nvPr/>
        </p:nvSpPr>
        <p:spPr bwMode="auto">
          <a:xfrm>
            <a:off x="5741988" y="1970088"/>
            <a:ext cx="3175" cy="6350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0" name="Line 456"/>
          <p:cNvSpPr>
            <a:spLocks noChangeShapeType="1"/>
          </p:cNvSpPr>
          <p:nvPr/>
        </p:nvSpPr>
        <p:spPr bwMode="auto">
          <a:xfrm flipV="1">
            <a:off x="5772151" y="1976438"/>
            <a:ext cx="3175" cy="11113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1" name="Freeform 457"/>
          <p:cNvSpPr>
            <a:spLocks/>
          </p:cNvSpPr>
          <p:nvPr/>
        </p:nvSpPr>
        <p:spPr bwMode="auto">
          <a:xfrm>
            <a:off x="5775326" y="1992313"/>
            <a:ext cx="1588" cy="7938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0" y="2"/>
              </a:cxn>
              <a:cxn ang="0">
                <a:pos x="0" y="0"/>
              </a:cxn>
            </a:cxnLst>
            <a:rect l="0" t="0" r="r" b="b"/>
            <a:pathLst>
              <a:path h="5">
                <a:moveTo>
                  <a:pt x="0" y="5"/>
                </a:move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2" name="Freeform 458"/>
          <p:cNvSpPr>
            <a:spLocks/>
          </p:cNvSpPr>
          <p:nvPr/>
        </p:nvSpPr>
        <p:spPr bwMode="auto">
          <a:xfrm>
            <a:off x="5403851" y="1954213"/>
            <a:ext cx="52388" cy="46038"/>
          </a:xfrm>
          <a:custGeom>
            <a:avLst/>
            <a:gdLst/>
            <a:ahLst/>
            <a:cxnLst>
              <a:cxn ang="0">
                <a:pos x="0" y="29"/>
              </a:cxn>
              <a:cxn ang="0">
                <a:pos x="16" y="24"/>
              </a:cxn>
              <a:cxn ang="0">
                <a:pos x="26" y="21"/>
              </a:cxn>
              <a:cxn ang="0">
                <a:pos x="30" y="5"/>
              </a:cxn>
              <a:cxn ang="0">
                <a:pos x="33" y="0"/>
              </a:cxn>
            </a:cxnLst>
            <a:rect l="0" t="0" r="r" b="b"/>
            <a:pathLst>
              <a:path w="33" h="29">
                <a:moveTo>
                  <a:pt x="0" y="29"/>
                </a:moveTo>
                <a:lnTo>
                  <a:pt x="16" y="24"/>
                </a:lnTo>
                <a:lnTo>
                  <a:pt x="26" y="21"/>
                </a:lnTo>
                <a:lnTo>
                  <a:pt x="30" y="5"/>
                </a:lnTo>
                <a:lnTo>
                  <a:pt x="33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3" name="Line 459"/>
          <p:cNvSpPr>
            <a:spLocks noChangeShapeType="1"/>
          </p:cNvSpPr>
          <p:nvPr/>
        </p:nvSpPr>
        <p:spPr bwMode="auto">
          <a:xfrm>
            <a:off x="5748338" y="1984375"/>
            <a:ext cx="1588" cy="19050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4" name="Line 460"/>
          <p:cNvSpPr>
            <a:spLocks noChangeShapeType="1"/>
          </p:cNvSpPr>
          <p:nvPr/>
        </p:nvSpPr>
        <p:spPr bwMode="auto">
          <a:xfrm>
            <a:off x="5748338" y="2003425"/>
            <a:ext cx="1588" cy="3175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5" name="Freeform 461"/>
          <p:cNvSpPr>
            <a:spLocks/>
          </p:cNvSpPr>
          <p:nvPr/>
        </p:nvSpPr>
        <p:spPr bwMode="auto">
          <a:xfrm>
            <a:off x="5203826" y="1981200"/>
            <a:ext cx="41275" cy="25400"/>
          </a:xfrm>
          <a:custGeom>
            <a:avLst/>
            <a:gdLst/>
            <a:ahLst/>
            <a:cxnLst>
              <a:cxn ang="0">
                <a:pos x="26" y="4"/>
              </a:cxn>
              <a:cxn ang="0">
                <a:pos x="24" y="0"/>
              </a:cxn>
              <a:cxn ang="0">
                <a:pos x="17" y="7"/>
              </a:cxn>
              <a:cxn ang="0">
                <a:pos x="9" y="4"/>
              </a:cxn>
              <a:cxn ang="0">
                <a:pos x="0" y="16"/>
              </a:cxn>
            </a:cxnLst>
            <a:rect l="0" t="0" r="r" b="b"/>
            <a:pathLst>
              <a:path w="26" h="16">
                <a:moveTo>
                  <a:pt x="26" y="4"/>
                </a:moveTo>
                <a:lnTo>
                  <a:pt x="24" y="0"/>
                </a:lnTo>
                <a:lnTo>
                  <a:pt x="17" y="7"/>
                </a:lnTo>
                <a:lnTo>
                  <a:pt x="9" y="4"/>
                </a:lnTo>
                <a:lnTo>
                  <a:pt x="0" y="16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6" name="Freeform 462"/>
          <p:cNvSpPr>
            <a:spLocks/>
          </p:cNvSpPr>
          <p:nvPr/>
        </p:nvSpPr>
        <p:spPr bwMode="auto">
          <a:xfrm>
            <a:off x="5283201" y="1973263"/>
            <a:ext cx="52388" cy="33338"/>
          </a:xfrm>
          <a:custGeom>
            <a:avLst/>
            <a:gdLst/>
            <a:ahLst/>
            <a:cxnLst>
              <a:cxn ang="0">
                <a:pos x="0" y="21"/>
              </a:cxn>
              <a:cxn ang="0">
                <a:pos x="16" y="19"/>
              </a:cxn>
              <a:cxn ang="0">
                <a:pos x="33" y="12"/>
              </a:cxn>
              <a:cxn ang="0">
                <a:pos x="33" y="0"/>
              </a:cxn>
            </a:cxnLst>
            <a:rect l="0" t="0" r="r" b="b"/>
            <a:pathLst>
              <a:path w="33" h="21">
                <a:moveTo>
                  <a:pt x="0" y="21"/>
                </a:moveTo>
                <a:lnTo>
                  <a:pt x="16" y="19"/>
                </a:lnTo>
                <a:lnTo>
                  <a:pt x="33" y="12"/>
                </a:lnTo>
                <a:lnTo>
                  <a:pt x="33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7" name="Line 463"/>
          <p:cNvSpPr>
            <a:spLocks noChangeShapeType="1"/>
          </p:cNvSpPr>
          <p:nvPr/>
        </p:nvSpPr>
        <p:spPr bwMode="auto">
          <a:xfrm>
            <a:off x="5741988" y="2014538"/>
            <a:ext cx="1588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8" name="Freeform 464"/>
          <p:cNvSpPr>
            <a:spLocks/>
          </p:cNvSpPr>
          <p:nvPr/>
        </p:nvSpPr>
        <p:spPr bwMode="auto">
          <a:xfrm>
            <a:off x="5764213" y="2025650"/>
            <a:ext cx="1588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h="3">
                <a:moveTo>
                  <a:pt x="0" y="3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9" name="Freeform 465"/>
          <p:cNvSpPr>
            <a:spLocks/>
          </p:cNvSpPr>
          <p:nvPr/>
        </p:nvSpPr>
        <p:spPr bwMode="auto">
          <a:xfrm>
            <a:off x="5418138" y="1946275"/>
            <a:ext cx="169863" cy="90488"/>
          </a:xfrm>
          <a:custGeom>
            <a:avLst/>
            <a:gdLst/>
            <a:ahLst/>
            <a:cxnLst>
              <a:cxn ang="0">
                <a:pos x="107" y="0"/>
              </a:cxn>
              <a:cxn ang="0">
                <a:pos x="90" y="3"/>
              </a:cxn>
              <a:cxn ang="0">
                <a:pos x="76" y="10"/>
              </a:cxn>
              <a:cxn ang="0">
                <a:pos x="66" y="19"/>
              </a:cxn>
              <a:cxn ang="0">
                <a:pos x="52" y="29"/>
              </a:cxn>
              <a:cxn ang="0">
                <a:pos x="36" y="31"/>
              </a:cxn>
              <a:cxn ang="0">
                <a:pos x="26" y="36"/>
              </a:cxn>
              <a:cxn ang="0">
                <a:pos x="17" y="50"/>
              </a:cxn>
              <a:cxn ang="0">
                <a:pos x="0" y="57"/>
              </a:cxn>
              <a:cxn ang="0">
                <a:pos x="0" y="55"/>
              </a:cxn>
            </a:cxnLst>
            <a:rect l="0" t="0" r="r" b="b"/>
            <a:pathLst>
              <a:path w="107" h="57">
                <a:moveTo>
                  <a:pt x="107" y="0"/>
                </a:moveTo>
                <a:lnTo>
                  <a:pt x="90" y="3"/>
                </a:lnTo>
                <a:lnTo>
                  <a:pt x="76" y="10"/>
                </a:lnTo>
                <a:lnTo>
                  <a:pt x="66" y="19"/>
                </a:lnTo>
                <a:lnTo>
                  <a:pt x="52" y="29"/>
                </a:lnTo>
                <a:lnTo>
                  <a:pt x="36" y="31"/>
                </a:lnTo>
                <a:lnTo>
                  <a:pt x="26" y="36"/>
                </a:lnTo>
                <a:lnTo>
                  <a:pt x="17" y="50"/>
                </a:lnTo>
                <a:lnTo>
                  <a:pt x="0" y="57"/>
                </a:lnTo>
                <a:lnTo>
                  <a:pt x="0" y="55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0" name="Line 466"/>
          <p:cNvSpPr>
            <a:spLocks noChangeShapeType="1"/>
          </p:cNvSpPr>
          <p:nvPr/>
        </p:nvSpPr>
        <p:spPr bwMode="auto">
          <a:xfrm>
            <a:off x="5384801" y="2033588"/>
            <a:ext cx="1588" cy="3175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1" name="Freeform 467"/>
          <p:cNvSpPr>
            <a:spLocks/>
          </p:cNvSpPr>
          <p:nvPr/>
        </p:nvSpPr>
        <p:spPr bwMode="auto">
          <a:xfrm>
            <a:off x="5761038" y="2036763"/>
            <a:ext cx="3175" cy="7938"/>
          </a:xfrm>
          <a:custGeom>
            <a:avLst/>
            <a:gdLst/>
            <a:ahLst/>
            <a:cxnLst>
              <a:cxn ang="0">
                <a:pos x="2" y="5"/>
              </a:cxn>
              <a:cxn ang="0">
                <a:pos x="2" y="5"/>
              </a:cxn>
              <a:cxn ang="0">
                <a:pos x="0" y="3"/>
              </a:cxn>
              <a:cxn ang="0">
                <a:pos x="0" y="0"/>
              </a:cxn>
            </a:cxnLst>
            <a:rect l="0" t="0" r="r" b="b"/>
            <a:pathLst>
              <a:path w="2" h="5">
                <a:moveTo>
                  <a:pt x="2" y="5"/>
                </a:moveTo>
                <a:lnTo>
                  <a:pt x="2" y="5"/>
                </a:lnTo>
                <a:lnTo>
                  <a:pt x="0" y="3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2" name="Line 468"/>
          <p:cNvSpPr>
            <a:spLocks noChangeShapeType="1"/>
          </p:cNvSpPr>
          <p:nvPr/>
        </p:nvSpPr>
        <p:spPr bwMode="auto">
          <a:xfrm>
            <a:off x="5737226" y="2025650"/>
            <a:ext cx="4763" cy="22225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3" name="Line 469"/>
          <p:cNvSpPr>
            <a:spLocks noChangeShapeType="1"/>
          </p:cNvSpPr>
          <p:nvPr/>
        </p:nvSpPr>
        <p:spPr bwMode="auto">
          <a:xfrm flipH="1">
            <a:off x="5380038" y="2036763"/>
            <a:ext cx="4763" cy="11113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4" name="Line 470"/>
          <p:cNvSpPr>
            <a:spLocks noChangeShapeType="1"/>
          </p:cNvSpPr>
          <p:nvPr/>
        </p:nvSpPr>
        <p:spPr bwMode="auto">
          <a:xfrm flipV="1">
            <a:off x="5170488" y="2036763"/>
            <a:ext cx="11113" cy="11113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5" name="Freeform 471"/>
          <p:cNvSpPr>
            <a:spLocks/>
          </p:cNvSpPr>
          <p:nvPr/>
        </p:nvSpPr>
        <p:spPr bwMode="auto">
          <a:xfrm>
            <a:off x="5218113" y="2011363"/>
            <a:ext cx="65088" cy="41275"/>
          </a:xfrm>
          <a:custGeom>
            <a:avLst/>
            <a:gdLst/>
            <a:ahLst/>
            <a:cxnLst>
              <a:cxn ang="0">
                <a:pos x="0" y="26"/>
              </a:cxn>
              <a:cxn ang="0">
                <a:pos x="15" y="23"/>
              </a:cxn>
              <a:cxn ang="0">
                <a:pos x="24" y="12"/>
              </a:cxn>
              <a:cxn ang="0">
                <a:pos x="36" y="0"/>
              </a:cxn>
              <a:cxn ang="0">
                <a:pos x="41" y="0"/>
              </a:cxn>
            </a:cxnLst>
            <a:rect l="0" t="0" r="r" b="b"/>
            <a:pathLst>
              <a:path w="41" h="26">
                <a:moveTo>
                  <a:pt x="0" y="26"/>
                </a:moveTo>
                <a:lnTo>
                  <a:pt x="15" y="23"/>
                </a:lnTo>
                <a:lnTo>
                  <a:pt x="24" y="12"/>
                </a:lnTo>
                <a:lnTo>
                  <a:pt x="36" y="0"/>
                </a:lnTo>
                <a:lnTo>
                  <a:pt x="41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6" name="Freeform 472"/>
          <p:cNvSpPr>
            <a:spLocks/>
          </p:cNvSpPr>
          <p:nvPr/>
        </p:nvSpPr>
        <p:spPr bwMode="auto">
          <a:xfrm>
            <a:off x="5761038" y="2047875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7" name="Line 473"/>
          <p:cNvSpPr>
            <a:spLocks noChangeShapeType="1"/>
          </p:cNvSpPr>
          <p:nvPr/>
        </p:nvSpPr>
        <p:spPr bwMode="auto">
          <a:xfrm>
            <a:off x="5741988" y="2047875"/>
            <a:ext cx="1588" cy="4763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8" name="Line 474"/>
          <p:cNvSpPr>
            <a:spLocks noChangeShapeType="1"/>
          </p:cNvSpPr>
          <p:nvPr/>
        </p:nvSpPr>
        <p:spPr bwMode="auto">
          <a:xfrm flipV="1">
            <a:off x="5151438" y="2060575"/>
            <a:ext cx="7938" cy="6350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9" name="Freeform 475"/>
          <p:cNvSpPr>
            <a:spLocks/>
          </p:cNvSpPr>
          <p:nvPr/>
        </p:nvSpPr>
        <p:spPr bwMode="auto">
          <a:xfrm>
            <a:off x="5421313" y="2025650"/>
            <a:ext cx="109538" cy="46038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17" y="29"/>
              </a:cxn>
              <a:cxn ang="0">
                <a:pos x="26" y="26"/>
              </a:cxn>
              <a:cxn ang="0">
                <a:pos x="36" y="14"/>
              </a:cxn>
              <a:cxn ang="0">
                <a:pos x="53" y="14"/>
              </a:cxn>
              <a:cxn ang="0">
                <a:pos x="67" y="5"/>
              </a:cxn>
              <a:cxn ang="0">
                <a:pos x="69" y="0"/>
              </a:cxn>
            </a:cxnLst>
            <a:rect l="0" t="0" r="r" b="b"/>
            <a:pathLst>
              <a:path w="69" h="29">
                <a:moveTo>
                  <a:pt x="0" y="24"/>
                </a:moveTo>
                <a:lnTo>
                  <a:pt x="17" y="29"/>
                </a:lnTo>
                <a:lnTo>
                  <a:pt x="26" y="26"/>
                </a:lnTo>
                <a:lnTo>
                  <a:pt x="36" y="14"/>
                </a:lnTo>
                <a:lnTo>
                  <a:pt x="53" y="14"/>
                </a:lnTo>
                <a:lnTo>
                  <a:pt x="67" y="5"/>
                </a:lnTo>
                <a:lnTo>
                  <a:pt x="69" y="0"/>
                </a:lnTo>
              </a:path>
            </a:pathLst>
          </a:custGeom>
          <a:noFill/>
          <a:ln w="7938" cap="rnd">
            <a:solidFill>
              <a:srgbClr val="6FCCD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0" name="Freeform 476"/>
          <p:cNvSpPr>
            <a:spLocks/>
          </p:cNvSpPr>
          <p:nvPr/>
        </p:nvSpPr>
        <p:spPr bwMode="auto">
          <a:xfrm>
            <a:off x="5659438" y="1905000"/>
            <a:ext cx="41275" cy="1698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7"/>
              </a:cxn>
              <a:cxn ang="0">
                <a:pos x="2" y="0"/>
              </a:cxn>
              <a:cxn ang="0">
                <a:pos x="7" y="17"/>
              </a:cxn>
              <a:cxn ang="0">
                <a:pos x="16" y="31"/>
              </a:cxn>
              <a:cxn ang="0">
                <a:pos x="16" y="45"/>
              </a:cxn>
              <a:cxn ang="0">
                <a:pos x="21" y="62"/>
              </a:cxn>
              <a:cxn ang="0">
                <a:pos x="19" y="79"/>
              </a:cxn>
              <a:cxn ang="0">
                <a:pos x="19" y="93"/>
              </a:cxn>
              <a:cxn ang="0">
                <a:pos x="26" y="107"/>
              </a:cxn>
            </a:cxnLst>
            <a:rect l="0" t="0" r="r" b="b"/>
            <a:pathLst>
              <a:path w="26" h="107">
                <a:moveTo>
                  <a:pt x="0" y="0"/>
                </a:moveTo>
                <a:lnTo>
                  <a:pt x="0" y="7"/>
                </a:lnTo>
                <a:lnTo>
                  <a:pt x="2" y="0"/>
                </a:lnTo>
                <a:lnTo>
                  <a:pt x="7" y="17"/>
                </a:lnTo>
                <a:lnTo>
                  <a:pt x="16" y="31"/>
                </a:lnTo>
                <a:lnTo>
                  <a:pt x="16" y="45"/>
                </a:lnTo>
                <a:lnTo>
                  <a:pt x="21" y="62"/>
                </a:lnTo>
                <a:lnTo>
                  <a:pt x="19" y="79"/>
                </a:lnTo>
                <a:lnTo>
                  <a:pt x="19" y="93"/>
                </a:lnTo>
                <a:lnTo>
                  <a:pt x="26" y="107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1" name="Line 477"/>
          <p:cNvSpPr>
            <a:spLocks noChangeShapeType="1"/>
          </p:cNvSpPr>
          <p:nvPr/>
        </p:nvSpPr>
        <p:spPr bwMode="auto">
          <a:xfrm flipH="1">
            <a:off x="5695951" y="2074863"/>
            <a:ext cx="4763" cy="142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2" name="Freeform 478"/>
          <p:cNvSpPr>
            <a:spLocks/>
          </p:cNvSpPr>
          <p:nvPr/>
        </p:nvSpPr>
        <p:spPr bwMode="auto">
          <a:xfrm>
            <a:off x="5203826" y="2085975"/>
            <a:ext cx="1588" cy="7938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0" y="5"/>
              </a:cxn>
              <a:cxn ang="0">
                <a:pos x="0" y="2"/>
              </a:cxn>
              <a:cxn ang="0">
                <a:pos x="0" y="0"/>
              </a:cxn>
            </a:cxnLst>
            <a:rect l="0" t="0" r="r" b="b"/>
            <a:pathLst>
              <a:path h="5">
                <a:moveTo>
                  <a:pt x="0" y="5"/>
                </a:moveTo>
                <a:lnTo>
                  <a:pt x="0" y="5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3" name="Freeform 479"/>
          <p:cNvSpPr>
            <a:spLocks/>
          </p:cNvSpPr>
          <p:nvPr/>
        </p:nvSpPr>
        <p:spPr bwMode="auto">
          <a:xfrm>
            <a:off x="5357813" y="2055813"/>
            <a:ext cx="26988" cy="38100"/>
          </a:xfrm>
          <a:custGeom>
            <a:avLst/>
            <a:gdLst/>
            <a:ahLst/>
            <a:cxnLst>
              <a:cxn ang="0">
                <a:pos x="17" y="0"/>
              </a:cxn>
              <a:cxn ang="0">
                <a:pos x="12" y="14"/>
              </a:cxn>
              <a:cxn ang="0">
                <a:pos x="0" y="24"/>
              </a:cxn>
            </a:cxnLst>
            <a:rect l="0" t="0" r="r" b="b"/>
            <a:pathLst>
              <a:path w="17" h="24">
                <a:moveTo>
                  <a:pt x="17" y="0"/>
                </a:moveTo>
                <a:lnTo>
                  <a:pt x="12" y="14"/>
                </a:lnTo>
                <a:lnTo>
                  <a:pt x="0" y="24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4" name="Line 480"/>
          <p:cNvSpPr>
            <a:spLocks noChangeShapeType="1"/>
          </p:cNvSpPr>
          <p:nvPr/>
        </p:nvSpPr>
        <p:spPr bwMode="auto">
          <a:xfrm>
            <a:off x="5087938" y="2097088"/>
            <a:ext cx="1588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5" name="Freeform 481"/>
          <p:cNvSpPr>
            <a:spLocks/>
          </p:cNvSpPr>
          <p:nvPr/>
        </p:nvSpPr>
        <p:spPr bwMode="auto">
          <a:xfrm>
            <a:off x="5218113" y="2000250"/>
            <a:ext cx="155575" cy="96838"/>
          </a:xfrm>
          <a:custGeom>
            <a:avLst/>
            <a:gdLst/>
            <a:ahLst/>
            <a:cxnLst>
              <a:cxn ang="0">
                <a:pos x="0" y="61"/>
              </a:cxn>
              <a:cxn ang="0">
                <a:pos x="17" y="59"/>
              </a:cxn>
              <a:cxn ang="0">
                <a:pos x="29" y="49"/>
              </a:cxn>
              <a:cxn ang="0">
                <a:pos x="45" y="54"/>
              </a:cxn>
              <a:cxn ang="0">
                <a:pos x="57" y="47"/>
              </a:cxn>
              <a:cxn ang="0">
                <a:pos x="74" y="45"/>
              </a:cxn>
              <a:cxn ang="0">
                <a:pos x="88" y="35"/>
              </a:cxn>
              <a:cxn ang="0">
                <a:pos x="90" y="21"/>
              </a:cxn>
              <a:cxn ang="0">
                <a:pos x="95" y="2"/>
              </a:cxn>
              <a:cxn ang="0">
                <a:pos x="98" y="0"/>
              </a:cxn>
            </a:cxnLst>
            <a:rect l="0" t="0" r="r" b="b"/>
            <a:pathLst>
              <a:path w="98" h="61">
                <a:moveTo>
                  <a:pt x="0" y="61"/>
                </a:moveTo>
                <a:lnTo>
                  <a:pt x="17" y="59"/>
                </a:lnTo>
                <a:lnTo>
                  <a:pt x="29" y="49"/>
                </a:lnTo>
                <a:lnTo>
                  <a:pt x="45" y="54"/>
                </a:lnTo>
                <a:lnTo>
                  <a:pt x="57" y="47"/>
                </a:lnTo>
                <a:lnTo>
                  <a:pt x="74" y="45"/>
                </a:lnTo>
                <a:lnTo>
                  <a:pt x="88" y="35"/>
                </a:lnTo>
                <a:lnTo>
                  <a:pt x="90" y="21"/>
                </a:lnTo>
                <a:lnTo>
                  <a:pt x="95" y="2"/>
                </a:lnTo>
                <a:lnTo>
                  <a:pt x="98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6" name="Freeform 482"/>
          <p:cNvSpPr>
            <a:spLocks/>
          </p:cNvSpPr>
          <p:nvPr/>
        </p:nvSpPr>
        <p:spPr bwMode="auto">
          <a:xfrm>
            <a:off x="5681663" y="2101850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2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7" name="Line 483"/>
          <p:cNvSpPr>
            <a:spLocks noChangeShapeType="1"/>
          </p:cNvSpPr>
          <p:nvPr/>
        </p:nvSpPr>
        <p:spPr bwMode="auto">
          <a:xfrm flipV="1">
            <a:off x="5181601" y="2097088"/>
            <a:ext cx="11113" cy="11113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8" name="Line 484"/>
          <p:cNvSpPr>
            <a:spLocks noChangeShapeType="1"/>
          </p:cNvSpPr>
          <p:nvPr/>
        </p:nvSpPr>
        <p:spPr bwMode="auto">
          <a:xfrm flipV="1">
            <a:off x="5170488" y="2108200"/>
            <a:ext cx="6350" cy="4763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9" name="Line 485"/>
          <p:cNvSpPr>
            <a:spLocks noChangeShapeType="1"/>
          </p:cNvSpPr>
          <p:nvPr/>
        </p:nvSpPr>
        <p:spPr bwMode="auto">
          <a:xfrm flipV="1">
            <a:off x="5075238" y="2097088"/>
            <a:ext cx="12700" cy="19050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0" name="Freeform 486"/>
          <p:cNvSpPr>
            <a:spLocks/>
          </p:cNvSpPr>
          <p:nvPr/>
        </p:nvSpPr>
        <p:spPr bwMode="auto">
          <a:xfrm>
            <a:off x="5305426" y="2097088"/>
            <a:ext cx="41275" cy="22225"/>
          </a:xfrm>
          <a:custGeom>
            <a:avLst/>
            <a:gdLst/>
            <a:ahLst/>
            <a:cxnLst>
              <a:cxn ang="0">
                <a:pos x="26" y="0"/>
              </a:cxn>
              <a:cxn ang="0">
                <a:pos x="12" y="7"/>
              </a:cxn>
              <a:cxn ang="0">
                <a:pos x="0" y="14"/>
              </a:cxn>
            </a:cxnLst>
            <a:rect l="0" t="0" r="r" b="b"/>
            <a:pathLst>
              <a:path w="26" h="14">
                <a:moveTo>
                  <a:pt x="26" y="0"/>
                </a:moveTo>
                <a:lnTo>
                  <a:pt x="12" y="7"/>
                </a:lnTo>
                <a:lnTo>
                  <a:pt x="0" y="14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1" name="Freeform 487"/>
          <p:cNvSpPr>
            <a:spLocks/>
          </p:cNvSpPr>
          <p:nvPr/>
        </p:nvSpPr>
        <p:spPr bwMode="auto">
          <a:xfrm>
            <a:off x="5159376" y="2116138"/>
            <a:ext cx="1588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2" name="Line 488"/>
          <p:cNvSpPr>
            <a:spLocks noChangeShapeType="1"/>
          </p:cNvSpPr>
          <p:nvPr/>
        </p:nvSpPr>
        <p:spPr bwMode="auto">
          <a:xfrm flipV="1">
            <a:off x="5741988" y="2112963"/>
            <a:ext cx="1588" cy="6350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3" name="Freeform 489"/>
          <p:cNvSpPr>
            <a:spLocks/>
          </p:cNvSpPr>
          <p:nvPr/>
        </p:nvSpPr>
        <p:spPr bwMode="auto">
          <a:xfrm>
            <a:off x="5421313" y="2097088"/>
            <a:ext cx="98425" cy="22225"/>
          </a:xfrm>
          <a:custGeom>
            <a:avLst/>
            <a:gdLst/>
            <a:ahLst/>
            <a:cxnLst>
              <a:cxn ang="0">
                <a:pos x="62" y="0"/>
              </a:cxn>
              <a:cxn ang="0">
                <a:pos x="45" y="0"/>
              </a:cxn>
              <a:cxn ang="0">
                <a:pos x="31" y="7"/>
              </a:cxn>
              <a:cxn ang="0">
                <a:pos x="17" y="14"/>
              </a:cxn>
              <a:cxn ang="0">
                <a:pos x="3" y="10"/>
              </a:cxn>
              <a:cxn ang="0">
                <a:pos x="0" y="7"/>
              </a:cxn>
            </a:cxnLst>
            <a:rect l="0" t="0" r="r" b="b"/>
            <a:pathLst>
              <a:path w="62" h="14">
                <a:moveTo>
                  <a:pt x="62" y="0"/>
                </a:moveTo>
                <a:lnTo>
                  <a:pt x="45" y="0"/>
                </a:lnTo>
                <a:lnTo>
                  <a:pt x="31" y="7"/>
                </a:lnTo>
                <a:lnTo>
                  <a:pt x="17" y="14"/>
                </a:lnTo>
                <a:lnTo>
                  <a:pt x="3" y="10"/>
                </a:lnTo>
                <a:lnTo>
                  <a:pt x="0" y="7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4" name="Line 490"/>
          <p:cNvSpPr>
            <a:spLocks noChangeShapeType="1"/>
          </p:cNvSpPr>
          <p:nvPr/>
        </p:nvSpPr>
        <p:spPr bwMode="auto">
          <a:xfrm flipV="1">
            <a:off x="5060951" y="2119313"/>
            <a:ext cx="7938" cy="12700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5" name="Freeform 491"/>
          <p:cNvSpPr>
            <a:spLocks/>
          </p:cNvSpPr>
          <p:nvPr/>
        </p:nvSpPr>
        <p:spPr bwMode="auto">
          <a:xfrm>
            <a:off x="5741988" y="2127250"/>
            <a:ext cx="3175" cy="7938"/>
          </a:xfrm>
          <a:custGeom>
            <a:avLst/>
            <a:gdLst/>
            <a:ahLst/>
            <a:cxnLst>
              <a:cxn ang="0">
                <a:pos x="2" y="5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 h="5">
                <a:moveTo>
                  <a:pt x="2" y="5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6" name="Line 492"/>
          <p:cNvSpPr>
            <a:spLocks noChangeShapeType="1"/>
          </p:cNvSpPr>
          <p:nvPr/>
        </p:nvSpPr>
        <p:spPr bwMode="auto">
          <a:xfrm flipV="1">
            <a:off x="5132388" y="2119313"/>
            <a:ext cx="19050" cy="15875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7" name="Freeform 493"/>
          <p:cNvSpPr>
            <a:spLocks/>
          </p:cNvSpPr>
          <p:nvPr/>
        </p:nvSpPr>
        <p:spPr bwMode="auto">
          <a:xfrm>
            <a:off x="5700713" y="2108200"/>
            <a:ext cx="25400" cy="26988"/>
          </a:xfrm>
          <a:custGeom>
            <a:avLst/>
            <a:gdLst/>
            <a:ahLst/>
            <a:cxnLst>
              <a:cxn ang="0">
                <a:pos x="12" y="0"/>
              </a:cxn>
              <a:cxn ang="0">
                <a:pos x="0" y="12"/>
              </a:cxn>
              <a:cxn ang="0">
                <a:pos x="16" y="17"/>
              </a:cxn>
            </a:cxnLst>
            <a:rect l="0" t="0" r="r" b="b"/>
            <a:pathLst>
              <a:path w="16" h="17">
                <a:moveTo>
                  <a:pt x="12" y="0"/>
                </a:moveTo>
                <a:lnTo>
                  <a:pt x="0" y="12"/>
                </a:lnTo>
                <a:lnTo>
                  <a:pt x="16" y="17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8" name="Line 494"/>
          <p:cNvSpPr>
            <a:spLocks noChangeShapeType="1"/>
          </p:cNvSpPr>
          <p:nvPr/>
        </p:nvSpPr>
        <p:spPr bwMode="auto">
          <a:xfrm flipH="1">
            <a:off x="5211763" y="2127250"/>
            <a:ext cx="11113" cy="11113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9" name="Line 495"/>
          <p:cNvSpPr>
            <a:spLocks noChangeShapeType="1"/>
          </p:cNvSpPr>
          <p:nvPr/>
        </p:nvSpPr>
        <p:spPr bwMode="auto">
          <a:xfrm flipH="1">
            <a:off x="5376863" y="2135188"/>
            <a:ext cx="19050" cy="3175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0" name="Freeform 496"/>
          <p:cNvSpPr>
            <a:spLocks/>
          </p:cNvSpPr>
          <p:nvPr/>
        </p:nvSpPr>
        <p:spPr bwMode="auto">
          <a:xfrm>
            <a:off x="5124451" y="2135188"/>
            <a:ext cx="1588" cy="7938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0" y="2"/>
              </a:cxn>
              <a:cxn ang="0">
                <a:pos x="0" y="0"/>
              </a:cxn>
            </a:cxnLst>
            <a:rect l="0" t="0" r="r" b="b"/>
            <a:pathLst>
              <a:path h="5">
                <a:moveTo>
                  <a:pt x="0" y="5"/>
                </a:move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1" name="Line 497"/>
          <p:cNvSpPr>
            <a:spLocks noChangeShapeType="1"/>
          </p:cNvSpPr>
          <p:nvPr/>
        </p:nvSpPr>
        <p:spPr bwMode="auto">
          <a:xfrm flipV="1">
            <a:off x="5049838" y="2132013"/>
            <a:ext cx="11113" cy="11113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2" name="Freeform 498"/>
          <p:cNvSpPr>
            <a:spLocks/>
          </p:cNvSpPr>
          <p:nvPr/>
        </p:nvSpPr>
        <p:spPr bwMode="auto">
          <a:xfrm>
            <a:off x="5230813" y="2119313"/>
            <a:ext cx="58738" cy="23813"/>
          </a:xfrm>
          <a:custGeom>
            <a:avLst/>
            <a:gdLst/>
            <a:ahLst/>
            <a:cxnLst>
              <a:cxn ang="0">
                <a:pos x="37" y="0"/>
              </a:cxn>
              <a:cxn ang="0">
                <a:pos x="23" y="5"/>
              </a:cxn>
              <a:cxn ang="0">
                <a:pos x="9" y="15"/>
              </a:cxn>
              <a:cxn ang="0">
                <a:pos x="0" y="8"/>
              </a:cxn>
            </a:cxnLst>
            <a:rect l="0" t="0" r="r" b="b"/>
            <a:pathLst>
              <a:path w="37" h="15">
                <a:moveTo>
                  <a:pt x="37" y="0"/>
                </a:moveTo>
                <a:lnTo>
                  <a:pt x="23" y="5"/>
                </a:lnTo>
                <a:lnTo>
                  <a:pt x="9" y="15"/>
                </a:lnTo>
                <a:lnTo>
                  <a:pt x="0" y="8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3" name="Freeform 499"/>
          <p:cNvSpPr>
            <a:spLocks/>
          </p:cNvSpPr>
          <p:nvPr/>
        </p:nvSpPr>
        <p:spPr bwMode="auto">
          <a:xfrm>
            <a:off x="5403851" y="2135188"/>
            <a:ext cx="11113" cy="11113"/>
          </a:xfrm>
          <a:custGeom>
            <a:avLst/>
            <a:gdLst/>
            <a:ahLst/>
            <a:cxnLst>
              <a:cxn ang="0">
                <a:pos x="7" y="0"/>
              </a:cxn>
              <a:cxn ang="0">
                <a:pos x="4" y="0"/>
              </a:cxn>
              <a:cxn ang="0">
                <a:pos x="0" y="7"/>
              </a:cxn>
            </a:cxnLst>
            <a:rect l="0" t="0" r="r" b="b"/>
            <a:pathLst>
              <a:path w="7" h="7">
                <a:moveTo>
                  <a:pt x="7" y="0"/>
                </a:moveTo>
                <a:lnTo>
                  <a:pt x="4" y="0"/>
                </a:lnTo>
                <a:lnTo>
                  <a:pt x="0" y="7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4" name="Line 500"/>
          <p:cNvSpPr>
            <a:spLocks noChangeShapeType="1"/>
          </p:cNvSpPr>
          <p:nvPr/>
        </p:nvSpPr>
        <p:spPr bwMode="auto">
          <a:xfrm>
            <a:off x="5403851" y="2146300"/>
            <a:ext cx="1588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5" name="Freeform 501"/>
          <p:cNvSpPr>
            <a:spLocks/>
          </p:cNvSpPr>
          <p:nvPr/>
        </p:nvSpPr>
        <p:spPr bwMode="auto">
          <a:xfrm>
            <a:off x="5670551" y="2105025"/>
            <a:ext cx="11113" cy="41275"/>
          </a:xfrm>
          <a:custGeom>
            <a:avLst/>
            <a:gdLst/>
            <a:ahLst/>
            <a:cxnLst>
              <a:cxn ang="0">
                <a:pos x="7" y="0"/>
              </a:cxn>
              <a:cxn ang="0">
                <a:pos x="0" y="14"/>
              </a:cxn>
              <a:cxn ang="0">
                <a:pos x="4" y="26"/>
              </a:cxn>
            </a:cxnLst>
            <a:rect l="0" t="0" r="r" b="b"/>
            <a:pathLst>
              <a:path w="7" h="26">
                <a:moveTo>
                  <a:pt x="7" y="0"/>
                </a:moveTo>
                <a:lnTo>
                  <a:pt x="0" y="14"/>
                </a:lnTo>
                <a:lnTo>
                  <a:pt x="4" y="26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6" name="Line 502"/>
          <p:cNvSpPr>
            <a:spLocks noChangeShapeType="1"/>
          </p:cNvSpPr>
          <p:nvPr/>
        </p:nvSpPr>
        <p:spPr bwMode="auto">
          <a:xfrm>
            <a:off x="5038726" y="2146300"/>
            <a:ext cx="11113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7" name="Line 503"/>
          <p:cNvSpPr>
            <a:spLocks noChangeShapeType="1"/>
          </p:cNvSpPr>
          <p:nvPr/>
        </p:nvSpPr>
        <p:spPr bwMode="auto">
          <a:xfrm flipH="1">
            <a:off x="5192713" y="2143125"/>
            <a:ext cx="11113" cy="6350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8" name="Line 504"/>
          <p:cNvSpPr>
            <a:spLocks noChangeShapeType="1"/>
          </p:cNvSpPr>
          <p:nvPr/>
        </p:nvSpPr>
        <p:spPr bwMode="auto">
          <a:xfrm flipH="1">
            <a:off x="5376863" y="2146300"/>
            <a:ext cx="22225" cy="11113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9" name="Line 505"/>
          <p:cNvSpPr>
            <a:spLocks noChangeShapeType="1"/>
          </p:cNvSpPr>
          <p:nvPr/>
        </p:nvSpPr>
        <p:spPr bwMode="auto">
          <a:xfrm>
            <a:off x="5670551" y="2154238"/>
            <a:ext cx="1588" cy="6350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0" name="Line 506"/>
          <p:cNvSpPr>
            <a:spLocks noChangeShapeType="1"/>
          </p:cNvSpPr>
          <p:nvPr/>
        </p:nvSpPr>
        <p:spPr bwMode="auto">
          <a:xfrm flipH="1">
            <a:off x="5346701" y="2146300"/>
            <a:ext cx="7938" cy="142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1" name="Freeform 507"/>
          <p:cNvSpPr>
            <a:spLocks/>
          </p:cNvSpPr>
          <p:nvPr/>
        </p:nvSpPr>
        <p:spPr bwMode="auto">
          <a:xfrm>
            <a:off x="5159376" y="2149475"/>
            <a:ext cx="33338" cy="23813"/>
          </a:xfrm>
          <a:custGeom>
            <a:avLst/>
            <a:gdLst/>
            <a:ahLst/>
            <a:cxnLst>
              <a:cxn ang="0">
                <a:pos x="21" y="0"/>
              </a:cxn>
              <a:cxn ang="0">
                <a:pos x="11" y="12"/>
              </a:cxn>
              <a:cxn ang="0">
                <a:pos x="0" y="15"/>
              </a:cxn>
            </a:cxnLst>
            <a:rect l="0" t="0" r="r" b="b"/>
            <a:pathLst>
              <a:path w="21" h="15">
                <a:moveTo>
                  <a:pt x="21" y="0"/>
                </a:moveTo>
                <a:lnTo>
                  <a:pt x="11" y="12"/>
                </a:lnTo>
                <a:lnTo>
                  <a:pt x="0" y="15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2" name="Line 508"/>
          <p:cNvSpPr>
            <a:spLocks noChangeShapeType="1"/>
          </p:cNvSpPr>
          <p:nvPr/>
        </p:nvSpPr>
        <p:spPr bwMode="auto">
          <a:xfrm flipH="1">
            <a:off x="5357813" y="2168525"/>
            <a:ext cx="15875" cy="793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3" name="Freeform 509"/>
          <p:cNvSpPr>
            <a:spLocks/>
          </p:cNvSpPr>
          <p:nvPr/>
        </p:nvSpPr>
        <p:spPr bwMode="auto">
          <a:xfrm>
            <a:off x="5080001" y="2146300"/>
            <a:ext cx="41275" cy="38100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12" y="14"/>
              </a:cxn>
              <a:cxn ang="0">
                <a:pos x="24" y="2"/>
              </a:cxn>
              <a:cxn ang="0">
                <a:pos x="26" y="0"/>
              </a:cxn>
            </a:cxnLst>
            <a:rect l="0" t="0" r="r" b="b"/>
            <a:pathLst>
              <a:path w="26" h="24">
                <a:moveTo>
                  <a:pt x="0" y="24"/>
                </a:moveTo>
                <a:lnTo>
                  <a:pt x="12" y="14"/>
                </a:lnTo>
                <a:lnTo>
                  <a:pt x="24" y="2"/>
                </a:lnTo>
                <a:lnTo>
                  <a:pt x="26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4" name="Line 510"/>
          <p:cNvSpPr>
            <a:spLocks noChangeShapeType="1"/>
          </p:cNvSpPr>
          <p:nvPr/>
        </p:nvSpPr>
        <p:spPr bwMode="auto">
          <a:xfrm flipV="1">
            <a:off x="5016501" y="2179638"/>
            <a:ext cx="1588" cy="793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5" name="Freeform 511"/>
          <p:cNvSpPr>
            <a:spLocks/>
          </p:cNvSpPr>
          <p:nvPr/>
        </p:nvSpPr>
        <p:spPr bwMode="auto">
          <a:xfrm>
            <a:off x="5588001" y="1946275"/>
            <a:ext cx="55563" cy="241300"/>
          </a:xfrm>
          <a:custGeom>
            <a:avLst/>
            <a:gdLst/>
            <a:ahLst/>
            <a:cxnLst>
              <a:cxn ang="0">
                <a:pos x="14" y="152"/>
              </a:cxn>
              <a:cxn ang="0">
                <a:pos x="16" y="135"/>
              </a:cxn>
              <a:cxn ang="0">
                <a:pos x="26" y="121"/>
              </a:cxn>
              <a:cxn ang="0">
                <a:pos x="28" y="105"/>
              </a:cxn>
              <a:cxn ang="0">
                <a:pos x="35" y="90"/>
              </a:cxn>
              <a:cxn ang="0">
                <a:pos x="35" y="76"/>
              </a:cxn>
              <a:cxn ang="0">
                <a:pos x="33" y="60"/>
              </a:cxn>
              <a:cxn ang="0">
                <a:pos x="28" y="43"/>
              </a:cxn>
              <a:cxn ang="0">
                <a:pos x="21" y="29"/>
              </a:cxn>
              <a:cxn ang="0">
                <a:pos x="14" y="12"/>
              </a:cxn>
              <a:cxn ang="0">
                <a:pos x="4" y="3"/>
              </a:cxn>
              <a:cxn ang="0">
                <a:pos x="0" y="0"/>
              </a:cxn>
            </a:cxnLst>
            <a:rect l="0" t="0" r="r" b="b"/>
            <a:pathLst>
              <a:path w="35" h="152">
                <a:moveTo>
                  <a:pt x="14" y="152"/>
                </a:moveTo>
                <a:lnTo>
                  <a:pt x="16" y="135"/>
                </a:lnTo>
                <a:lnTo>
                  <a:pt x="26" y="121"/>
                </a:lnTo>
                <a:lnTo>
                  <a:pt x="28" y="105"/>
                </a:lnTo>
                <a:lnTo>
                  <a:pt x="35" y="90"/>
                </a:lnTo>
                <a:lnTo>
                  <a:pt x="35" y="76"/>
                </a:lnTo>
                <a:lnTo>
                  <a:pt x="33" y="60"/>
                </a:lnTo>
                <a:lnTo>
                  <a:pt x="28" y="43"/>
                </a:lnTo>
                <a:lnTo>
                  <a:pt x="21" y="29"/>
                </a:lnTo>
                <a:lnTo>
                  <a:pt x="14" y="12"/>
                </a:lnTo>
                <a:lnTo>
                  <a:pt x="4" y="3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6" name="Freeform 512"/>
          <p:cNvSpPr>
            <a:spLocks/>
          </p:cNvSpPr>
          <p:nvPr/>
        </p:nvSpPr>
        <p:spPr bwMode="auto">
          <a:xfrm>
            <a:off x="5530851" y="2025650"/>
            <a:ext cx="68263" cy="1619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7" y="0"/>
              </a:cxn>
              <a:cxn ang="0">
                <a:pos x="21" y="14"/>
              </a:cxn>
              <a:cxn ang="0">
                <a:pos x="33" y="26"/>
              </a:cxn>
              <a:cxn ang="0">
                <a:pos x="40" y="40"/>
              </a:cxn>
              <a:cxn ang="0">
                <a:pos x="43" y="57"/>
              </a:cxn>
              <a:cxn ang="0">
                <a:pos x="33" y="69"/>
              </a:cxn>
              <a:cxn ang="0">
                <a:pos x="29" y="85"/>
              </a:cxn>
              <a:cxn ang="0">
                <a:pos x="33" y="100"/>
              </a:cxn>
              <a:cxn ang="0">
                <a:pos x="36" y="102"/>
              </a:cxn>
            </a:cxnLst>
            <a:rect l="0" t="0" r="r" b="b"/>
            <a:pathLst>
              <a:path w="43" h="102">
                <a:moveTo>
                  <a:pt x="0" y="0"/>
                </a:moveTo>
                <a:lnTo>
                  <a:pt x="17" y="0"/>
                </a:lnTo>
                <a:lnTo>
                  <a:pt x="21" y="14"/>
                </a:lnTo>
                <a:lnTo>
                  <a:pt x="33" y="26"/>
                </a:lnTo>
                <a:lnTo>
                  <a:pt x="40" y="40"/>
                </a:lnTo>
                <a:lnTo>
                  <a:pt x="43" y="57"/>
                </a:lnTo>
                <a:lnTo>
                  <a:pt x="33" y="69"/>
                </a:lnTo>
                <a:lnTo>
                  <a:pt x="29" y="85"/>
                </a:lnTo>
                <a:lnTo>
                  <a:pt x="33" y="100"/>
                </a:lnTo>
                <a:lnTo>
                  <a:pt x="36" y="102"/>
                </a:lnTo>
              </a:path>
            </a:pathLst>
          </a:custGeom>
          <a:noFill/>
          <a:ln w="7938" cap="rnd">
            <a:solidFill>
              <a:srgbClr val="6FCCD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7" name="Freeform 513"/>
          <p:cNvSpPr>
            <a:spLocks/>
          </p:cNvSpPr>
          <p:nvPr/>
        </p:nvSpPr>
        <p:spPr bwMode="auto">
          <a:xfrm>
            <a:off x="5519738" y="2097088"/>
            <a:ext cx="26988" cy="93663"/>
          </a:xfrm>
          <a:custGeom>
            <a:avLst/>
            <a:gdLst/>
            <a:ahLst/>
            <a:cxnLst>
              <a:cxn ang="0">
                <a:pos x="17" y="59"/>
              </a:cxn>
              <a:cxn ang="0">
                <a:pos x="9" y="45"/>
              </a:cxn>
              <a:cxn ang="0">
                <a:pos x="17" y="31"/>
              </a:cxn>
              <a:cxn ang="0">
                <a:pos x="14" y="14"/>
              </a:cxn>
              <a:cxn ang="0">
                <a:pos x="7" y="3"/>
              </a:cxn>
              <a:cxn ang="0">
                <a:pos x="0" y="0"/>
              </a:cxn>
            </a:cxnLst>
            <a:rect l="0" t="0" r="r" b="b"/>
            <a:pathLst>
              <a:path w="17" h="59">
                <a:moveTo>
                  <a:pt x="17" y="59"/>
                </a:moveTo>
                <a:lnTo>
                  <a:pt x="9" y="45"/>
                </a:lnTo>
                <a:lnTo>
                  <a:pt x="17" y="31"/>
                </a:lnTo>
                <a:lnTo>
                  <a:pt x="14" y="14"/>
                </a:lnTo>
                <a:lnTo>
                  <a:pt x="7" y="3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8" name="Freeform 514"/>
          <p:cNvSpPr>
            <a:spLocks/>
          </p:cNvSpPr>
          <p:nvPr/>
        </p:nvSpPr>
        <p:spPr bwMode="auto">
          <a:xfrm>
            <a:off x="5011738" y="2190750"/>
            <a:ext cx="4763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" y="0"/>
              </a:cxn>
              <a:cxn ang="0">
                <a:pos x="3" y="0"/>
              </a:cxn>
            </a:cxnLst>
            <a:rect l="0" t="0" r="r" b="b"/>
            <a:pathLst>
              <a:path w="3">
                <a:moveTo>
                  <a:pt x="0" y="0"/>
                </a:moveTo>
                <a:lnTo>
                  <a:pt x="3" y="0"/>
                </a:lnTo>
                <a:lnTo>
                  <a:pt x="3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9" name="Line 515"/>
          <p:cNvSpPr>
            <a:spLocks noChangeShapeType="1"/>
          </p:cNvSpPr>
          <p:nvPr/>
        </p:nvSpPr>
        <p:spPr bwMode="auto">
          <a:xfrm flipV="1">
            <a:off x="5072063" y="2187575"/>
            <a:ext cx="3175" cy="3175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0" name="Freeform 516"/>
          <p:cNvSpPr>
            <a:spLocks/>
          </p:cNvSpPr>
          <p:nvPr/>
        </p:nvSpPr>
        <p:spPr bwMode="auto">
          <a:xfrm>
            <a:off x="5360988" y="2179638"/>
            <a:ext cx="53975" cy="15875"/>
          </a:xfrm>
          <a:custGeom>
            <a:avLst/>
            <a:gdLst/>
            <a:ahLst/>
            <a:cxnLst>
              <a:cxn ang="0">
                <a:pos x="34" y="0"/>
              </a:cxn>
              <a:cxn ang="0">
                <a:pos x="17" y="3"/>
              </a:cxn>
              <a:cxn ang="0">
                <a:pos x="3" y="10"/>
              </a:cxn>
              <a:cxn ang="0">
                <a:pos x="0" y="10"/>
              </a:cxn>
            </a:cxnLst>
            <a:rect l="0" t="0" r="r" b="b"/>
            <a:pathLst>
              <a:path w="34" h="10">
                <a:moveTo>
                  <a:pt x="34" y="0"/>
                </a:moveTo>
                <a:lnTo>
                  <a:pt x="17" y="3"/>
                </a:lnTo>
                <a:lnTo>
                  <a:pt x="3" y="10"/>
                </a:lnTo>
                <a:lnTo>
                  <a:pt x="0" y="1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1" name="Freeform 517"/>
          <p:cNvSpPr>
            <a:spLocks/>
          </p:cNvSpPr>
          <p:nvPr/>
        </p:nvSpPr>
        <p:spPr bwMode="auto">
          <a:xfrm>
            <a:off x="5414963" y="2190750"/>
            <a:ext cx="47625" cy="7938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14" y="5"/>
              </a:cxn>
              <a:cxn ang="0">
                <a:pos x="0" y="0"/>
              </a:cxn>
            </a:cxnLst>
            <a:rect l="0" t="0" r="r" b="b"/>
            <a:pathLst>
              <a:path w="30" h="5">
                <a:moveTo>
                  <a:pt x="30" y="0"/>
                </a:moveTo>
                <a:lnTo>
                  <a:pt x="14" y="5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2" name="Freeform 518"/>
          <p:cNvSpPr>
            <a:spLocks/>
          </p:cNvSpPr>
          <p:nvPr/>
        </p:nvSpPr>
        <p:spPr bwMode="auto">
          <a:xfrm>
            <a:off x="5659438" y="2160588"/>
            <a:ext cx="11113" cy="42863"/>
          </a:xfrm>
          <a:custGeom>
            <a:avLst/>
            <a:gdLst/>
            <a:ahLst/>
            <a:cxnLst>
              <a:cxn ang="0">
                <a:pos x="7" y="0"/>
              </a:cxn>
              <a:cxn ang="0">
                <a:pos x="0" y="15"/>
              </a:cxn>
              <a:cxn ang="0">
                <a:pos x="2" y="27"/>
              </a:cxn>
            </a:cxnLst>
            <a:rect l="0" t="0" r="r" b="b"/>
            <a:pathLst>
              <a:path w="7" h="27">
                <a:moveTo>
                  <a:pt x="7" y="0"/>
                </a:moveTo>
                <a:lnTo>
                  <a:pt x="0" y="15"/>
                </a:lnTo>
                <a:lnTo>
                  <a:pt x="2" y="27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3" name="Line 519"/>
          <p:cNvSpPr>
            <a:spLocks noChangeShapeType="1"/>
          </p:cNvSpPr>
          <p:nvPr/>
        </p:nvSpPr>
        <p:spPr bwMode="auto">
          <a:xfrm flipH="1" flipV="1">
            <a:off x="5462588" y="2190750"/>
            <a:ext cx="4763" cy="15875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4" name="Line 520"/>
          <p:cNvSpPr>
            <a:spLocks noChangeShapeType="1"/>
          </p:cNvSpPr>
          <p:nvPr/>
        </p:nvSpPr>
        <p:spPr bwMode="auto">
          <a:xfrm>
            <a:off x="5467351" y="2206625"/>
            <a:ext cx="1588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5" name="Freeform 521"/>
          <p:cNvSpPr>
            <a:spLocks/>
          </p:cNvSpPr>
          <p:nvPr/>
        </p:nvSpPr>
        <p:spPr bwMode="auto">
          <a:xfrm>
            <a:off x="5000626" y="2206625"/>
            <a:ext cx="3175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6" name="Freeform 522"/>
          <p:cNvSpPr>
            <a:spLocks/>
          </p:cNvSpPr>
          <p:nvPr/>
        </p:nvSpPr>
        <p:spPr bwMode="auto">
          <a:xfrm>
            <a:off x="5707063" y="2176463"/>
            <a:ext cx="15875" cy="33338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3" y="9"/>
              </a:cxn>
              <a:cxn ang="0">
                <a:pos x="0" y="21"/>
              </a:cxn>
            </a:cxnLst>
            <a:rect l="0" t="0" r="r" b="b"/>
            <a:pathLst>
              <a:path w="10" h="21">
                <a:moveTo>
                  <a:pt x="10" y="0"/>
                </a:moveTo>
                <a:lnTo>
                  <a:pt x="3" y="9"/>
                </a:lnTo>
                <a:lnTo>
                  <a:pt x="0" y="21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7" name="Freeform 523"/>
          <p:cNvSpPr>
            <a:spLocks/>
          </p:cNvSpPr>
          <p:nvPr/>
        </p:nvSpPr>
        <p:spPr bwMode="auto">
          <a:xfrm>
            <a:off x="5181601" y="2176463"/>
            <a:ext cx="41275" cy="38100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14" y="19"/>
              </a:cxn>
              <a:cxn ang="0">
                <a:pos x="26" y="5"/>
              </a:cxn>
              <a:cxn ang="0">
                <a:pos x="26" y="0"/>
              </a:cxn>
            </a:cxnLst>
            <a:rect l="0" t="0" r="r" b="b"/>
            <a:pathLst>
              <a:path w="26" h="24">
                <a:moveTo>
                  <a:pt x="0" y="24"/>
                </a:moveTo>
                <a:lnTo>
                  <a:pt x="14" y="19"/>
                </a:lnTo>
                <a:lnTo>
                  <a:pt x="26" y="5"/>
                </a:lnTo>
                <a:lnTo>
                  <a:pt x="26" y="0"/>
                </a:lnTo>
              </a:path>
            </a:pathLst>
          </a:custGeom>
          <a:noFill/>
          <a:ln w="7938" cap="rnd">
            <a:solidFill>
              <a:srgbClr val="6FCCD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8" name="Line 524"/>
          <p:cNvSpPr>
            <a:spLocks noChangeShapeType="1"/>
          </p:cNvSpPr>
          <p:nvPr/>
        </p:nvSpPr>
        <p:spPr bwMode="auto">
          <a:xfrm flipV="1">
            <a:off x="5060951" y="2198688"/>
            <a:ext cx="7938" cy="15875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9" name="Freeform 525"/>
          <p:cNvSpPr>
            <a:spLocks/>
          </p:cNvSpPr>
          <p:nvPr/>
        </p:nvSpPr>
        <p:spPr bwMode="auto">
          <a:xfrm>
            <a:off x="5289551" y="2160588"/>
            <a:ext cx="57150" cy="53975"/>
          </a:xfrm>
          <a:custGeom>
            <a:avLst/>
            <a:gdLst/>
            <a:ahLst/>
            <a:cxnLst>
              <a:cxn ang="0">
                <a:pos x="36" y="0"/>
              </a:cxn>
              <a:cxn ang="0">
                <a:pos x="22" y="12"/>
              </a:cxn>
              <a:cxn ang="0">
                <a:pos x="10" y="24"/>
              </a:cxn>
              <a:cxn ang="0">
                <a:pos x="0" y="34"/>
              </a:cxn>
            </a:cxnLst>
            <a:rect l="0" t="0" r="r" b="b"/>
            <a:pathLst>
              <a:path w="36" h="34">
                <a:moveTo>
                  <a:pt x="36" y="0"/>
                </a:moveTo>
                <a:lnTo>
                  <a:pt x="22" y="12"/>
                </a:lnTo>
                <a:lnTo>
                  <a:pt x="10" y="24"/>
                </a:lnTo>
                <a:lnTo>
                  <a:pt x="0" y="34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0" name="Line 526"/>
          <p:cNvSpPr>
            <a:spLocks noChangeShapeType="1"/>
          </p:cNvSpPr>
          <p:nvPr/>
        </p:nvSpPr>
        <p:spPr bwMode="auto">
          <a:xfrm flipV="1">
            <a:off x="4992688" y="2206625"/>
            <a:ext cx="7938" cy="11113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1" name="Line 527"/>
          <p:cNvSpPr>
            <a:spLocks noChangeShapeType="1"/>
          </p:cNvSpPr>
          <p:nvPr/>
        </p:nvSpPr>
        <p:spPr bwMode="auto">
          <a:xfrm flipV="1">
            <a:off x="4992688" y="2217738"/>
            <a:ext cx="1588" cy="3175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2" name="Line 528"/>
          <p:cNvSpPr>
            <a:spLocks noChangeShapeType="1"/>
          </p:cNvSpPr>
          <p:nvPr/>
        </p:nvSpPr>
        <p:spPr bwMode="auto">
          <a:xfrm>
            <a:off x="4914901" y="2228850"/>
            <a:ext cx="1588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3" name="Line 529"/>
          <p:cNvSpPr>
            <a:spLocks noChangeShapeType="1"/>
          </p:cNvSpPr>
          <p:nvPr/>
        </p:nvSpPr>
        <p:spPr bwMode="auto">
          <a:xfrm>
            <a:off x="4914901" y="2228850"/>
            <a:ext cx="1588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4" name="Freeform 530"/>
          <p:cNvSpPr>
            <a:spLocks/>
          </p:cNvSpPr>
          <p:nvPr/>
        </p:nvSpPr>
        <p:spPr bwMode="auto">
          <a:xfrm>
            <a:off x="5237163" y="2203450"/>
            <a:ext cx="23813" cy="25400"/>
          </a:xfrm>
          <a:custGeom>
            <a:avLst/>
            <a:gdLst/>
            <a:ahLst/>
            <a:cxnLst>
              <a:cxn ang="0">
                <a:pos x="15" y="0"/>
              </a:cxn>
              <a:cxn ang="0">
                <a:pos x="5" y="14"/>
              </a:cxn>
              <a:cxn ang="0">
                <a:pos x="0" y="16"/>
              </a:cxn>
            </a:cxnLst>
            <a:rect l="0" t="0" r="r" b="b"/>
            <a:pathLst>
              <a:path w="15" h="16">
                <a:moveTo>
                  <a:pt x="15" y="0"/>
                </a:moveTo>
                <a:lnTo>
                  <a:pt x="5" y="14"/>
                </a:lnTo>
                <a:lnTo>
                  <a:pt x="0" y="16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5" name="Freeform 531"/>
          <p:cNvSpPr>
            <a:spLocks/>
          </p:cNvSpPr>
          <p:nvPr/>
        </p:nvSpPr>
        <p:spPr bwMode="auto">
          <a:xfrm>
            <a:off x="5527676" y="2203450"/>
            <a:ext cx="11113" cy="25400"/>
          </a:xfrm>
          <a:custGeom>
            <a:avLst/>
            <a:gdLst/>
            <a:ahLst/>
            <a:cxnLst>
              <a:cxn ang="0">
                <a:pos x="0" y="16"/>
              </a:cxn>
              <a:cxn ang="0">
                <a:pos x="4" y="2"/>
              </a:cxn>
              <a:cxn ang="0">
                <a:pos x="7" y="0"/>
              </a:cxn>
            </a:cxnLst>
            <a:rect l="0" t="0" r="r" b="b"/>
            <a:pathLst>
              <a:path w="7" h="16">
                <a:moveTo>
                  <a:pt x="0" y="16"/>
                </a:moveTo>
                <a:lnTo>
                  <a:pt x="4" y="2"/>
                </a:lnTo>
                <a:lnTo>
                  <a:pt x="7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6" name="Freeform 532"/>
          <p:cNvSpPr>
            <a:spLocks/>
          </p:cNvSpPr>
          <p:nvPr/>
        </p:nvSpPr>
        <p:spPr bwMode="auto">
          <a:xfrm>
            <a:off x="5302251" y="2187575"/>
            <a:ext cx="44450" cy="44450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21" y="12"/>
              </a:cxn>
              <a:cxn ang="0">
                <a:pos x="9" y="26"/>
              </a:cxn>
              <a:cxn ang="0">
                <a:pos x="0" y="28"/>
              </a:cxn>
            </a:cxnLst>
            <a:rect l="0" t="0" r="r" b="b"/>
            <a:pathLst>
              <a:path w="28" h="28">
                <a:moveTo>
                  <a:pt x="28" y="0"/>
                </a:moveTo>
                <a:lnTo>
                  <a:pt x="21" y="12"/>
                </a:lnTo>
                <a:lnTo>
                  <a:pt x="9" y="26"/>
                </a:lnTo>
                <a:lnTo>
                  <a:pt x="0" y="28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7" name="Freeform 533"/>
          <p:cNvSpPr>
            <a:spLocks/>
          </p:cNvSpPr>
          <p:nvPr/>
        </p:nvSpPr>
        <p:spPr bwMode="auto">
          <a:xfrm>
            <a:off x="5368926" y="2206625"/>
            <a:ext cx="30163" cy="33338"/>
          </a:xfrm>
          <a:custGeom>
            <a:avLst/>
            <a:gdLst/>
            <a:ahLst/>
            <a:cxnLst>
              <a:cxn ang="0">
                <a:pos x="0" y="21"/>
              </a:cxn>
              <a:cxn ang="0">
                <a:pos x="3" y="7"/>
              </a:cxn>
              <a:cxn ang="0">
                <a:pos x="10" y="0"/>
              </a:cxn>
              <a:cxn ang="0">
                <a:pos x="19" y="0"/>
              </a:cxn>
            </a:cxnLst>
            <a:rect l="0" t="0" r="r" b="b"/>
            <a:pathLst>
              <a:path w="19" h="21">
                <a:moveTo>
                  <a:pt x="0" y="21"/>
                </a:moveTo>
                <a:lnTo>
                  <a:pt x="3" y="7"/>
                </a:lnTo>
                <a:lnTo>
                  <a:pt x="10" y="0"/>
                </a:lnTo>
                <a:lnTo>
                  <a:pt x="19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8" name="Freeform 534"/>
          <p:cNvSpPr>
            <a:spLocks/>
          </p:cNvSpPr>
          <p:nvPr/>
        </p:nvSpPr>
        <p:spPr bwMode="auto">
          <a:xfrm>
            <a:off x="5561013" y="2206625"/>
            <a:ext cx="11113" cy="38100"/>
          </a:xfrm>
          <a:custGeom>
            <a:avLst/>
            <a:gdLst/>
            <a:ahLst/>
            <a:cxnLst>
              <a:cxn ang="0">
                <a:pos x="7" y="0"/>
              </a:cxn>
              <a:cxn ang="0">
                <a:pos x="0" y="14"/>
              </a:cxn>
              <a:cxn ang="0">
                <a:pos x="7" y="24"/>
              </a:cxn>
            </a:cxnLst>
            <a:rect l="0" t="0" r="r" b="b"/>
            <a:pathLst>
              <a:path w="7" h="24">
                <a:moveTo>
                  <a:pt x="7" y="0"/>
                </a:moveTo>
                <a:lnTo>
                  <a:pt x="0" y="14"/>
                </a:lnTo>
                <a:lnTo>
                  <a:pt x="7" y="24"/>
                </a:lnTo>
              </a:path>
            </a:pathLst>
          </a:custGeom>
          <a:noFill/>
          <a:ln w="7938" cap="rnd">
            <a:solidFill>
              <a:srgbClr val="6FCCD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9" name="Line 535"/>
          <p:cNvSpPr>
            <a:spLocks noChangeShapeType="1"/>
          </p:cNvSpPr>
          <p:nvPr/>
        </p:nvSpPr>
        <p:spPr bwMode="auto">
          <a:xfrm flipH="1">
            <a:off x="5267326" y="2228850"/>
            <a:ext cx="15875" cy="15875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0" name="Line 536"/>
          <p:cNvSpPr>
            <a:spLocks noChangeShapeType="1"/>
          </p:cNvSpPr>
          <p:nvPr/>
        </p:nvSpPr>
        <p:spPr bwMode="auto">
          <a:xfrm flipH="1">
            <a:off x="5368926" y="2244725"/>
            <a:ext cx="4763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1" name="Freeform 537"/>
          <p:cNvSpPr>
            <a:spLocks/>
          </p:cNvSpPr>
          <p:nvPr/>
        </p:nvSpPr>
        <p:spPr bwMode="auto">
          <a:xfrm>
            <a:off x="5610226" y="2206625"/>
            <a:ext cx="3175" cy="41275"/>
          </a:xfrm>
          <a:custGeom>
            <a:avLst/>
            <a:gdLst/>
            <a:ahLst/>
            <a:cxnLst>
              <a:cxn ang="0">
                <a:pos x="2" y="26"/>
              </a:cxn>
              <a:cxn ang="0">
                <a:pos x="0" y="12"/>
              </a:cxn>
              <a:cxn ang="0">
                <a:pos x="0" y="0"/>
              </a:cxn>
            </a:cxnLst>
            <a:rect l="0" t="0" r="r" b="b"/>
            <a:pathLst>
              <a:path w="2" h="26">
                <a:moveTo>
                  <a:pt x="2" y="26"/>
                </a:moveTo>
                <a:lnTo>
                  <a:pt x="0" y="12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2" name="Line 538"/>
          <p:cNvSpPr>
            <a:spLocks noChangeShapeType="1"/>
          </p:cNvSpPr>
          <p:nvPr/>
        </p:nvSpPr>
        <p:spPr bwMode="auto">
          <a:xfrm>
            <a:off x="5654676" y="2206625"/>
            <a:ext cx="1588" cy="44450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3" name="Line 539"/>
          <p:cNvSpPr>
            <a:spLocks noChangeShapeType="1"/>
          </p:cNvSpPr>
          <p:nvPr/>
        </p:nvSpPr>
        <p:spPr bwMode="auto">
          <a:xfrm flipV="1">
            <a:off x="4978401" y="2236788"/>
            <a:ext cx="7938" cy="142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4" name="Freeform 540"/>
          <p:cNvSpPr>
            <a:spLocks/>
          </p:cNvSpPr>
          <p:nvPr/>
        </p:nvSpPr>
        <p:spPr bwMode="auto">
          <a:xfrm>
            <a:off x="5418138" y="2146300"/>
            <a:ext cx="90488" cy="104775"/>
          </a:xfrm>
          <a:custGeom>
            <a:avLst/>
            <a:gdLst/>
            <a:ahLst/>
            <a:cxnLst>
              <a:cxn ang="0">
                <a:pos x="57" y="66"/>
              </a:cxn>
              <a:cxn ang="0">
                <a:pos x="45" y="54"/>
              </a:cxn>
              <a:cxn ang="0">
                <a:pos x="45" y="38"/>
              </a:cxn>
              <a:cxn ang="0">
                <a:pos x="52" y="24"/>
              </a:cxn>
              <a:cxn ang="0">
                <a:pos x="50" y="7"/>
              </a:cxn>
              <a:cxn ang="0">
                <a:pos x="50" y="0"/>
              </a:cxn>
              <a:cxn ang="0">
                <a:pos x="33" y="5"/>
              </a:cxn>
              <a:cxn ang="0">
                <a:pos x="19" y="9"/>
              </a:cxn>
              <a:cxn ang="0">
                <a:pos x="2" y="7"/>
              </a:cxn>
              <a:cxn ang="0">
                <a:pos x="0" y="5"/>
              </a:cxn>
            </a:cxnLst>
            <a:rect l="0" t="0" r="r" b="b"/>
            <a:pathLst>
              <a:path w="57" h="66">
                <a:moveTo>
                  <a:pt x="57" y="66"/>
                </a:moveTo>
                <a:lnTo>
                  <a:pt x="45" y="54"/>
                </a:lnTo>
                <a:lnTo>
                  <a:pt x="45" y="38"/>
                </a:lnTo>
                <a:lnTo>
                  <a:pt x="52" y="24"/>
                </a:lnTo>
                <a:lnTo>
                  <a:pt x="50" y="7"/>
                </a:lnTo>
                <a:lnTo>
                  <a:pt x="50" y="0"/>
                </a:lnTo>
                <a:lnTo>
                  <a:pt x="33" y="5"/>
                </a:lnTo>
                <a:lnTo>
                  <a:pt x="19" y="9"/>
                </a:lnTo>
                <a:lnTo>
                  <a:pt x="2" y="7"/>
                </a:lnTo>
                <a:lnTo>
                  <a:pt x="0" y="5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5" name="Freeform 541"/>
          <p:cNvSpPr>
            <a:spLocks/>
          </p:cNvSpPr>
          <p:nvPr/>
        </p:nvSpPr>
        <p:spPr bwMode="auto">
          <a:xfrm>
            <a:off x="5692776" y="2214563"/>
            <a:ext cx="3175" cy="412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16"/>
              </a:cxn>
              <a:cxn ang="0">
                <a:pos x="0" y="26"/>
              </a:cxn>
            </a:cxnLst>
            <a:rect l="0" t="0" r="r" b="b"/>
            <a:pathLst>
              <a:path w="2" h="26">
                <a:moveTo>
                  <a:pt x="2" y="0"/>
                </a:moveTo>
                <a:lnTo>
                  <a:pt x="0" y="16"/>
                </a:lnTo>
                <a:lnTo>
                  <a:pt x="0" y="26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6" name="Line 542"/>
          <p:cNvSpPr>
            <a:spLocks noChangeShapeType="1"/>
          </p:cNvSpPr>
          <p:nvPr/>
        </p:nvSpPr>
        <p:spPr bwMode="auto">
          <a:xfrm>
            <a:off x="5692776" y="2255838"/>
            <a:ext cx="1588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7" name="Freeform 543"/>
          <p:cNvSpPr>
            <a:spLocks/>
          </p:cNvSpPr>
          <p:nvPr/>
        </p:nvSpPr>
        <p:spPr bwMode="auto">
          <a:xfrm>
            <a:off x="5741988" y="2184400"/>
            <a:ext cx="11113" cy="71438"/>
          </a:xfrm>
          <a:custGeom>
            <a:avLst/>
            <a:gdLst/>
            <a:ahLst/>
            <a:cxnLst>
              <a:cxn ang="0">
                <a:pos x="2" y="45"/>
              </a:cxn>
              <a:cxn ang="0">
                <a:pos x="2" y="28"/>
              </a:cxn>
              <a:cxn ang="0">
                <a:pos x="0" y="14"/>
              </a:cxn>
              <a:cxn ang="0">
                <a:pos x="7" y="0"/>
              </a:cxn>
            </a:cxnLst>
            <a:rect l="0" t="0" r="r" b="b"/>
            <a:pathLst>
              <a:path w="7" h="45">
                <a:moveTo>
                  <a:pt x="2" y="45"/>
                </a:moveTo>
                <a:lnTo>
                  <a:pt x="2" y="28"/>
                </a:lnTo>
                <a:lnTo>
                  <a:pt x="0" y="14"/>
                </a:lnTo>
                <a:lnTo>
                  <a:pt x="7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8" name="Freeform 544"/>
          <p:cNvSpPr>
            <a:spLocks/>
          </p:cNvSpPr>
          <p:nvPr/>
        </p:nvSpPr>
        <p:spPr bwMode="auto">
          <a:xfrm>
            <a:off x="5527676" y="2228850"/>
            <a:ext cx="22225" cy="22225"/>
          </a:xfrm>
          <a:custGeom>
            <a:avLst/>
            <a:gdLst/>
            <a:ahLst/>
            <a:cxnLst>
              <a:cxn ang="0">
                <a:pos x="14" y="14"/>
              </a:cxn>
              <a:cxn ang="0">
                <a:pos x="4" y="10"/>
              </a:cxn>
              <a:cxn ang="0">
                <a:pos x="0" y="0"/>
              </a:cxn>
            </a:cxnLst>
            <a:rect l="0" t="0" r="r" b="b"/>
            <a:pathLst>
              <a:path w="14" h="14">
                <a:moveTo>
                  <a:pt x="14" y="14"/>
                </a:moveTo>
                <a:lnTo>
                  <a:pt x="4" y="10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9" name="Line 545"/>
          <p:cNvSpPr>
            <a:spLocks noChangeShapeType="1"/>
          </p:cNvSpPr>
          <p:nvPr/>
        </p:nvSpPr>
        <p:spPr bwMode="auto">
          <a:xfrm flipH="1" flipV="1">
            <a:off x="5549901" y="2251075"/>
            <a:ext cx="7938" cy="4763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0" name="Freeform 546"/>
          <p:cNvSpPr>
            <a:spLocks/>
          </p:cNvSpPr>
          <p:nvPr/>
        </p:nvSpPr>
        <p:spPr bwMode="auto">
          <a:xfrm>
            <a:off x="5459413" y="2214563"/>
            <a:ext cx="22225" cy="41275"/>
          </a:xfrm>
          <a:custGeom>
            <a:avLst/>
            <a:gdLst/>
            <a:ahLst/>
            <a:cxnLst>
              <a:cxn ang="0">
                <a:pos x="14" y="26"/>
              </a:cxn>
              <a:cxn ang="0">
                <a:pos x="2" y="16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14" h="26">
                <a:moveTo>
                  <a:pt x="14" y="26"/>
                </a:moveTo>
                <a:lnTo>
                  <a:pt x="2" y="16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1" name="Line 547"/>
          <p:cNvSpPr>
            <a:spLocks noChangeShapeType="1"/>
          </p:cNvSpPr>
          <p:nvPr/>
        </p:nvSpPr>
        <p:spPr bwMode="auto">
          <a:xfrm flipH="1" flipV="1">
            <a:off x="5508626" y="2251075"/>
            <a:ext cx="11113" cy="793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2" name="Freeform 548"/>
          <p:cNvSpPr>
            <a:spLocks/>
          </p:cNvSpPr>
          <p:nvPr/>
        </p:nvSpPr>
        <p:spPr bwMode="auto">
          <a:xfrm>
            <a:off x="5313363" y="2203450"/>
            <a:ext cx="47625" cy="58738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21" y="14"/>
              </a:cxn>
              <a:cxn ang="0">
                <a:pos x="14" y="28"/>
              </a:cxn>
              <a:cxn ang="0">
                <a:pos x="2" y="37"/>
              </a:cxn>
              <a:cxn ang="0">
                <a:pos x="0" y="37"/>
              </a:cxn>
            </a:cxnLst>
            <a:rect l="0" t="0" r="r" b="b"/>
            <a:pathLst>
              <a:path w="30" h="37">
                <a:moveTo>
                  <a:pt x="30" y="0"/>
                </a:moveTo>
                <a:lnTo>
                  <a:pt x="21" y="14"/>
                </a:lnTo>
                <a:lnTo>
                  <a:pt x="14" y="28"/>
                </a:lnTo>
                <a:lnTo>
                  <a:pt x="2" y="37"/>
                </a:lnTo>
                <a:lnTo>
                  <a:pt x="0" y="37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3" name="Freeform 549"/>
          <p:cNvSpPr>
            <a:spLocks/>
          </p:cNvSpPr>
          <p:nvPr/>
        </p:nvSpPr>
        <p:spPr bwMode="auto">
          <a:xfrm>
            <a:off x="5399088" y="2206625"/>
            <a:ext cx="71438" cy="603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2" y="12"/>
              </a:cxn>
              <a:cxn ang="0">
                <a:pos x="29" y="19"/>
              </a:cxn>
              <a:cxn ang="0">
                <a:pos x="36" y="33"/>
              </a:cxn>
              <a:cxn ang="0">
                <a:pos x="45" y="38"/>
              </a:cxn>
            </a:cxnLst>
            <a:rect l="0" t="0" r="r" b="b"/>
            <a:pathLst>
              <a:path w="45" h="38">
                <a:moveTo>
                  <a:pt x="0" y="0"/>
                </a:moveTo>
                <a:lnTo>
                  <a:pt x="12" y="12"/>
                </a:lnTo>
                <a:lnTo>
                  <a:pt x="29" y="19"/>
                </a:lnTo>
                <a:lnTo>
                  <a:pt x="36" y="33"/>
                </a:lnTo>
                <a:lnTo>
                  <a:pt x="45" y="38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4" name="Line 550"/>
          <p:cNvSpPr>
            <a:spLocks noChangeShapeType="1"/>
          </p:cNvSpPr>
          <p:nvPr/>
        </p:nvSpPr>
        <p:spPr bwMode="auto">
          <a:xfrm flipV="1">
            <a:off x="4967288" y="2262188"/>
            <a:ext cx="1588" cy="4763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5" name="Freeform 551"/>
          <p:cNvSpPr>
            <a:spLocks/>
          </p:cNvSpPr>
          <p:nvPr/>
        </p:nvSpPr>
        <p:spPr bwMode="auto">
          <a:xfrm>
            <a:off x="5041901" y="2225675"/>
            <a:ext cx="7938" cy="44450"/>
          </a:xfrm>
          <a:custGeom>
            <a:avLst/>
            <a:gdLst/>
            <a:ahLst/>
            <a:cxnLst>
              <a:cxn ang="0">
                <a:pos x="0" y="28"/>
              </a:cxn>
              <a:cxn ang="0">
                <a:pos x="5" y="12"/>
              </a:cxn>
              <a:cxn ang="0">
                <a:pos x="5" y="0"/>
              </a:cxn>
            </a:cxnLst>
            <a:rect l="0" t="0" r="r" b="b"/>
            <a:pathLst>
              <a:path w="5" h="28">
                <a:moveTo>
                  <a:pt x="0" y="28"/>
                </a:moveTo>
                <a:lnTo>
                  <a:pt x="5" y="12"/>
                </a:lnTo>
                <a:lnTo>
                  <a:pt x="5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6" name="Freeform 552"/>
          <p:cNvSpPr>
            <a:spLocks/>
          </p:cNvSpPr>
          <p:nvPr/>
        </p:nvSpPr>
        <p:spPr bwMode="auto">
          <a:xfrm>
            <a:off x="4962526" y="2270125"/>
            <a:ext cx="1588" cy="7938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0" y="3"/>
              </a:cxn>
              <a:cxn ang="0">
                <a:pos x="0" y="0"/>
              </a:cxn>
            </a:cxnLst>
            <a:rect l="0" t="0" r="r" b="b"/>
            <a:pathLst>
              <a:path h="5">
                <a:moveTo>
                  <a:pt x="0" y="5"/>
                </a:moveTo>
                <a:lnTo>
                  <a:pt x="0" y="3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7" name="Line 553"/>
          <p:cNvSpPr>
            <a:spLocks noChangeShapeType="1"/>
          </p:cNvSpPr>
          <p:nvPr/>
        </p:nvSpPr>
        <p:spPr bwMode="auto">
          <a:xfrm flipV="1">
            <a:off x="5508626" y="2274888"/>
            <a:ext cx="7938" cy="6350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8" name="Freeform 554"/>
          <p:cNvSpPr>
            <a:spLocks/>
          </p:cNvSpPr>
          <p:nvPr/>
        </p:nvSpPr>
        <p:spPr bwMode="auto">
          <a:xfrm>
            <a:off x="5038726" y="2274888"/>
            <a:ext cx="1588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9" name="Freeform 555"/>
          <p:cNvSpPr>
            <a:spLocks/>
          </p:cNvSpPr>
          <p:nvPr/>
        </p:nvSpPr>
        <p:spPr bwMode="auto">
          <a:xfrm>
            <a:off x="5707063" y="2274888"/>
            <a:ext cx="7938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3" y="2"/>
              </a:cxn>
              <a:cxn ang="0">
                <a:pos x="3" y="2"/>
              </a:cxn>
              <a:cxn ang="0">
                <a:pos x="5" y="2"/>
              </a:cxn>
            </a:cxnLst>
            <a:rect l="0" t="0" r="r" b="b"/>
            <a:pathLst>
              <a:path w="5" h="2">
                <a:moveTo>
                  <a:pt x="0" y="0"/>
                </a:moveTo>
                <a:lnTo>
                  <a:pt x="0" y="2"/>
                </a:lnTo>
                <a:lnTo>
                  <a:pt x="3" y="2"/>
                </a:lnTo>
                <a:lnTo>
                  <a:pt x="3" y="2"/>
                </a:lnTo>
                <a:lnTo>
                  <a:pt x="5" y="2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0" name="Freeform 556"/>
          <p:cNvSpPr>
            <a:spLocks/>
          </p:cNvSpPr>
          <p:nvPr/>
        </p:nvSpPr>
        <p:spPr bwMode="auto">
          <a:xfrm>
            <a:off x="5346701" y="2244725"/>
            <a:ext cx="38100" cy="41275"/>
          </a:xfrm>
          <a:custGeom>
            <a:avLst/>
            <a:gdLst/>
            <a:ahLst/>
            <a:cxnLst>
              <a:cxn ang="0">
                <a:pos x="0" y="26"/>
              </a:cxn>
              <a:cxn ang="0">
                <a:pos x="17" y="19"/>
              </a:cxn>
              <a:cxn ang="0">
                <a:pos x="24" y="14"/>
              </a:cxn>
              <a:cxn ang="0">
                <a:pos x="17" y="0"/>
              </a:cxn>
            </a:cxnLst>
            <a:rect l="0" t="0" r="r" b="b"/>
            <a:pathLst>
              <a:path w="24" h="26">
                <a:moveTo>
                  <a:pt x="0" y="26"/>
                </a:moveTo>
                <a:lnTo>
                  <a:pt x="17" y="19"/>
                </a:lnTo>
                <a:lnTo>
                  <a:pt x="24" y="14"/>
                </a:lnTo>
                <a:lnTo>
                  <a:pt x="17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1" name="Line 557"/>
          <p:cNvSpPr>
            <a:spLocks noChangeShapeType="1"/>
          </p:cNvSpPr>
          <p:nvPr/>
        </p:nvSpPr>
        <p:spPr bwMode="auto">
          <a:xfrm flipV="1">
            <a:off x="5335588" y="2286000"/>
            <a:ext cx="11113" cy="3175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2" name="Line 558"/>
          <p:cNvSpPr>
            <a:spLocks noChangeShapeType="1"/>
          </p:cNvSpPr>
          <p:nvPr/>
        </p:nvSpPr>
        <p:spPr bwMode="auto">
          <a:xfrm>
            <a:off x="5335588" y="2289175"/>
            <a:ext cx="1588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3" name="Line 559"/>
          <p:cNvSpPr>
            <a:spLocks noChangeShapeType="1"/>
          </p:cNvSpPr>
          <p:nvPr/>
        </p:nvSpPr>
        <p:spPr bwMode="auto">
          <a:xfrm flipV="1">
            <a:off x="5027613" y="2286000"/>
            <a:ext cx="6350" cy="6350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4" name="Freeform 560"/>
          <p:cNvSpPr>
            <a:spLocks/>
          </p:cNvSpPr>
          <p:nvPr/>
        </p:nvSpPr>
        <p:spPr bwMode="auto">
          <a:xfrm>
            <a:off x="5456238" y="2286000"/>
            <a:ext cx="6350" cy="142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7"/>
              </a:cxn>
              <a:cxn ang="0">
                <a:pos x="4" y="9"/>
              </a:cxn>
            </a:cxnLst>
            <a:rect l="0" t="0" r="r" b="b"/>
            <a:pathLst>
              <a:path w="4" h="9">
                <a:moveTo>
                  <a:pt x="0" y="0"/>
                </a:moveTo>
                <a:lnTo>
                  <a:pt x="0" y="7"/>
                </a:lnTo>
                <a:lnTo>
                  <a:pt x="4" y="9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5" name="Line 561"/>
          <p:cNvSpPr>
            <a:spLocks noChangeShapeType="1"/>
          </p:cNvSpPr>
          <p:nvPr/>
        </p:nvSpPr>
        <p:spPr bwMode="auto">
          <a:xfrm flipH="1">
            <a:off x="5275263" y="2281238"/>
            <a:ext cx="3175" cy="15875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6" name="Line 562"/>
          <p:cNvSpPr>
            <a:spLocks noChangeShapeType="1"/>
          </p:cNvSpPr>
          <p:nvPr/>
        </p:nvSpPr>
        <p:spPr bwMode="auto">
          <a:xfrm flipV="1">
            <a:off x="5475288" y="2289175"/>
            <a:ext cx="3175" cy="11113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7" name="Line 563"/>
          <p:cNvSpPr>
            <a:spLocks noChangeShapeType="1"/>
          </p:cNvSpPr>
          <p:nvPr/>
        </p:nvSpPr>
        <p:spPr bwMode="auto">
          <a:xfrm>
            <a:off x="5272088" y="2297113"/>
            <a:ext cx="1588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8" name="Freeform 564"/>
          <p:cNvSpPr>
            <a:spLocks/>
          </p:cNvSpPr>
          <p:nvPr/>
        </p:nvSpPr>
        <p:spPr bwMode="auto">
          <a:xfrm>
            <a:off x="5080001" y="2173288"/>
            <a:ext cx="79375" cy="127000"/>
          </a:xfrm>
          <a:custGeom>
            <a:avLst/>
            <a:gdLst/>
            <a:ahLst/>
            <a:cxnLst>
              <a:cxn ang="0">
                <a:pos x="50" y="0"/>
              </a:cxn>
              <a:cxn ang="0">
                <a:pos x="40" y="11"/>
              </a:cxn>
              <a:cxn ang="0">
                <a:pos x="31" y="23"/>
              </a:cxn>
              <a:cxn ang="0">
                <a:pos x="21" y="35"/>
              </a:cxn>
              <a:cxn ang="0">
                <a:pos x="12" y="45"/>
              </a:cxn>
              <a:cxn ang="0">
                <a:pos x="5" y="61"/>
              </a:cxn>
              <a:cxn ang="0">
                <a:pos x="2" y="78"/>
              </a:cxn>
              <a:cxn ang="0">
                <a:pos x="0" y="80"/>
              </a:cxn>
            </a:cxnLst>
            <a:rect l="0" t="0" r="r" b="b"/>
            <a:pathLst>
              <a:path w="50" h="80">
                <a:moveTo>
                  <a:pt x="50" y="0"/>
                </a:moveTo>
                <a:lnTo>
                  <a:pt x="40" y="11"/>
                </a:lnTo>
                <a:lnTo>
                  <a:pt x="31" y="23"/>
                </a:lnTo>
                <a:lnTo>
                  <a:pt x="21" y="35"/>
                </a:lnTo>
                <a:lnTo>
                  <a:pt x="12" y="45"/>
                </a:lnTo>
                <a:lnTo>
                  <a:pt x="5" y="61"/>
                </a:lnTo>
                <a:lnTo>
                  <a:pt x="2" y="78"/>
                </a:lnTo>
                <a:lnTo>
                  <a:pt x="0" y="8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9" name="Line 565"/>
          <p:cNvSpPr>
            <a:spLocks noChangeShapeType="1"/>
          </p:cNvSpPr>
          <p:nvPr/>
        </p:nvSpPr>
        <p:spPr bwMode="auto">
          <a:xfrm flipV="1">
            <a:off x="5294313" y="2286000"/>
            <a:ext cx="3175" cy="142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0" name="Line 566"/>
          <p:cNvSpPr>
            <a:spLocks noChangeShapeType="1"/>
          </p:cNvSpPr>
          <p:nvPr/>
        </p:nvSpPr>
        <p:spPr bwMode="auto">
          <a:xfrm flipV="1">
            <a:off x="4951413" y="2297113"/>
            <a:ext cx="1588" cy="3175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1" name="Line 567"/>
          <p:cNvSpPr>
            <a:spLocks noChangeShapeType="1"/>
          </p:cNvSpPr>
          <p:nvPr/>
        </p:nvSpPr>
        <p:spPr bwMode="auto">
          <a:xfrm flipV="1">
            <a:off x="5500688" y="2281238"/>
            <a:ext cx="7938" cy="19050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2" name="Line 568"/>
          <p:cNvSpPr>
            <a:spLocks noChangeShapeType="1"/>
          </p:cNvSpPr>
          <p:nvPr/>
        </p:nvSpPr>
        <p:spPr bwMode="auto">
          <a:xfrm flipV="1">
            <a:off x="4948238" y="2305050"/>
            <a:ext cx="1588" cy="3175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3" name="Freeform 569"/>
          <p:cNvSpPr>
            <a:spLocks/>
          </p:cNvSpPr>
          <p:nvPr/>
        </p:nvSpPr>
        <p:spPr bwMode="auto">
          <a:xfrm>
            <a:off x="5519738" y="2259013"/>
            <a:ext cx="30163" cy="52388"/>
          </a:xfrm>
          <a:custGeom>
            <a:avLst/>
            <a:gdLst/>
            <a:ahLst/>
            <a:cxnLst>
              <a:cxn ang="0">
                <a:pos x="0" y="33"/>
              </a:cxn>
              <a:cxn ang="0">
                <a:pos x="7" y="19"/>
              </a:cxn>
              <a:cxn ang="0">
                <a:pos x="17" y="2"/>
              </a:cxn>
              <a:cxn ang="0">
                <a:pos x="19" y="0"/>
              </a:cxn>
            </a:cxnLst>
            <a:rect l="0" t="0" r="r" b="b"/>
            <a:pathLst>
              <a:path w="19" h="33">
                <a:moveTo>
                  <a:pt x="0" y="33"/>
                </a:moveTo>
                <a:lnTo>
                  <a:pt x="7" y="19"/>
                </a:lnTo>
                <a:lnTo>
                  <a:pt x="17" y="2"/>
                </a:lnTo>
                <a:lnTo>
                  <a:pt x="19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4" name="Line 570"/>
          <p:cNvSpPr>
            <a:spLocks noChangeShapeType="1"/>
          </p:cNvSpPr>
          <p:nvPr/>
        </p:nvSpPr>
        <p:spPr bwMode="auto">
          <a:xfrm flipH="1">
            <a:off x="5264151" y="2297113"/>
            <a:ext cx="7938" cy="142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5" name="Line 571"/>
          <p:cNvSpPr>
            <a:spLocks noChangeShapeType="1"/>
          </p:cNvSpPr>
          <p:nvPr/>
        </p:nvSpPr>
        <p:spPr bwMode="auto">
          <a:xfrm flipV="1">
            <a:off x="5519738" y="2311400"/>
            <a:ext cx="1588" cy="11113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6" name="Line 572"/>
          <p:cNvSpPr>
            <a:spLocks noChangeShapeType="1"/>
          </p:cNvSpPr>
          <p:nvPr/>
        </p:nvSpPr>
        <p:spPr bwMode="auto">
          <a:xfrm>
            <a:off x="5516563" y="2327275"/>
            <a:ext cx="3175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7" name="Line 573"/>
          <p:cNvSpPr>
            <a:spLocks noChangeShapeType="1"/>
          </p:cNvSpPr>
          <p:nvPr/>
        </p:nvSpPr>
        <p:spPr bwMode="auto">
          <a:xfrm flipV="1">
            <a:off x="4945063" y="2319338"/>
            <a:ext cx="1588" cy="142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8" name="Line 574"/>
          <p:cNvSpPr>
            <a:spLocks noChangeShapeType="1"/>
          </p:cNvSpPr>
          <p:nvPr/>
        </p:nvSpPr>
        <p:spPr bwMode="auto">
          <a:xfrm flipH="1">
            <a:off x="5260976" y="2319338"/>
            <a:ext cx="3175" cy="142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9" name="Line 575"/>
          <p:cNvSpPr>
            <a:spLocks noChangeShapeType="1"/>
          </p:cNvSpPr>
          <p:nvPr/>
        </p:nvSpPr>
        <p:spPr bwMode="auto">
          <a:xfrm flipH="1">
            <a:off x="5681663" y="2322513"/>
            <a:ext cx="11113" cy="11113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0" name="Line 576"/>
          <p:cNvSpPr>
            <a:spLocks noChangeShapeType="1"/>
          </p:cNvSpPr>
          <p:nvPr/>
        </p:nvSpPr>
        <p:spPr bwMode="auto">
          <a:xfrm>
            <a:off x="5286376" y="2333625"/>
            <a:ext cx="1588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1" name="Freeform 577"/>
          <p:cNvSpPr>
            <a:spLocks/>
          </p:cNvSpPr>
          <p:nvPr/>
        </p:nvSpPr>
        <p:spPr bwMode="auto">
          <a:xfrm>
            <a:off x="5230813" y="2262188"/>
            <a:ext cx="25400" cy="76200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14" y="17"/>
              </a:cxn>
              <a:cxn ang="0">
                <a:pos x="2" y="31"/>
              </a:cxn>
              <a:cxn ang="0">
                <a:pos x="0" y="45"/>
              </a:cxn>
              <a:cxn ang="0">
                <a:pos x="2" y="48"/>
              </a:cxn>
            </a:cxnLst>
            <a:rect l="0" t="0" r="r" b="b"/>
            <a:pathLst>
              <a:path w="16" h="48">
                <a:moveTo>
                  <a:pt x="16" y="0"/>
                </a:moveTo>
                <a:lnTo>
                  <a:pt x="14" y="17"/>
                </a:lnTo>
                <a:lnTo>
                  <a:pt x="2" y="31"/>
                </a:lnTo>
                <a:lnTo>
                  <a:pt x="0" y="45"/>
                </a:lnTo>
                <a:lnTo>
                  <a:pt x="2" y="48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2" name="Freeform 578"/>
          <p:cNvSpPr>
            <a:spLocks/>
          </p:cNvSpPr>
          <p:nvPr/>
        </p:nvSpPr>
        <p:spPr bwMode="auto">
          <a:xfrm>
            <a:off x="5283201" y="2346325"/>
            <a:ext cx="1588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3" name="Freeform 579"/>
          <p:cNvSpPr>
            <a:spLocks/>
          </p:cNvSpPr>
          <p:nvPr/>
        </p:nvSpPr>
        <p:spPr bwMode="auto">
          <a:xfrm>
            <a:off x="5684838" y="2346325"/>
            <a:ext cx="4763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3" y="2"/>
              </a:cxn>
              <a:cxn ang="0">
                <a:pos x="3" y="2"/>
              </a:cxn>
            </a:cxnLst>
            <a:rect l="0" t="0" r="r" b="b"/>
            <a:pathLst>
              <a:path w="3" h="2">
                <a:moveTo>
                  <a:pt x="0" y="0"/>
                </a:moveTo>
                <a:lnTo>
                  <a:pt x="0" y="0"/>
                </a:lnTo>
                <a:lnTo>
                  <a:pt x="3" y="2"/>
                </a:lnTo>
                <a:lnTo>
                  <a:pt x="3" y="2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4" name="Line 580"/>
          <p:cNvSpPr>
            <a:spLocks noChangeShapeType="1"/>
          </p:cNvSpPr>
          <p:nvPr/>
        </p:nvSpPr>
        <p:spPr bwMode="auto">
          <a:xfrm flipV="1">
            <a:off x="5489576" y="2333625"/>
            <a:ext cx="1588" cy="15875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5" name="Line 581"/>
          <p:cNvSpPr>
            <a:spLocks noChangeShapeType="1"/>
          </p:cNvSpPr>
          <p:nvPr/>
        </p:nvSpPr>
        <p:spPr bwMode="auto">
          <a:xfrm flipV="1">
            <a:off x="5505451" y="2333625"/>
            <a:ext cx="6350" cy="19050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6" name="Freeform 582"/>
          <p:cNvSpPr>
            <a:spLocks/>
          </p:cNvSpPr>
          <p:nvPr/>
        </p:nvSpPr>
        <p:spPr bwMode="auto">
          <a:xfrm>
            <a:off x="5730876" y="2322513"/>
            <a:ext cx="3175" cy="7938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0" y="5"/>
              </a:cxn>
              <a:cxn ang="0">
                <a:pos x="2" y="0"/>
              </a:cxn>
            </a:cxnLst>
            <a:rect l="0" t="0" r="r" b="b"/>
            <a:pathLst>
              <a:path w="2" h="5">
                <a:moveTo>
                  <a:pt x="0" y="5"/>
                </a:moveTo>
                <a:lnTo>
                  <a:pt x="0" y="5"/>
                </a:lnTo>
                <a:lnTo>
                  <a:pt x="2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7" name="Line 583"/>
          <p:cNvSpPr>
            <a:spLocks noChangeShapeType="1"/>
          </p:cNvSpPr>
          <p:nvPr/>
        </p:nvSpPr>
        <p:spPr bwMode="auto">
          <a:xfrm flipV="1">
            <a:off x="5730876" y="2330450"/>
            <a:ext cx="1588" cy="269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8" name="Freeform 584"/>
          <p:cNvSpPr>
            <a:spLocks/>
          </p:cNvSpPr>
          <p:nvPr/>
        </p:nvSpPr>
        <p:spPr bwMode="auto">
          <a:xfrm>
            <a:off x="5060951" y="2300288"/>
            <a:ext cx="19050" cy="57150"/>
          </a:xfrm>
          <a:custGeom>
            <a:avLst/>
            <a:gdLst/>
            <a:ahLst/>
            <a:cxnLst>
              <a:cxn ang="0">
                <a:pos x="9" y="0"/>
              </a:cxn>
              <a:cxn ang="0">
                <a:pos x="12" y="17"/>
              </a:cxn>
              <a:cxn ang="0">
                <a:pos x="7" y="31"/>
              </a:cxn>
              <a:cxn ang="0">
                <a:pos x="0" y="36"/>
              </a:cxn>
            </a:cxnLst>
            <a:rect l="0" t="0" r="r" b="b"/>
            <a:pathLst>
              <a:path w="12" h="36">
                <a:moveTo>
                  <a:pt x="9" y="0"/>
                </a:moveTo>
                <a:lnTo>
                  <a:pt x="12" y="17"/>
                </a:lnTo>
                <a:lnTo>
                  <a:pt x="7" y="31"/>
                </a:lnTo>
                <a:lnTo>
                  <a:pt x="0" y="36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9" name="Line 585"/>
          <p:cNvSpPr>
            <a:spLocks noChangeShapeType="1"/>
          </p:cNvSpPr>
          <p:nvPr/>
        </p:nvSpPr>
        <p:spPr bwMode="auto">
          <a:xfrm flipV="1">
            <a:off x="5467351" y="2330450"/>
            <a:ext cx="1588" cy="269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0" name="Line 586"/>
          <p:cNvSpPr>
            <a:spLocks noChangeShapeType="1"/>
          </p:cNvSpPr>
          <p:nvPr/>
        </p:nvSpPr>
        <p:spPr bwMode="auto">
          <a:xfrm>
            <a:off x="5684838" y="2360613"/>
            <a:ext cx="1588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1" name="Freeform 587"/>
          <p:cNvSpPr>
            <a:spLocks/>
          </p:cNvSpPr>
          <p:nvPr/>
        </p:nvSpPr>
        <p:spPr bwMode="auto">
          <a:xfrm>
            <a:off x="5313363" y="2311400"/>
            <a:ext cx="30163" cy="49213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0" y="7"/>
              </a:cxn>
              <a:cxn ang="0">
                <a:pos x="4" y="24"/>
              </a:cxn>
              <a:cxn ang="0">
                <a:pos x="19" y="31"/>
              </a:cxn>
              <a:cxn ang="0">
                <a:pos x="14" y="24"/>
              </a:cxn>
            </a:cxnLst>
            <a:rect l="0" t="0" r="r" b="b"/>
            <a:pathLst>
              <a:path w="19" h="31">
                <a:moveTo>
                  <a:pt x="4" y="0"/>
                </a:moveTo>
                <a:lnTo>
                  <a:pt x="0" y="7"/>
                </a:lnTo>
                <a:lnTo>
                  <a:pt x="4" y="24"/>
                </a:lnTo>
                <a:lnTo>
                  <a:pt x="19" y="31"/>
                </a:lnTo>
                <a:lnTo>
                  <a:pt x="14" y="24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2" name="Line 588"/>
          <p:cNvSpPr>
            <a:spLocks noChangeShapeType="1"/>
          </p:cNvSpPr>
          <p:nvPr/>
        </p:nvSpPr>
        <p:spPr bwMode="auto">
          <a:xfrm>
            <a:off x="5684838" y="2360613"/>
            <a:ext cx="1588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3" name="Line 589"/>
          <p:cNvSpPr>
            <a:spLocks noChangeShapeType="1"/>
          </p:cNvSpPr>
          <p:nvPr/>
        </p:nvSpPr>
        <p:spPr bwMode="auto">
          <a:xfrm>
            <a:off x="5060951" y="2360613"/>
            <a:ext cx="1588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4" name="Line 590"/>
          <p:cNvSpPr>
            <a:spLocks noChangeShapeType="1"/>
          </p:cNvSpPr>
          <p:nvPr/>
        </p:nvSpPr>
        <p:spPr bwMode="auto">
          <a:xfrm flipV="1">
            <a:off x="4945063" y="2357438"/>
            <a:ext cx="1588" cy="6350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5" name="Freeform 591"/>
          <p:cNvSpPr>
            <a:spLocks/>
          </p:cNvSpPr>
          <p:nvPr/>
        </p:nvSpPr>
        <p:spPr bwMode="auto">
          <a:xfrm>
            <a:off x="5437188" y="2322513"/>
            <a:ext cx="11113" cy="41275"/>
          </a:xfrm>
          <a:custGeom>
            <a:avLst/>
            <a:gdLst/>
            <a:ahLst/>
            <a:cxnLst>
              <a:cxn ang="0">
                <a:pos x="7" y="0"/>
              </a:cxn>
              <a:cxn ang="0">
                <a:pos x="5" y="17"/>
              </a:cxn>
              <a:cxn ang="0">
                <a:pos x="0" y="26"/>
              </a:cxn>
            </a:cxnLst>
            <a:rect l="0" t="0" r="r" b="b"/>
            <a:pathLst>
              <a:path w="7" h="26">
                <a:moveTo>
                  <a:pt x="7" y="0"/>
                </a:moveTo>
                <a:lnTo>
                  <a:pt x="5" y="17"/>
                </a:lnTo>
                <a:lnTo>
                  <a:pt x="0" y="26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6" name="Line 592"/>
          <p:cNvSpPr>
            <a:spLocks noChangeShapeType="1"/>
          </p:cNvSpPr>
          <p:nvPr/>
        </p:nvSpPr>
        <p:spPr bwMode="auto">
          <a:xfrm>
            <a:off x="5689601" y="2363788"/>
            <a:ext cx="1588" cy="4763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7" name="Line 593"/>
          <p:cNvSpPr>
            <a:spLocks noChangeShapeType="1"/>
          </p:cNvSpPr>
          <p:nvPr/>
        </p:nvSpPr>
        <p:spPr bwMode="auto">
          <a:xfrm flipV="1">
            <a:off x="5289551" y="2360613"/>
            <a:ext cx="1588" cy="11113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8" name="Line 594"/>
          <p:cNvSpPr>
            <a:spLocks noChangeShapeType="1"/>
          </p:cNvSpPr>
          <p:nvPr/>
        </p:nvSpPr>
        <p:spPr bwMode="auto">
          <a:xfrm flipV="1">
            <a:off x="4937126" y="2368550"/>
            <a:ext cx="1588" cy="3175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9" name="Line 595"/>
          <p:cNvSpPr>
            <a:spLocks noChangeShapeType="1"/>
          </p:cNvSpPr>
          <p:nvPr/>
        </p:nvSpPr>
        <p:spPr bwMode="auto">
          <a:xfrm flipV="1">
            <a:off x="5456238" y="2360613"/>
            <a:ext cx="3175" cy="11113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0" name="Line 596"/>
          <p:cNvSpPr>
            <a:spLocks noChangeShapeType="1"/>
          </p:cNvSpPr>
          <p:nvPr/>
        </p:nvSpPr>
        <p:spPr bwMode="auto">
          <a:xfrm>
            <a:off x="4929188" y="2371725"/>
            <a:ext cx="1588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1" name="Line 597"/>
          <p:cNvSpPr>
            <a:spLocks noChangeShapeType="1"/>
          </p:cNvSpPr>
          <p:nvPr/>
        </p:nvSpPr>
        <p:spPr bwMode="auto">
          <a:xfrm>
            <a:off x="4926013" y="2371725"/>
            <a:ext cx="3175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2" name="Line 598"/>
          <p:cNvSpPr>
            <a:spLocks noChangeShapeType="1"/>
          </p:cNvSpPr>
          <p:nvPr/>
        </p:nvSpPr>
        <p:spPr bwMode="auto">
          <a:xfrm flipV="1">
            <a:off x="5289551" y="2371725"/>
            <a:ext cx="1588" cy="793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3" name="Freeform 599"/>
          <p:cNvSpPr>
            <a:spLocks/>
          </p:cNvSpPr>
          <p:nvPr/>
        </p:nvSpPr>
        <p:spPr bwMode="auto">
          <a:xfrm>
            <a:off x="5256213" y="2341563"/>
            <a:ext cx="11113" cy="381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" y="17"/>
              </a:cxn>
              <a:cxn ang="0">
                <a:pos x="5" y="24"/>
              </a:cxn>
            </a:cxnLst>
            <a:rect l="0" t="0" r="r" b="b"/>
            <a:pathLst>
              <a:path w="7" h="24">
                <a:moveTo>
                  <a:pt x="0" y="0"/>
                </a:moveTo>
                <a:lnTo>
                  <a:pt x="7" y="17"/>
                </a:lnTo>
                <a:lnTo>
                  <a:pt x="5" y="24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4" name="Freeform 600"/>
          <p:cNvSpPr>
            <a:spLocks/>
          </p:cNvSpPr>
          <p:nvPr/>
        </p:nvSpPr>
        <p:spPr bwMode="auto">
          <a:xfrm>
            <a:off x="4989513" y="2297113"/>
            <a:ext cx="38100" cy="85725"/>
          </a:xfrm>
          <a:custGeom>
            <a:avLst/>
            <a:gdLst/>
            <a:ahLst/>
            <a:cxnLst>
              <a:cxn ang="0">
                <a:pos x="0" y="54"/>
              </a:cxn>
              <a:cxn ang="0">
                <a:pos x="9" y="40"/>
              </a:cxn>
              <a:cxn ang="0">
                <a:pos x="21" y="28"/>
              </a:cxn>
              <a:cxn ang="0">
                <a:pos x="21" y="12"/>
              </a:cxn>
              <a:cxn ang="0">
                <a:pos x="24" y="0"/>
              </a:cxn>
            </a:cxnLst>
            <a:rect l="0" t="0" r="r" b="b"/>
            <a:pathLst>
              <a:path w="24" h="54">
                <a:moveTo>
                  <a:pt x="0" y="54"/>
                </a:moveTo>
                <a:lnTo>
                  <a:pt x="9" y="40"/>
                </a:lnTo>
                <a:lnTo>
                  <a:pt x="21" y="28"/>
                </a:lnTo>
                <a:lnTo>
                  <a:pt x="21" y="12"/>
                </a:lnTo>
                <a:lnTo>
                  <a:pt x="24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5" name="Line 601"/>
          <p:cNvSpPr>
            <a:spLocks noChangeShapeType="1"/>
          </p:cNvSpPr>
          <p:nvPr/>
        </p:nvSpPr>
        <p:spPr bwMode="auto">
          <a:xfrm flipV="1">
            <a:off x="5475288" y="2371725"/>
            <a:ext cx="6350" cy="11113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6" name="Freeform 602"/>
          <p:cNvSpPr>
            <a:spLocks/>
          </p:cNvSpPr>
          <p:nvPr/>
        </p:nvSpPr>
        <p:spPr bwMode="auto">
          <a:xfrm>
            <a:off x="5684838" y="2387600"/>
            <a:ext cx="4763" cy="3175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3" h="2">
                <a:moveTo>
                  <a:pt x="3" y="0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7" name="Line 603"/>
          <p:cNvSpPr>
            <a:spLocks noChangeShapeType="1"/>
          </p:cNvSpPr>
          <p:nvPr/>
        </p:nvSpPr>
        <p:spPr bwMode="auto">
          <a:xfrm flipV="1">
            <a:off x="5500688" y="2376488"/>
            <a:ext cx="4763" cy="17463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8" name="Line 604"/>
          <p:cNvSpPr>
            <a:spLocks noChangeShapeType="1"/>
          </p:cNvSpPr>
          <p:nvPr/>
        </p:nvSpPr>
        <p:spPr bwMode="auto">
          <a:xfrm flipH="1">
            <a:off x="5410201" y="2382838"/>
            <a:ext cx="11113" cy="15875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9" name="Freeform 605"/>
          <p:cNvSpPr>
            <a:spLocks/>
          </p:cNvSpPr>
          <p:nvPr/>
        </p:nvSpPr>
        <p:spPr bwMode="auto">
          <a:xfrm>
            <a:off x="4849813" y="2393950"/>
            <a:ext cx="4763" cy="79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" y="3"/>
              </a:cxn>
              <a:cxn ang="0">
                <a:pos x="3" y="5"/>
              </a:cxn>
            </a:cxnLst>
            <a:rect l="0" t="0" r="r" b="b"/>
            <a:pathLst>
              <a:path w="3" h="5">
                <a:moveTo>
                  <a:pt x="0" y="0"/>
                </a:moveTo>
                <a:lnTo>
                  <a:pt x="3" y="3"/>
                </a:lnTo>
                <a:lnTo>
                  <a:pt x="3" y="5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0" name="Freeform 606"/>
          <p:cNvSpPr>
            <a:spLocks/>
          </p:cNvSpPr>
          <p:nvPr/>
        </p:nvSpPr>
        <p:spPr bwMode="auto">
          <a:xfrm>
            <a:off x="5410201" y="2398713"/>
            <a:ext cx="4763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" y="0"/>
              </a:cxn>
              <a:cxn ang="0">
                <a:pos x="3" y="2"/>
              </a:cxn>
            </a:cxnLst>
            <a:rect l="0" t="0" r="r" b="b"/>
            <a:pathLst>
              <a:path w="3" h="2">
                <a:moveTo>
                  <a:pt x="0" y="0"/>
                </a:moveTo>
                <a:lnTo>
                  <a:pt x="3" y="0"/>
                </a:lnTo>
                <a:lnTo>
                  <a:pt x="3" y="2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2" name="Line 608"/>
          <p:cNvSpPr>
            <a:spLocks noChangeShapeType="1"/>
          </p:cNvSpPr>
          <p:nvPr/>
        </p:nvSpPr>
        <p:spPr bwMode="auto">
          <a:xfrm>
            <a:off x="5403851" y="2401888"/>
            <a:ext cx="1588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3" name="Line 609"/>
          <p:cNvSpPr>
            <a:spLocks noChangeShapeType="1"/>
          </p:cNvSpPr>
          <p:nvPr/>
        </p:nvSpPr>
        <p:spPr bwMode="auto">
          <a:xfrm>
            <a:off x="5440363" y="2401888"/>
            <a:ext cx="4763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4" name="Line 610"/>
          <p:cNvSpPr>
            <a:spLocks noChangeShapeType="1"/>
          </p:cNvSpPr>
          <p:nvPr/>
        </p:nvSpPr>
        <p:spPr bwMode="auto">
          <a:xfrm flipH="1">
            <a:off x="5391151" y="2398713"/>
            <a:ext cx="12700" cy="6350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5" name="Line 611"/>
          <p:cNvSpPr>
            <a:spLocks noChangeShapeType="1"/>
          </p:cNvSpPr>
          <p:nvPr/>
        </p:nvSpPr>
        <p:spPr bwMode="auto">
          <a:xfrm flipV="1">
            <a:off x="4921251" y="2387600"/>
            <a:ext cx="1588" cy="142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6" name="Line 612"/>
          <p:cNvSpPr>
            <a:spLocks noChangeShapeType="1"/>
          </p:cNvSpPr>
          <p:nvPr/>
        </p:nvSpPr>
        <p:spPr bwMode="auto">
          <a:xfrm flipV="1">
            <a:off x="4921251" y="2401888"/>
            <a:ext cx="1588" cy="3175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7" name="Line 613"/>
          <p:cNvSpPr>
            <a:spLocks noChangeShapeType="1"/>
          </p:cNvSpPr>
          <p:nvPr/>
        </p:nvSpPr>
        <p:spPr bwMode="auto">
          <a:xfrm flipH="1">
            <a:off x="5681663" y="2393950"/>
            <a:ext cx="3175" cy="15875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8" name="Freeform 614"/>
          <p:cNvSpPr>
            <a:spLocks/>
          </p:cNvSpPr>
          <p:nvPr/>
        </p:nvSpPr>
        <p:spPr bwMode="auto">
          <a:xfrm>
            <a:off x="5576888" y="2278063"/>
            <a:ext cx="44450" cy="131763"/>
          </a:xfrm>
          <a:custGeom>
            <a:avLst/>
            <a:gdLst/>
            <a:ahLst/>
            <a:cxnLst>
              <a:cxn ang="0">
                <a:pos x="4" y="83"/>
              </a:cxn>
              <a:cxn ang="0">
                <a:pos x="0" y="66"/>
              </a:cxn>
              <a:cxn ang="0">
                <a:pos x="4" y="52"/>
              </a:cxn>
              <a:cxn ang="0">
                <a:pos x="4" y="35"/>
              </a:cxn>
              <a:cxn ang="0">
                <a:pos x="11" y="21"/>
              </a:cxn>
              <a:cxn ang="0">
                <a:pos x="18" y="7"/>
              </a:cxn>
              <a:cxn ang="0">
                <a:pos x="28" y="0"/>
              </a:cxn>
            </a:cxnLst>
            <a:rect l="0" t="0" r="r" b="b"/>
            <a:pathLst>
              <a:path w="28" h="83">
                <a:moveTo>
                  <a:pt x="4" y="83"/>
                </a:moveTo>
                <a:lnTo>
                  <a:pt x="0" y="66"/>
                </a:lnTo>
                <a:lnTo>
                  <a:pt x="4" y="52"/>
                </a:lnTo>
                <a:lnTo>
                  <a:pt x="4" y="35"/>
                </a:lnTo>
                <a:lnTo>
                  <a:pt x="11" y="21"/>
                </a:lnTo>
                <a:lnTo>
                  <a:pt x="18" y="7"/>
                </a:lnTo>
                <a:lnTo>
                  <a:pt x="28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9" name="Line 615"/>
          <p:cNvSpPr>
            <a:spLocks noChangeShapeType="1"/>
          </p:cNvSpPr>
          <p:nvPr/>
        </p:nvSpPr>
        <p:spPr bwMode="auto">
          <a:xfrm flipH="1" flipV="1">
            <a:off x="5726113" y="2398713"/>
            <a:ext cx="4763" cy="142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0" name="Line 616"/>
          <p:cNvSpPr>
            <a:spLocks noChangeShapeType="1"/>
          </p:cNvSpPr>
          <p:nvPr/>
        </p:nvSpPr>
        <p:spPr bwMode="auto">
          <a:xfrm flipH="1">
            <a:off x="5384801" y="2405063"/>
            <a:ext cx="3175" cy="793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1" name="Freeform 617"/>
          <p:cNvSpPr>
            <a:spLocks/>
          </p:cNvSpPr>
          <p:nvPr/>
        </p:nvSpPr>
        <p:spPr bwMode="auto">
          <a:xfrm>
            <a:off x="5294313" y="2382838"/>
            <a:ext cx="49213" cy="38100"/>
          </a:xfrm>
          <a:custGeom>
            <a:avLst/>
            <a:gdLst/>
            <a:ahLst/>
            <a:cxnLst>
              <a:cxn ang="0">
                <a:pos x="31" y="24"/>
              </a:cxn>
              <a:cxn ang="0">
                <a:pos x="19" y="10"/>
              </a:cxn>
              <a:cxn ang="0">
                <a:pos x="5" y="0"/>
              </a:cxn>
              <a:cxn ang="0">
                <a:pos x="0" y="0"/>
              </a:cxn>
            </a:cxnLst>
            <a:rect l="0" t="0" r="r" b="b"/>
            <a:pathLst>
              <a:path w="31" h="24">
                <a:moveTo>
                  <a:pt x="31" y="24"/>
                </a:moveTo>
                <a:lnTo>
                  <a:pt x="19" y="10"/>
                </a:lnTo>
                <a:lnTo>
                  <a:pt x="5" y="0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2" name="Freeform 618"/>
          <p:cNvSpPr>
            <a:spLocks/>
          </p:cNvSpPr>
          <p:nvPr/>
        </p:nvSpPr>
        <p:spPr bwMode="auto">
          <a:xfrm>
            <a:off x="5354638" y="2420938"/>
            <a:ext cx="30163" cy="3175"/>
          </a:xfrm>
          <a:custGeom>
            <a:avLst/>
            <a:gdLst/>
            <a:ahLst/>
            <a:cxnLst>
              <a:cxn ang="0">
                <a:pos x="19" y="0"/>
              </a:cxn>
              <a:cxn ang="0">
                <a:pos x="2" y="0"/>
              </a:cxn>
              <a:cxn ang="0">
                <a:pos x="0" y="2"/>
              </a:cxn>
            </a:cxnLst>
            <a:rect l="0" t="0" r="r" b="b"/>
            <a:pathLst>
              <a:path w="19" h="2">
                <a:moveTo>
                  <a:pt x="19" y="0"/>
                </a:moveTo>
                <a:lnTo>
                  <a:pt x="2" y="0"/>
                </a:lnTo>
                <a:lnTo>
                  <a:pt x="0" y="2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3" name="Line 619"/>
          <p:cNvSpPr>
            <a:spLocks noChangeShapeType="1"/>
          </p:cNvSpPr>
          <p:nvPr/>
        </p:nvSpPr>
        <p:spPr bwMode="auto">
          <a:xfrm flipH="1">
            <a:off x="5346701" y="2424113"/>
            <a:ext cx="3175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4" name="Line 620"/>
          <p:cNvSpPr>
            <a:spLocks noChangeShapeType="1"/>
          </p:cNvSpPr>
          <p:nvPr/>
        </p:nvSpPr>
        <p:spPr bwMode="auto">
          <a:xfrm flipV="1">
            <a:off x="5429251" y="2401888"/>
            <a:ext cx="11113" cy="269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5" name="Line 621"/>
          <p:cNvSpPr>
            <a:spLocks noChangeShapeType="1"/>
          </p:cNvSpPr>
          <p:nvPr/>
        </p:nvSpPr>
        <p:spPr bwMode="auto">
          <a:xfrm flipV="1">
            <a:off x="4918076" y="2409825"/>
            <a:ext cx="1588" cy="19050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6" name="Line 622"/>
          <p:cNvSpPr>
            <a:spLocks noChangeShapeType="1"/>
          </p:cNvSpPr>
          <p:nvPr/>
        </p:nvSpPr>
        <p:spPr bwMode="auto">
          <a:xfrm>
            <a:off x="5689601" y="2432050"/>
            <a:ext cx="3175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7" name="Line 623"/>
          <p:cNvSpPr>
            <a:spLocks noChangeShapeType="1"/>
          </p:cNvSpPr>
          <p:nvPr/>
        </p:nvSpPr>
        <p:spPr bwMode="auto">
          <a:xfrm>
            <a:off x="5681663" y="2409825"/>
            <a:ext cx="7938" cy="22225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8" name="Line 624"/>
          <p:cNvSpPr>
            <a:spLocks noChangeShapeType="1"/>
          </p:cNvSpPr>
          <p:nvPr/>
        </p:nvSpPr>
        <p:spPr bwMode="auto">
          <a:xfrm flipV="1">
            <a:off x="5730876" y="2420938"/>
            <a:ext cx="3175" cy="11113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9" name="Freeform 625"/>
          <p:cNvSpPr>
            <a:spLocks/>
          </p:cNvSpPr>
          <p:nvPr/>
        </p:nvSpPr>
        <p:spPr bwMode="auto">
          <a:xfrm>
            <a:off x="4981576" y="2393950"/>
            <a:ext cx="7938" cy="38100"/>
          </a:xfrm>
          <a:custGeom>
            <a:avLst/>
            <a:gdLst/>
            <a:ahLst/>
            <a:cxnLst>
              <a:cxn ang="0">
                <a:pos x="5" y="24"/>
              </a:cxn>
              <a:cxn ang="0">
                <a:pos x="5" y="7"/>
              </a:cxn>
              <a:cxn ang="0">
                <a:pos x="0" y="0"/>
              </a:cxn>
            </a:cxnLst>
            <a:rect l="0" t="0" r="r" b="b"/>
            <a:pathLst>
              <a:path w="5" h="24">
                <a:moveTo>
                  <a:pt x="5" y="24"/>
                </a:moveTo>
                <a:lnTo>
                  <a:pt x="5" y="7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0" name="Freeform 626"/>
          <p:cNvSpPr>
            <a:spLocks/>
          </p:cNvSpPr>
          <p:nvPr/>
        </p:nvSpPr>
        <p:spPr bwMode="auto">
          <a:xfrm>
            <a:off x="5057776" y="2363788"/>
            <a:ext cx="3175" cy="7143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17"/>
              </a:cxn>
              <a:cxn ang="0">
                <a:pos x="2" y="34"/>
              </a:cxn>
              <a:cxn ang="0">
                <a:pos x="0" y="45"/>
              </a:cxn>
            </a:cxnLst>
            <a:rect l="0" t="0" r="r" b="b"/>
            <a:pathLst>
              <a:path w="2" h="45">
                <a:moveTo>
                  <a:pt x="2" y="0"/>
                </a:moveTo>
                <a:lnTo>
                  <a:pt x="2" y="17"/>
                </a:lnTo>
                <a:lnTo>
                  <a:pt x="2" y="34"/>
                </a:lnTo>
                <a:lnTo>
                  <a:pt x="0" y="45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1" name="Freeform 627"/>
          <p:cNvSpPr>
            <a:spLocks/>
          </p:cNvSpPr>
          <p:nvPr/>
        </p:nvSpPr>
        <p:spPr bwMode="auto">
          <a:xfrm>
            <a:off x="5632451" y="2281238"/>
            <a:ext cx="30163" cy="161925"/>
          </a:xfrm>
          <a:custGeom>
            <a:avLst/>
            <a:gdLst/>
            <a:ahLst/>
            <a:cxnLst>
              <a:cxn ang="0">
                <a:pos x="19" y="0"/>
              </a:cxn>
              <a:cxn ang="0">
                <a:pos x="12" y="12"/>
              </a:cxn>
              <a:cxn ang="0">
                <a:pos x="7" y="24"/>
              </a:cxn>
              <a:cxn ang="0">
                <a:pos x="0" y="41"/>
              </a:cxn>
              <a:cxn ang="0">
                <a:pos x="2" y="57"/>
              </a:cxn>
              <a:cxn ang="0">
                <a:pos x="0" y="71"/>
              </a:cxn>
              <a:cxn ang="0">
                <a:pos x="0" y="78"/>
              </a:cxn>
              <a:cxn ang="0">
                <a:pos x="10" y="88"/>
              </a:cxn>
              <a:cxn ang="0">
                <a:pos x="10" y="102"/>
              </a:cxn>
            </a:cxnLst>
            <a:rect l="0" t="0" r="r" b="b"/>
            <a:pathLst>
              <a:path w="19" h="102">
                <a:moveTo>
                  <a:pt x="19" y="0"/>
                </a:moveTo>
                <a:lnTo>
                  <a:pt x="12" y="12"/>
                </a:lnTo>
                <a:lnTo>
                  <a:pt x="7" y="24"/>
                </a:lnTo>
                <a:lnTo>
                  <a:pt x="0" y="41"/>
                </a:lnTo>
                <a:lnTo>
                  <a:pt x="2" y="57"/>
                </a:lnTo>
                <a:lnTo>
                  <a:pt x="0" y="71"/>
                </a:lnTo>
                <a:lnTo>
                  <a:pt x="0" y="78"/>
                </a:lnTo>
                <a:lnTo>
                  <a:pt x="10" y="88"/>
                </a:lnTo>
                <a:lnTo>
                  <a:pt x="10" y="102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2" name="Line 628"/>
          <p:cNvSpPr>
            <a:spLocks noChangeShapeType="1"/>
          </p:cNvSpPr>
          <p:nvPr/>
        </p:nvSpPr>
        <p:spPr bwMode="auto">
          <a:xfrm flipH="1">
            <a:off x="5662613" y="2278063"/>
            <a:ext cx="3175" cy="3175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3" name="Line 629"/>
          <p:cNvSpPr>
            <a:spLocks noChangeShapeType="1"/>
          </p:cNvSpPr>
          <p:nvPr/>
        </p:nvSpPr>
        <p:spPr bwMode="auto">
          <a:xfrm>
            <a:off x="5648326" y="2443163"/>
            <a:ext cx="1588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4" name="Line 630"/>
          <p:cNvSpPr>
            <a:spLocks noChangeShapeType="1"/>
          </p:cNvSpPr>
          <p:nvPr/>
        </p:nvSpPr>
        <p:spPr bwMode="auto">
          <a:xfrm>
            <a:off x="5648326" y="2443163"/>
            <a:ext cx="1588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5" name="Line 631"/>
          <p:cNvSpPr>
            <a:spLocks noChangeShapeType="1"/>
          </p:cNvSpPr>
          <p:nvPr/>
        </p:nvSpPr>
        <p:spPr bwMode="auto">
          <a:xfrm flipH="1" flipV="1">
            <a:off x="4910138" y="2435225"/>
            <a:ext cx="7938" cy="793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6" name="Freeform 632"/>
          <p:cNvSpPr>
            <a:spLocks/>
          </p:cNvSpPr>
          <p:nvPr/>
        </p:nvSpPr>
        <p:spPr bwMode="auto">
          <a:xfrm>
            <a:off x="5349876" y="2428875"/>
            <a:ext cx="84138" cy="19050"/>
          </a:xfrm>
          <a:custGeom>
            <a:avLst/>
            <a:gdLst/>
            <a:ahLst/>
            <a:cxnLst>
              <a:cxn ang="0">
                <a:pos x="0" y="12"/>
              </a:cxn>
              <a:cxn ang="0">
                <a:pos x="17" y="9"/>
              </a:cxn>
              <a:cxn ang="0">
                <a:pos x="34" y="9"/>
              </a:cxn>
              <a:cxn ang="0">
                <a:pos x="50" y="2"/>
              </a:cxn>
              <a:cxn ang="0">
                <a:pos x="53" y="0"/>
              </a:cxn>
            </a:cxnLst>
            <a:rect l="0" t="0" r="r" b="b"/>
            <a:pathLst>
              <a:path w="53" h="12">
                <a:moveTo>
                  <a:pt x="0" y="12"/>
                </a:moveTo>
                <a:lnTo>
                  <a:pt x="17" y="9"/>
                </a:lnTo>
                <a:lnTo>
                  <a:pt x="34" y="9"/>
                </a:lnTo>
                <a:lnTo>
                  <a:pt x="50" y="2"/>
                </a:lnTo>
                <a:lnTo>
                  <a:pt x="53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7" name="Freeform 633"/>
          <p:cNvSpPr>
            <a:spLocks/>
          </p:cNvSpPr>
          <p:nvPr/>
        </p:nvSpPr>
        <p:spPr bwMode="auto">
          <a:xfrm>
            <a:off x="5260976" y="2382838"/>
            <a:ext cx="85725" cy="650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12"/>
              </a:cxn>
              <a:cxn ang="0">
                <a:pos x="16" y="22"/>
              </a:cxn>
              <a:cxn ang="0">
                <a:pos x="26" y="33"/>
              </a:cxn>
              <a:cxn ang="0">
                <a:pos x="37" y="31"/>
              </a:cxn>
              <a:cxn ang="0">
                <a:pos x="52" y="38"/>
              </a:cxn>
              <a:cxn ang="0">
                <a:pos x="54" y="41"/>
              </a:cxn>
            </a:cxnLst>
            <a:rect l="0" t="0" r="r" b="b"/>
            <a:pathLst>
              <a:path w="54" h="41">
                <a:moveTo>
                  <a:pt x="0" y="0"/>
                </a:moveTo>
                <a:lnTo>
                  <a:pt x="2" y="12"/>
                </a:lnTo>
                <a:lnTo>
                  <a:pt x="16" y="22"/>
                </a:lnTo>
                <a:lnTo>
                  <a:pt x="26" y="33"/>
                </a:lnTo>
                <a:lnTo>
                  <a:pt x="37" y="31"/>
                </a:lnTo>
                <a:lnTo>
                  <a:pt x="52" y="38"/>
                </a:lnTo>
                <a:lnTo>
                  <a:pt x="54" y="41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8" name="Freeform 634"/>
          <p:cNvSpPr>
            <a:spLocks/>
          </p:cNvSpPr>
          <p:nvPr/>
        </p:nvSpPr>
        <p:spPr bwMode="auto">
          <a:xfrm>
            <a:off x="5576888" y="2417763"/>
            <a:ext cx="22225" cy="36513"/>
          </a:xfrm>
          <a:custGeom>
            <a:avLst/>
            <a:gdLst/>
            <a:ahLst/>
            <a:cxnLst>
              <a:cxn ang="0">
                <a:pos x="14" y="23"/>
              </a:cxn>
              <a:cxn ang="0">
                <a:pos x="0" y="16"/>
              </a:cxn>
              <a:cxn ang="0">
                <a:pos x="0" y="2"/>
              </a:cxn>
              <a:cxn ang="0">
                <a:pos x="0" y="0"/>
              </a:cxn>
            </a:cxnLst>
            <a:rect l="0" t="0" r="r" b="b"/>
            <a:pathLst>
              <a:path w="14" h="23">
                <a:moveTo>
                  <a:pt x="14" y="23"/>
                </a:moveTo>
                <a:lnTo>
                  <a:pt x="0" y="16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9" name="Freeform 635"/>
          <p:cNvSpPr>
            <a:spLocks/>
          </p:cNvSpPr>
          <p:nvPr/>
        </p:nvSpPr>
        <p:spPr bwMode="auto">
          <a:xfrm>
            <a:off x="5505451" y="2420938"/>
            <a:ext cx="6350" cy="41275"/>
          </a:xfrm>
          <a:custGeom>
            <a:avLst/>
            <a:gdLst/>
            <a:ahLst/>
            <a:cxnLst>
              <a:cxn ang="0">
                <a:pos x="0" y="26"/>
              </a:cxn>
              <a:cxn ang="0">
                <a:pos x="0" y="7"/>
              </a:cxn>
              <a:cxn ang="0">
                <a:pos x="4" y="0"/>
              </a:cxn>
            </a:cxnLst>
            <a:rect l="0" t="0" r="r" b="b"/>
            <a:pathLst>
              <a:path w="4" h="26">
                <a:moveTo>
                  <a:pt x="0" y="26"/>
                </a:moveTo>
                <a:lnTo>
                  <a:pt x="0" y="7"/>
                </a:lnTo>
                <a:lnTo>
                  <a:pt x="4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0" name="Freeform 636"/>
          <p:cNvSpPr>
            <a:spLocks/>
          </p:cNvSpPr>
          <p:nvPr/>
        </p:nvSpPr>
        <p:spPr bwMode="auto">
          <a:xfrm>
            <a:off x="4989513" y="2439988"/>
            <a:ext cx="1588" cy="25400"/>
          </a:xfrm>
          <a:custGeom>
            <a:avLst/>
            <a:gdLst/>
            <a:ahLst/>
            <a:cxnLst>
              <a:cxn ang="0">
                <a:pos x="0" y="16"/>
              </a:cxn>
              <a:cxn ang="0">
                <a:pos x="0" y="2"/>
              </a:cxn>
              <a:cxn ang="0">
                <a:pos x="0" y="0"/>
              </a:cxn>
            </a:cxnLst>
            <a:rect l="0" t="0" r="r" b="b"/>
            <a:pathLst>
              <a:path h="16">
                <a:moveTo>
                  <a:pt x="0" y="16"/>
                </a:move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1" name="Line 637"/>
          <p:cNvSpPr>
            <a:spLocks noChangeShapeType="1"/>
          </p:cNvSpPr>
          <p:nvPr/>
        </p:nvSpPr>
        <p:spPr bwMode="auto">
          <a:xfrm flipV="1">
            <a:off x="4906963" y="2462213"/>
            <a:ext cx="1588" cy="11113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2" name="Line 638"/>
          <p:cNvSpPr>
            <a:spLocks noChangeShapeType="1"/>
          </p:cNvSpPr>
          <p:nvPr/>
        </p:nvSpPr>
        <p:spPr bwMode="auto">
          <a:xfrm>
            <a:off x="5707063" y="2489200"/>
            <a:ext cx="1588" cy="6350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3" name="Freeform 639"/>
          <p:cNvSpPr>
            <a:spLocks/>
          </p:cNvSpPr>
          <p:nvPr/>
        </p:nvSpPr>
        <p:spPr bwMode="auto">
          <a:xfrm>
            <a:off x="5170488" y="2239963"/>
            <a:ext cx="44450" cy="263525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28" y="14"/>
              </a:cxn>
              <a:cxn ang="0">
                <a:pos x="16" y="26"/>
              </a:cxn>
              <a:cxn ang="0">
                <a:pos x="7" y="38"/>
              </a:cxn>
              <a:cxn ang="0">
                <a:pos x="0" y="45"/>
              </a:cxn>
              <a:cxn ang="0">
                <a:pos x="7" y="59"/>
              </a:cxn>
              <a:cxn ang="0">
                <a:pos x="4" y="76"/>
              </a:cxn>
              <a:cxn ang="0">
                <a:pos x="0" y="93"/>
              </a:cxn>
              <a:cxn ang="0">
                <a:pos x="7" y="107"/>
              </a:cxn>
              <a:cxn ang="0">
                <a:pos x="14" y="121"/>
              </a:cxn>
              <a:cxn ang="0">
                <a:pos x="7" y="138"/>
              </a:cxn>
              <a:cxn ang="0">
                <a:pos x="7" y="152"/>
              </a:cxn>
              <a:cxn ang="0">
                <a:pos x="14" y="166"/>
              </a:cxn>
            </a:cxnLst>
            <a:rect l="0" t="0" r="r" b="b"/>
            <a:pathLst>
              <a:path w="28" h="166">
                <a:moveTo>
                  <a:pt x="28" y="0"/>
                </a:moveTo>
                <a:lnTo>
                  <a:pt x="28" y="14"/>
                </a:lnTo>
                <a:lnTo>
                  <a:pt x="16" y="26"/>
                </a:lnTo>
                <a:lnTo>
                  <a:pt x="7" y="38"/>
                </a:lnTo>
                <a:lnTo>
                  <a:pt x="0" y="45"/>
                </a:lnTo>
                <a:lnTo>
                  <a:pt x="7" y="59"/>
                </a:lnTo>
                <a:lnTo>
                  <a:pt x="4" y="76"/>
                </a:lnTo>
                <a:lnTo>
                  <a:pt x="0" y="93"/>
                </a:lnTo>
                <a:lnTo>
                  <a:pt x="7" y="107"/>
                </a:lnTo>
                <a:lnTo>
                  <a:pt x="14" y="121"/>
                </a:lnTo>
                <a:lnTo>
                  <a:pt x="7" y="138"/>
                </a:lnTo>
                <a:lnTo>
                  <a:pt x="7" y="152"/>
                </a:lnTo>
                <a:lnTo>
                  <a:pt x="14" y="166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4" name="Freeform 640"/>
          <p:cNvSpPr>
            <a:spLocks/>
          </p:cNvSpPr>
          <p:nvPr/>
        </p:nvSpPr>
        <p:spPr bwMode="auto">
          <a:xfrm>
            <a:off x="5407026" y="2413000"/>
            <a:ext cx="71438" cy="90488"/>
          </a:xfrm>
          <a:custGeom>
            <a:avLst/>
            <a:gdLst/>
            <a:ahLst/>
            <a:cxnLst>
              <a:cxn ang="0">
                <a:pos x="0" y="57"/>
              </a:cxn>
              <a:cxn ang="0">
                <a:pos x="12" y="48"/>
              </a:cxn>
              <a:cxn ang="0">
                <a:pos x="26" y="41"/>
              </a:cxn>
              <a:cxn ang="0">
                <a:pos x="38" y="29"/>
              </a:cxn>
              <a:cxn ang="0">
                <a:pos x="38" y="12"/>
              </a:cxn>
              <a:cxn ang="0">
                <a:pos x="45" y="0"/>
              </a:cxn>
            </a:cxnLst>
            <a:rect l="0" t="0" r="r" b="b"/>
            <a:pathLst>
              <a:path w="45" h="57">
                <a:moveTo>
                  <a:pt x="0" y="57"/>
                </a:moveTo>
                <a:lnTo>
                  <a:pt x="12" y="48"/>
                </a:lnTo>
                <a:lnTo>
                  <a:pt x="26" y="41"/>
                </a:lnTo>
                <a:lnTo>
                  <a:pt x="38" y="29"/>
                </a:lnTo>
                <a:lnTo>
                  <a:pt x="38" y="12"/>
                </a:lnTo>
                <a:lnTo>
                  <a:pt x="45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5" name="Freeform 641"/>
          <p:cNvSpPr>
            <a:spLocks/>
          </p:cNvSpPr>
          <p:nvPr/>
        </p:nvSpPr>
        <p:spPr bwMode="auto">
          <a:xfrm>
            <a:off x="5214938" y="2346325"/>
            <a:ext cx="192088" cy="157163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10" y="16"/>
              </a:cxn>
              <a:cxn ang="0">
                <a:pos x="0" y="23"/>
              </a:cxn>
              <a:cxn ang="0">
                <a:pos x="10" y="35"/>
              </a:cxn>
              <a:cxn ang="0">
                <a:pos x="14" y="52"/>
              </a:cxn>
              <a:cxn ang="0">
                <a:pos x="17" y="61"/>
              </a:cxn>
              <a:cxn ang="0">
                <a:pos x="21" y="64"/>
              </a:cxn>
              <a:cxn ang="0">
                <a:pos x="24" y="75"/>
              </a:cxn>
              <a:cxn ang="0">
                <a:pos x="38" y="78"/>
              </a:cxn>
              <a:cxn ang="0">
                <a:pos x="55" y="83"/>
              </a:cxn>
              <a:cxn ang="0">
                <a:pos x="69" y="87"/>
              </a:cxn>
              <a:cxn ang="0">
                <a:pos x="83" y="92"/>
              </a:cxn>
              <a:cxn ang="0">
                <a:pos x="100" y="90"/>
              </a:cxn>
              <a:cxn ang="0">
                <a:pos x="114" y="99"/>
              </a:cxn>
              <a:cxn ang="0">
                <a:pos x="121" y="99"/>
              </a:cxn>
            </a:cxnLst>
            <a:rect l="0" t="0" r="r" b="b"/>
            <a:pathLst>
              <a:path w="121" h="99">
                <a:moveTo>
                  <a:pt x="10" y="0"/>
                </a:moveTo>
                <a:lnTo>
                  <a:pt x="10" y="16"/>
                </a:lnTo>
                <a:lnTo>
                  <a:pt x="0" y="23"/>
                </a:lnTo>
                <a:lnTo>
                  <a:pt x="10" y="35"/>
                </a:lnTo>
                <a:lnTo>
                  <a:pt x="14" y="52"/>
                </a:lnTo>
                <a:lnTo>
                  <a:pt x="17" y="61"/>
                </a:lnTo>
                <a:lnTo>
                  <a:pt x="21" y="64"/>
                </a:lnTo>
                <a:lnTo>
                  <a:pt x="24" y="75"/>
                </a:lnTo>
                <a:lnTo>
                  <a:pt x="38" y="78"/>
                </a:lnTo>
                <a:lnTo>
                  <a:pt x="55" y="83"/>
                </a:lnTo>
                <a:lnTo>
                  <a:pt x="69" y="87"/>
                </a:lnTo>
                <a:lnTo>
                  <a:pt x="83" y="92"/>
                </a:lnTo>
                <a:lnTo>
                  <a:pt x="100" y="90"/>
                </a:lnTo>
                <a:lnTo>
                  <a:pt x="114" y="99"/>
                </a:lnTo>
                <a:lnTo>
                  <a:pt x="121" y="99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6" name="Freeform 642"/>
          <p:cNvSpPr>
            <a:spLocks/>
          </p:cNvSpPr>
          <p:nvPr/>
        </p:nvSpPr>
        <p:spPr bwMode="auto">
          <a:xfrm>
            <a:off x="4906963" y="2478088"/>
            <a:ext cx="1588" cy="22225"/>
          </a:xfrm>
          <a:custGeom>
            <a:avLst/>
            <a:gdLst/>
            <a:ahLst/>
            <a:cxnLst>
              <a:cxn ang="0">
                <a:pos x="0" y="14"/>
              </a:cxn>
              <a:cxn ang="0">
                <a:pos x="0" y="2"/>
              </a:cxn>
              <a:cxn ang="0">
                <a:pos x="0" y="0"/>
              </a:cxn>
            </a:cxnLst>
            <a:rect l="0" t="0" r="r" b="b"/>
            <a:pathLst>
              <a:path h="14">
                <a:moveTo>
                  <a:pt x="0" y="14"/>
                </a:move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7" name="Line 643"/>
          <p:cNvSpPr>
            <a:spLocks noChangeShapeType="1"/>
          </p:cNvSpPr>
          <p:nvPr/>
        </p:nvSpPr>
        <p:spPr bwMode="auto">
          <a:xfrm flipV="1">
            <a:off x="4906963" y="2500313"/>
            <a:ext cx="1588" cy="11113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8" name="Freeform 644"/>
          <p:cNvSpPr>
            <a:spLocks/>
          </p:cNvSpPr>
          <p:nvPr/>
        </p:nvSpPr>
        <p:spPr bwMode="auto">
          <a:xfrm>
            <a:off x="4975226" y="2465388"/>
            <a:ext cx="14288" cy="53975"/>
          </a:xfrm>
          <a:custGeom>
            <a:avLst/>
            <a:gdLst/>
            <a:ahLst/>
            <a:cxnLst>
              <a:cxn ang="0">
                <a:pos x="0" y="34"/>
              </a:cxn>
              <a:cxn ang="0">
                <a:pos x="7" y="17"/>
              </a:cxn>
              <a:cxn ang="0">
                <a:pos x="9" y="0"/>
              </a:cxn>
            </a:cxnLst>
            <a:rect l="0" t="0" r="r" b="b"/>
            <a:pathLst>
              <a:path w="9" h="34">
                <a:moveTo>
                  <a:pt x="0" y="34"/>
                </a:moveTo>
                <a:lnTo>
                  <a:pt x="7" y="17"/>
                </a:lnTo>
                <a:lnTo>
                  <a:pt x="9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9" name="Line 645"/>
          <p:cNvSpPr>
            <a:spLocks noChangeShapeType="1"/>
          </p:cNvSpPr>
          <p:nvPr/>
        </p:nvSpPr>
        <p:spPr bwMode="auto">
          <a:xfrm flipV="1">
            <a:off x="5753101" y="2519363"/>
            <a:ext cx="1588" cy="3175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0" name="Line 646"/>
          <p:cNvSpPr>
            <a:spLocks noChangeShapeType="1"/>
          </p:cNvSpPr>
          <p:nvPr/>
        </p:nvSpPr>
        <p:spPr bwMode="auto">
          <a:xfrm>
            <a:off x="5711826" y="2511425"/>
            <a:ext cx="3175" cy="142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1" name="Line 647"/>
          <p:cNvSpPr>
            <a:spLocks noChangeShapeType="1"/>
          </p:cNvSpPr>
          <p:nvPr/>
        </p:nvSpPr>
        <p:spPr bwMode="auto">
          <a:xfrm flipV="1">
            <a:off x="4970463" y="2530475"/>
            <a:ext cx="1588" cy="3175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2" name="Line 648"/>
          <p:cNvSpPr>
            <a:spLocks noChangeShapeType="1"/>
          </p:cNvSpPr>
          <p:nvPr/>
        </p:nvSpPr>
        <p:spPr bwMode="auto">
          <a:xfrm flipV="1">
            <a:off x="4906963" y="2525713"/>
            <a:ext cx="1588" cy="11113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3" name="Freeform 649"/>
          <p:cNvSpPr>
            <a:spLocks/>
          </p:cNvSpPr>
          <p:nvPr/>
        </p:nvSpPr>
        <p:spPr bwMode="auto">
          <a:xfrm>
            <a:off x="4906963" y="2555875"/>
            <a:ext cx="7938" cy="4763"/>
          </a:xfrm>
          <a:custGeom>
            <a:avLst/>
            <a:gdLst/>
            <a:ahLst/>
            <a:cxnLst>
              <a:cxn ang="0">
                <a:pos x="5" y="3"/>
              </a:cxn>
              <a:cxn ang="0">
                <a:pos x="5" y="0"/>
              </a:cxn>
              <a:cxn ang="0">
                <a:pos x="0" y="0"/>
              </a:cxn>
            </a:cxnLst>
            <a:rect l="0" t="0" r="r" b="b"/>
            <a:pathLst>
              <a:path w="5" h="3">
                <a:moveTo>
                  <a:pt x="5" y="3"/>
                </a:moveTo>
                <a:lnTo>
                  <a:pt x="5" y="0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4" name="Freeform 650"/>
          <p:cNvSpPr>
            <a:spLocks/>
          </p:cNvSpPr>
          <p:nvPr/>
        </p:nvSpPr>
        <p:spPr bwMode="auto">
          <a:xfrm>
            <a:off x="5719763" y="2525713"/>
            <a:ext cx="1588" cy="349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7"/>
              </a:cxn>
              <a:cxn ang="0">
                <a:pos x="0" y="22"/>
              </a:cxn>
            </a:cxnLst>
            <a:rect l="0" t="0" r="r" b="b"/>
            <a:pathLst>
              <a:path h="22">
                <a:moveTo>
                  <a:pt x="0" y="0"/>
                </a:moveTo>
                <a:lnTo>
                  <a:pt x="0" y="17"/>
                </a:lnTo>
                <a:lnTo>
                  <a:pt x="0" y="22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5" name="Freeform 651"/>
          <p:cNvSpPr>
            <a:spLocks/>
          </p:cNvSpPr>
          <p:nvPr/>
        </p:nvSpPr>
        <p:spPr bwMode="auto">
          <a:xfrm>
            <a:off x="5192713" y="2465388"/>
            <a:ext cx="323850" cy="98425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7" y="36"/>
              </a:cxn>
              <a:cxn ang="0">
                <a:pos x="9" y="45"/>
              </a:cxn>
              <a:cxn ang="0">
                <a:pos x="26" y="45"/>
              </a:cxn>
              <a:cxn ang="0">
                <a:pos x="43" y="43"/>
              </a:cxn>
              <a:cxn ang="0">
                <a:pos x="59" y="41"/>
              </a:cxn>
              <a:cxn ang="0">
                <a:pos x="76" y="45"/>
              </a:cxn>
              <a:cxn ang="0">
                <a:pos x="92" y="45"/>
              </a:cxn>
              <a:cxn ang="0">
                <a:pos x="109" y="48"/>
              </a:cxn>
              <a:cxn ang="0">
                <a:pos x="121" y="57"/>
              </a:cxn>
              <a:cxn ang="0">
                <a:pos x="137" y="62"/>
              </a:cxn>
              <a:cxn ang="0">
                <a:pos x="154" y="60"/>
              </a:cxn>
              <a:cxn ang="0">
                <a:pos x="168" y="55"/>
              </a:cxn>
              <a:cxn ang="0">
                <a:pos x="182" y="45"/>
              </a:cxn>
              <a:cxn ang="0">
                <a:pos x="189" y="31"/>
              </a:cxn>
              <a:cxn ang="0">
                <a:pos x="199" y="22"/>
              </a:cxn>
              <a:cxn ang="0">
                <a:pos x="204" y="5"/>
              </a:cxn>
              <a:cxn ang="0">
                <a:pos x="201" y="0"/>
              </a:cxn>
            </a:cxnLst>
            <a:rect l="0" t="0" r="r" b="b"/>
            <a:pathLst>
              <a:path w="204" h="62">
                <a:moveTo>
                  <a:pt x="0" y="24"/>
                </a:moveTo>
                <a:lnTo>
                  <a:pt x="7" y="36"/>
                </a:lnTo>
                <a:lnTo>
                  <a:pt x="9" y="45"/>
                </a:lnTo>
                <a:lnTo>
                  <a:pt x="26" y="45"/>
                </a:lnTo>
                <a:lnTo>
                  <a:pt x="43" y="43"/>
                </a:lnTo>
                <a:lnTo>
                  <a:pt x="59" y="41"/>
                </a:lnTo>
                <a:lnTo>
                  <a:pt x="76" y="45"/>
                </a:lnTo>
                <a:lnTo>
                  <a:pt x="92" y="45"/>
                </a:lnTo>
                <a:lnTo>
                  <a:pt x="109" y="48"/>
                </a:lnTo>
                <a:lnTo>
                  <a:pt x="121" y="57"/>
                </a:lnTo>
                <a:lnTo>
                  <a:pt x="137" y="62"/>
                </a:lnTo>
                <a:lnTo>
                  <a:pt x="154" y="60"/>
                </a:lnTo>
                <a:lnTo>
                  <a:pt x="168" y="55"/>
                </a:lnTo>
                <a:lnTo>
                  <a:pt x="182" y="45"/>
                </a:lnTo>
                <a:lnTo>
                  <a:pt x="189" y="31"/>
                </a:lnTo>
                <a:lnTo>
                  <a:pt x="199" y="22"/>
                </a:lnTo>
                <a:lnTo>
                  <a:pt x="204" y="5"/>
                </a:lnTo>
                <a:lnTo>
                  <a:pt x="201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6" name="Line 652"/>
          <p:cNvSpPr>
            <a:spLocks noChangeShapeType="1"/>
          </p:cNvSpPr>
          <p:nvPr/>
        </p:nvSpPr>
        <p:spPr bwMode="auto">
          <a:xfrm>
            <a:off x="4914901" y="2563813"/>
            <a:ext cx="1588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7" name="Line 653"/>
          <p:cNvSpPr>
            <a:spLocks noChangeShapeType="1"/>
          </p:cNvSpPr>
          <p:nvPr/>
        </p:nvSpPr>
        <p:spPr bwMode="auto">
          <a:xfrm>
            <a:off x="4824413" y="2560638"/>
            <a:ext cx="3175" cy="11113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8" name="Line 654"/>
          <p:cNvSpPr>
            <a:spLocks noChangeShapeType="1"/>
          </p:cNvSpPr>
          <p:nvPr/>
        </p:nvSpPr>
        <p:spPr bwMode="auto">
          <a:xfrm>
            <a:off x="4910138" y="2571750"/>
            <a:ext cx="1588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9" name="Line 655"/>
          <p:cNvSpPr>
            <a:spLocks noChangeShapeType="1"/>
          </p:cNvSpPr>
          <p:nvPr/>
        </p:nvSpPr>
        <p:spPr bwMode="auto">
          <a:xfrm flipV="1">
            <a:off x="4910138" y="2571750"/>
            <a:ext cx="1588" cy="3175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0" name="Freeform 656"/>
          <p:cNvSpPr>
            <a:spLocks/>
          </p:cNvSpPr>
          <p:nvPr/>
        </p:nvSpPr>
        <p:spPr bwMode="auto">
          <a:xfrm>
            <a:off x="4906963" y="2578100"/>
            <a:ext cx="1588" cy="7938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0" y="3"/>
              </a:cxn>
              <a:cxn ang="0">
                <a:pos x="0" y="0"/>
              </a:cxn>
            </a:cxnLst>
            <a:rect l="0" t="0" r="r" b="b"/>
            <a:pathLst>
              <a:path h="5">
                <a:moveTo>
                  <a:pt x="0" y="5"/>
                </a:moveTo>
                <a:lnTo>
                  <a:pt x="0" y="3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1" name="Line 657"/>
          <p:cNvSpPr>
            <a:spLocks noChangeShapeType="1"/>
          </p:cNvSpPr>
          <p:nvPr/>
        </p:nvSpPr>
        <p:spPr bwMode="auto">
          <a:xfrm flipV="1">
            <a:off x="4906963" y="2590800"/>
            <a:ext cx="1588" cy="3175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2" name="Freeform 658"/>
          <p:cNvSpPr>
            <a:spLocks/>
          </p:cNvSpPr>
          <p:nvPr/>
        </p:nvSpPr>
        <p:spPr bwMode="auto">
          <a:xfrm>
            <a:off x="4970463" y="2541588"/>
            <a:ext cx="7938" cy="55563"/>
          </a:xfrm>
          <a:custGeom>
            <a:avLst/>
            <a:gdLst/>
            <a:ahLst/>
            <a:cxnLst>
              <a:cxn ang="0">
                <a:pos x="3" y="35"/>
              </a:cxn>
              <a:cxn ang="0">
                <a:pos x="3" y="21"/>
              </a:cxn>
              <a:cxn ang="0">
                <a:pos x="5" y="5"/>
              </a:cxn>
              <a:cxn ang="0">
                <a:pos x="0" y="0"/>
              </a:cxn>
            </a:cxnLst>
            <a:rect l="0" t="0" r="r" b="b"/>
            <a:pathLst>
              <a:path w="5" h="35">
                <a:moveTo>
                  <a:pt x="3" y="35"/>
                </a:moveTo>
                <a:lnTo>
                  <a:pt x="3" y="21"/>
                </a:lnTo>
                <a:lnTo>
                  <a:pt x="5" y="5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3" name="Freeform 659"/>
          <p:cNvSpPr>
            <a:spLocks/>
          </p:cNvSpPr>
          <p:nvPr/>
        </p:nvSpPr>
        <p:spPr bwMode="auto">
          <a:xfrm>
            <a:off x="5659438" y="2465388"/>
            <a:ext cx="14288" cy="1317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7"/>
              </a:cxn>
              <a:cxn ang="0">
                <a:pos x="0" y="34"/>
              </a:cxn>
              <a:cxn ang="0">
                <a:pos x="4" y="48"/>
              </a:cxn>
              <a:cxn ang="0">
                <a:pos x="2" y="64"/>
              </a:cxn>
              <a:cxn ang="0">
                <a:pos x="7" y="81"/>
              </a:cxn>
              <a:cxn ang="0">
                <a:pos x="9" y="83"/>
              </a:cxn>
            </a:cxnLst>
            <a:rect l="0" t="0" r="r" b="b"/>
            <a:pathLst>
              <a:path w="9" h="83">
                <a:moveTo>
                  <a:pt x="0" y="0"/>
                </a:moveTo>
                <a:lnTo>
                  <a:pt x="0" y="17"/>
                </a:lnTo>
                <a:lnTo>
                  <a:pt x="0" y="34"/>
                </a:lnTo>
                <a:lnTo>
                  <a:pt x="4" y="48"/>
                </a:lnTo>
                <a:lnTo>
                  <a:pt x="2" y="64"/>
                </a:lnTo>
                <a:lnTo>
                  <a:pt x="7" y="81"/>
                </a:lnTo>
                <a:lnTo>
                  <a:pt x="9" y="83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4" name="Line 660"/>
          <p:cNvSpPr>
            <a:spLocks noChangeShapeType="1"/>
          </p:cNvSpPr>
          <p:nvPr/>
        </p:nvSpPr>
        <p:spPr bwMode="auto">
          <a:xfrm>
            <a:off x="5734051" y="2605088"/>
            <a:ext cx="1588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5" name="Line 661"/>
          <p:cNvSpPr>
            <a:spLocks noChangeShapeType="1"/>
          </p:cNvSpPr>
          <p:nvPr/>
        </p:nvSpPr>
        <p:spPr bwMode="auto">
          <a:xfrm flipV="1">
            <a:off x="4903788" y="2597150"/>
            <a:ext cx="3175" cy="11113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6" name="Freeform 662"/>
          <p:cNvSpPr>
            <a:spLocks/>
          </p:cNvSpPr>
          <p:nvPr/>
        </p:nvSpPr>
        <p:spPr bwMode="auto">
          <a:xfrm>
            <a:off x="5478463" y="2432050"/>
            <a:ext cx="98425" cy="176213"/>
          </a:xfrm>
          <a:custGeom>
            <a:avLst/>
            <a:gdLst/>
            <a:ahLst/>
            <a:cxnLst>
              <a:cxn ang="0">
                <a:pos x="38" y="0"/>
              </a:cxn>
              <a:cxn ang="0">
                <a:pos x="38" y="14"/>
              </a:cxn>
              <a:cxn ang="0">
                <a:pos x="50" y="26"/>
              </a:cxn>
              <a:cxn ang="0">
                <a:pos x="62" y="38"/>
              </a:cxn>
              <a:cxn ang="0">
                <a:pos x="54" y="55"/>
              </a:cxn>
              <a:cxn ang="0">
                <a:pos x="52" y="71"/>
              </a:cxn>
              <a:cxn ang="0">
                <a:pos x="52" y="88"/>
              </a:cxn>
              <a:cxn ang="0">
                <a:pos x="35" y="92"/>
              </a:cxn>
              <a:cxn ang="0">
                <a:pos x="21" y="100"/>
              </a:cxn>
              <a:cxn ang="0">
                <a:pos x="7" y="104"/>
              </a:cxn>
              <a:cxn ang="0">
                <a:pos x="0" y="111"/>
              </a:cxn>
            </a:cxnLst>
            <a:rect l="0" t="0" r="r" b="b"/>
            <a:pathLst>
              <a:path w="62" h="111">
                <a:moveTo>
                  <a:pt x="38" y="0"/>
                </a:moveTo>
                <a:lnTo>
                  <a:pt x="38" y="14"/>
                </a:lnTo>
                <a:lnTo>
                  <a:pt x="50" y="26"/>
                </a:lnTo>
                <a:lnTo>
                  <a:pt x="62" y="38"/>
                </a:lnTo>
                <a:lnTo>
                  <a:pt x="54" y="55"/>
                </a:lnTo>
                <a:lnTo>
                  <a:pt x="52" y="71"/>
                </a:lnTo>
                <a:lnTo>
                  <a:pt x="52" y="88"/>
                </a:lnTo>
                <a:lnTo>
                  <a:pt x="35" y="92"/>
                </a:lnTo>
                <a:lnTo>
                  <a:pt x="21" y="100"/>
                </a:lnTo>
                <a:lnTo>
                  <a:pt x="7" y="104"/>
                </a:lnTo>
                <a:lnTo>
                  <a:pt x="0" y="111"/>
                </a:lnTo>
              </a:path>
            </a:pathLst>
          </a:custGeom>
          <a:noFill/>
          <a:ln w="7938" cap="rnd">
            <a:solidFill>
              <a:srgbClr val="6FCCD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7" name="Freeform 663"/>
          <p:cNvSpPr>
            <a:spLocks/>
          </p:cNvSpPr>
          <p:nvPr/>
        </p:nvSpPr>
        <p:spPr bwMode="auto">
          <a:xfrm>
            <a:off x="5734051" y="2605088"/>
            <a:ext cx="1588" cy="79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5"/>
              </a:cxn>
            </a:cxnLst>
            <a:rect l="0" t="0" r="r" b="b"/>
            <a:pathLst>
              <a:path h="5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5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8" name="Line 664"/>
          <p:cNvSpPr>
            <a:spLocks noChangeShapeType="1"/>
          </p:cNvSpPr>
          <p:nvPr/>
        </p:nvSpPr>
        <p:spPr bwMode="auto">
          <a:xfrm>
            <a:off x="5681663" y="2605088"/>
            <a:ext cx="1588" cy="793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9" name="Freeform 665"/>
          <p:cNvSpPr>
            <a:spLocks/>
          </p:cNvSpPr>
          <p:nvPr/>
        </p:nvSpPr>
        <p:spPr bwMode="auto">
          <a:xfrm>
            <a:off x="5121276" y="2217738"/>
            <a:ext cx="96838" cy="398463"/>
          </a:xfrm>
          <a:custGeom>
            <a:avLst/>
            <a:gdLst/>
            <a:ahLst/>
            <a:cxnLst>
              <a:cxn ang="0">
                <a:pos x="61" y="251"/>
              </a:cxn>
              <a:cxn ang="0">
                <a:pos x="45" y="251"/>
              </a:cxn>
              <a:cxn ang="0">
                <a:pos x="28" y="249"/>
              </a:cxn>
              <a:cxn ang="0">
                <a:pos x="16" y="239"/>
              </a:cxn>
              <a:cxn ang="0">
                <a:pos x="12" y="225"/>
              </a:cxn>
              <a:cxn ang="0">
                <a:pos x="7" y="211"/>
              </a:cxn>
              <a:cxn ang="0">
                <a:pos x="5" y="194"/>
              </a:cxn>
              <a:cxn ang="0">
                <a:pos x="5" y="180"/>
              </a:cxn>
              <a:cxn ang="0">
                <a:pos x="7" y="164"/>
              </a:cxn>
              <a:cxn ang="0">
                <a:pos x="7" y="147"/>
              </a:cxn>
              <a:cxn ang="0">
                <a:pos x="7" y="130"/>
              </a:cxn>
              <a:cxn ang="0">
                <a:pos x="0" y="116"/>
              </a:cxn>
              <a:cxn ang="0">
                <a:pos x="0" y="100"/>
              </a:cxn>
              <a:cxn ang="0">
                <a:pos x="7" y="85"/>
              </a:cxn>
              <a:cxn ang="0">
                <a:pos x="5" y="69"/>
              </a:cxn>
              <a:cxn ang="0">
                <a:pos x="5" y="52"/>
              </a:cxn>
              <a:cxn ang="0">
                <a:pos x="9" y="38"/>
              </a:cxn>
              <a:cxn ang="0">
                <a:pos x="21" y="24"/>
              </a:cxn>
              <a:cxn ang="0">
                <a:pos x="31" y="14"/>
              </a:cxn>
              <a:cxn ang="0">
                <a:pos x="38" y="0"/>
              </a:cxn>
            </a:cxnLst>
            <a:rect l="0" t="0" r="r" b="b"/>
            <a:pathLst>
              <a:path w="61" h="251">
                <a:moveTo>
                  <a:pt x="61" y="251"/>
                </a:moveTo>
                <a:lnTo>
                  <a:pt x="45" y="251"/>
                </a:lnTo>
                <a:lnTo>
                  <a:pt x="28" y="249"/>
                </a:lnTo>
                <a:lnTo>
                  <a:pt x="16" y="239"/>
                </a:lnTo>
                <a:lnTo>
                  <a:pt x="12" y="225"/>
                </a:lnTo>
                <a:lnTo>
                  <a:pt x="7" y="211"/>
                </a:lnTo>
                <a:lnTo>
                  <a:pt x="5" y="194"/>
                </a:lnTo>
                <a:lnTo>
                  <a:pt x="5" y="180"/>
                </a:lnTo>
                <a:lnTo>
                  <a:pt x="7" y="164"/>
                </a:lnTo>
                <a:lnTo>
                  <a:pt x="7" y="147"/>
                </a:lnTo>
                <a:lnTo>
                  <a:pt x="7" y="130"/>
                </a:lnTo>
                <a:lnTo>
                  <a:pt x="0" y="116"/>
                </a:lnTo>
                <a:lnTo>
                  <a:pt x="0" y="100"/>
                </a:lnTo>
                <a:lnTo>
                  <a:pt x="7" y="85"/>
                </a:lnTo>
                <a:lnTo>
                  <a:pt x="5" y="69"/>
                </a:lnTo>
                <a:lnTo>
                  <a:pt x="5" y="52"/>
                </a:lnTo>
                <a:lnTo>
                  <a:pt x="9" y="38"/>
                </a:lnTo>
                <a:lnTo>
                  <a:pt x="21" y="24"/>
                </a:lnTo>
                <a:lnTo>
                  <a:pt x="31" y="14"/>
                </a:lnTo>
                <a:lnTo>
                  <a:pt x="38" y="0"/>
                </a:lnTo>
              </a:path>
            </a:pathLst>
          </a:custGeom>
          <a:noFill/>
          <a:ln w="7938" cap="rnd">
            <a:solidFill>
              <a:srgbClr val="6FCCD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0" name="Freeform 666"/>
          <p:cNvSpPr>
            <a:spLocks/>
          </p:cNvSpPr>
          <p:nvPr/>
        </p:nvSpPr>
        <p:spPr bwMode="auto">
          <a:xfrm>
            <a:off x="5218113" y="2582863"/>
            <a:ext cx="260350" cy="44450"/>
          </a:xfrm>
          <a:custGeom>
            <a:avLst/>
            <a:gdLst/>
            <a:ahLst/>
            <a:cxnLst>
              <a:cxn ang="0">
                <a:pos x="164" y="16"/>
              </a:cxn>
              <a:cxn ang="0">
                <a:pos x="147" y="19"/>
              </a:cxn>
              <a:cxn ang="0">
                <a:pos x="136" y="26"/>
              </a:cxn>
              <a:cxn ang="0">
                <a:pos x="119" y="28"/>
              </a:cxn>
              <a:cxn ang="0">
                <a:pos x="102" y="24"/>
              </a:cxn>
              <a:cxn ang="0">
                <a:pos x="88" y="16"/>
              </a:cxn>
              <a:cxn ang="0">
                <a:pos x="74" y="12"/>
              </a:cxn>
              <a:cxn ang="0">
                <a:pos x="69" y="5"/>
              </a:cxn>
              <a:cxn ang="0">
                <a:pos x="36" y="5"/>
              </a:cxn>
              <a:cxn ang="0">
                <a:pos x="34" y="0"/>
              </a:cxn>
              <a:cxn ang="0">
                <a:pos x="17" y="2"/>
              </a:cxn>
              <a:cxn ang="0">
                <a:pos x="3" y="14"/>
              </a:cxn>
              <a:cxn ang="0">
                <a:pos x="0" y="19"/>
              </a:cxn>
            </a:cxnLst>
            <a:rect l="0" t="0" r="r" b="b"/>
            <a:pathLst>
              <a:path w="164" h="28">
                <a:moveTo>
                  <a:pt x="164" y="16"/>
                </a:moveTo>
                <a:lnTo>
                  <a:pt x="147" y="19"/>
                </a:lnTo>
                <a:lnTo>
                  <a:pt x="136" y="26"/>
                </a:lnTo>
                <a:lnTo>
                  <a:pt x="119" y="28"/>
                </a:lnTo>
                <a:lnTo>
                  <a:pt x="102" y="24"/>
                </a:lnTo>
                <a:lnTo>
                  <a:pt x="88" y="16"/>
                </a:lnTo>
                <a:lnTo>
                  <a:pt x="74" y="12"/>
                </a:lnTo>
                <a:lnTo>
                  <a:pt x="69" y="5"/>
                </a:lnTo>
                <a:lnTo>
                  <a:pt x="36" y="5"/>
                </a:lnTo>
                <a:lnTo>
                  <a:pt x="34" y="0"/>
                </a:lnTo>
                <a:lnTo>
                  <a:pt x="17" y="2"/>
                </a:lnTo>
                <a:lnTo>
                  <a:pt x="3" y="14"/>
                </a:lnTo>
                <a:lnTo>
                  <a:pt x="0" y="19"/>
                </a:lnTo>
              </a:path>
            </a:pathLst>
          </a:custGeom>
          <a:noFill/>
          <a:ln w="7938" cap="rnd">
            <a:solidFill>
              <a:srgbClr val="6FCCD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1" name="Line 667"/>
          <p:cNvSpPr>
            <a:spLocks noChangeShapeType="1"/>
          </p:cNvSpPr>
          <p:nvPr/>
        </p:nvSpPr>
        <p:spPr bwMode="auto">
          <a:xfrm flipH="1">
            <a:off x="5670551" y="2627313"/>
            <a:ext cx="3175" cy="11113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2" name="Line 668"/>
          <p:cNvSpPr>
            <a:spLocks noChangeShapeType="1"/>
          </p:cNvSpPr>
          <p:nvPr/>
        </p:nvSpPr>
        <p:spPr bwMode="auto">
          <a:xfrm flipH="1">
            <a:off x="5734051" y="2638425"/>
            <a:ext cx="3175" cy="793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3" name="Freeform 669"/>
          <p:cNvSpPr>
            <a:spLocks/>
          </p:cNvSpPr>
          <p:nvPr/>
        </p:nvSpPr>
        <p:spPr bwMode="auto">
          <a:xfrm>
            <a:off x="4895851" y="2616200"/>
            <a:ext cx="3175" cy="11113"/>
          </a:xfrm>
          <a:custGeom>
            <a:avLst/>
            <a:gdLst/>
            <a:ahLst/>
            <a:cxnLst>
              <a:cxn ang="0">
                <a:pos x="0" y="7"/>
              </a:cxn>
              <a:cxn ang="0">
                <a:pos x="0" y="5"/>
              </a:cxn>
              <a:cxn ang="0">
                <a:pos x="2" y="0"/>
              </a:cxn>
            </a:cxnLst>
            <a:rect l="0" t="0" r="r" b="b"/>
            <a:pathLst>
              <a:path w="2" h="7">
                <a:moveTo>
                  <a:pt x="0" y="7"/>
                </a:moveTo>
                <a:lnTo>
                  <a:pt x="0" y="5"/>
                </a:lnTo>
                <a:lnTo>
                  <a:pt x="2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4" name="Line 670"/>
          <p:cNvSpPr>
            <a:spLocks noChangeShapeType="1"/>
          </p:cNvSpPr>
          <p:nvPr/>
        </p:nvSpPr>
        <p:spPr bwMode="auto">
          <a:xfrm flipV="1">
            <a:off x="4895851" y="2627313"/>
            <a:ext cx="1588" cy="23813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5" name="Line 671"/>
          <p:cNvSpPr>
            <a:spLocks noChangeShapeType="1"/>
          </p:cNvSpPr>
          <p:nvPr/>
        </p:nvSpPr>
        <p:spPr bwMode="auto">
          <a:xfrm>
            <a:off x="5662613" y="2657475"/>
            <a:ext cx="1588" cy="11113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6" name="Line 672"/>
          <p:cNvSpPr>
            <a:spLocks noChangeShapeType="1"/>
          </p:cNvSpPr>
          <p:nvPr/>
        </p:nvSpPr>
        <p:spPr bwMode="auto">
          <a:xfrm flipH="1">
            <a:off x="5654676" y="2668588"/>
            <a:ext cx="4763" cy="11113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7" name="Freeform 673"/>
          <p:cNvSpPr>
            <a:spLocks/>
          </p:cNvSpPr>
          <p:nvPr/>
        </p:nvSpPr>
        <p:spPr bwMode="auto">
          <a:xfrm>
            <a:off x="5049838" y="2435225"/>
            <a:ext cx="74613" cy="244475"/>
          </a:xfrm>
          <a:custGeom>
            <a:avLst/>
            <a:gdLst/>
            <a:ahLst/>
            <a:cxnLst>
              <a:cxn ang="0">
                <a:pos x="5" y="0"/>
              </a:cxn>
              <a:cxn ang="0">
                <a:pos x="2" y="17"/>
              </a:cxn>
              <a:cxn ang="0">
                <a:pos x="7" y="34"/>
              </a:cxn>
              <a:cxn ang="0">
                <a:pos x="7" y="45"/>
              </a:cxn>
              <a:cxn ang="0">
                <a:pos x="7" y="62"/>
              </a:cxn>
              <a:cxn ang="0">
                <a:pos x="2" y="79"/>
              </a:cxn>
              <a:cxn ang="0">
                <a:pos x="0" y="95"/>
              </a:cxn>
              <a:cxn ang="0">
                <a:pos x="5" y="109"/>
              </a:cxn>
              <a:cxn ang="0">
                <a:pos x="14" y="121"/>
              </a:cxn>
              <a:cxn ang="0">
                <a:pos x="24" y="133"/>
              </a:cxn>
              <a:cxn ang="0">
                <a:pos x="31" y="147"/>
              </a:cxn>
              <a:cxn ang="0">
                <a:pos x="45" y="154"/>
              </a:cxn>
              <a:cxn ang="0">
                <a:pos x="47" y="154"/>
              </a:cxn>
            </a:cxnLst>
            <a:rect l="0" t="0" r="r" b="b"/>
            <a:pathLst>
              <a:path w="47" h="154">
                <a:moveTo>
                  <a:pt x="5" y="0"/>
                </a:moveTo>
                <a:lnTo>
                  <a:pt x="2" y="17"/>
                </a:lnTo>
                <a:lnTo>
                  <a:pt x="7" y="34"/>
                </a:lnTo>
                <a:lnTo>
                  <a:pt x="7" y="45"/>
                </a:lnTo>
                <a:lnTo>
                  <a:pt x="7" y="62"/>
                </a:lnTo>
                <a:lnTo>
                  <a:pt x="2" y="79"/>
                </a:lnTo>
                <a:lnTo>
                  <a:pt x="0" y="95"/>
                </a:lnTo>
                <a:lnTo>
                  <a:pt x="5" y="109"/>
                </a:lnTo>
                <a:lnTo>
                  <a:pt x="14" y="121"/>
                </a:lnTo>
                <a:lnTo>
                  <a:pt x="24" y="133"/>
                </a:lnTo>
                <a:lnTo>
                  <a:pt x="31" y="147"/>
                </a:lnTo>
                <a:lnTo>
                  <a:pt x="45" y="154"/>
                </a:lnTo>
                <a:lnTo>
                  <a:pt x="47" y="154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8" name="Line 674"/>
          <p:cNvSpPr>
            <a:spLocks noChangeShapeType="1"/>
          </p:cNvSpPr>
          <p:nvPr/>
        </p:nvSpPr>
        <p:spPr bwMode="auto">
          <a:xfrm>
            <a:off x="5654676" y="2679700"/>
            <a:ext cx="1588" cy="4763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9" name="Line 675"/>
          <p:cNvSpPr>
            <a:spLocks noChangeShapeType="1"/>
          </p:cNvSpPr>
          <p:nvPr/>
        </p:nvSpPr>
        <p:spPr bwMode="auto">
          <a:xfrm>
            <a:off x="4992688" y="2687638"/>
            <a:ext cx="1588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0" name="Freeform 676"/>
          <p:cNvSpPr>
            <a:spLocks/>
          </p:cNvSpPr>
          <p:nvPr/>
        </p:nvSpPr>
        <p:spPr bwMode="auto">
          <a:xfrm>
            <a:off x="5403851" y="2459038"/>
            <a:ext cx="209550" cy="228600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14" y="139"/>
              </a:cxn>
              <a:cxn ang="0">
                <a:pos x="30" y="137"/>
              </a:cxn>
              <a:cxn ang="0">
                <a:pos x="45" y="135"/>
              </a:cxn>
              <a:cxn ang="0">
                <a:pos x="64" y="132"/>
              </a:cxn>
              <a:cxn ang="0">
                <a:pos x="75" y="125"/>
              </a:cxn>
              <a:cxn ang="0">
                <a:pos x="92" y="125"/>
              </a:cxn>
              <a:cxn ang="0">
                <a:pos x="109" y="123"/>
              </a:cxn>
              <a:cxn ang="0">
                <a:pos x="123" y="111"/>
              </a:cxn>
              <a:cxn ang="0">
                <a:pos x="132" y="102"/>
              </a:cxn>
              <a:cxn ang="0">
                <a:pos x="132" y="83"/>
              </a:cxn>
              <a:cxn ang="0">
                <a:pos x="130" y="66"/>
              </a:cxn>
              <a:cxn ang="0">
                <a:pos x="130" y="49"/>
              </a:cxn>
              <a:cxn ang="0">
                <a:pos x="130" y="35"/>
              </a:cxn>
              <a:cxn ang="0">
                <a:pos x="130" y="0"/>
              </a:cxn>
            </a:cxnLst>
            <a:rect l="0" t="0" r="r" b="b"/>
            <a:pathLst>
              <a:path w="132" h="144">
                <a:moveTo>
                  <a:pt x="0" y="144"/>
                </a:moveTo>
                <a:lnTo>
                  <a:pt x="14" y="139"/>
                </a:lnTo>
                <a:lnTo>
                  <a:pt x="30" y="137"/>
                </a:lnTo>
                <a:lnTo>
                  <a:pt x="45" y="135"/>
                </a:lnTo>
                <a:lnTo>
                  <a:pt x="64" y="132"/>
                </a:lnTo>
                <a:lnTo>
                  <a:pt x="75" y="125"/>
                </a:lnTo>
                <a:lnTo>
                  <a:pt x="92" y="125"/>
                </a:lnTo>
                <a:lnTo>
                  <a:pt x="109" y="123"/>
                </a:lnTo>
                <a:lnTo>
                  <a:pt x="123" y="111"/>
                </a:lnTo>
                <a:lnTo>
                  <a:pt x="132" y="102"/>
                </a:lnTo>
                <a:lnTo>
                  <a:pt x="132" y="83"/>
                </a:lnTo>
                <a:lnTo>
                  <a:pt x="130" y="66"/>
                </a:lnTo>
                <a:lnTo>
                  <a:pt x="130" y="49"/>
                </a:lnTo>
                <a:lnTo>
                  <a:pt x="130" y="35"/>
                </a:lnTo>
                <a:lnTo>
                  <a:pt x="130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1" name="Line 677"/>
          <p:cNvSpPr>
            <a:spLocks noChangeShapeType="1"/>
          </p:cNvSpPr>
          <p:nvPr/>
        </p:nvSpPr>
        <p:spPr bwMode="auto">
          <a:xfrm>
            <a:off x="4997451" y="2692400"/>
            <a:ext cx="1588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2" name="Line 678"/>
          <p:cNvSpPr>
            <a:spLocks noChangeShapeType="1"/>
          </p:cNvSpPr>
          <p:nvPr/>
        </p:nvSpPr>
        <p:spPr bwMode="auto">
          <a:xfrm>
            <a:off x="4997451" y="2692400"/>
            <a:ext cx="1588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3" name="Freeform 679"/>
          <p:cNvSpPr>
            <a:spLocks/>
          </p:cNvSpPr>
          <p:nvPr/>
        </p:nvSpPr>
        <p:spPr bwMode="auto">
          <a:xfrm>
            <a:off x="5218113" y="2668588"/>
            <a:ext cx="177800" cy="23813"/>
          </a:xfrm>
          <a:custGeom>
            <a:avLst/>
            <a:gdLst/>
            <a:ahLst/>
            <a:cxnLst>
              <a:cxn ang="0">
                <a:pos x="0" y="12"/>
              </a:cxn>
              <a:cxn ang="0">
                <a:pos x="12" y="0"/>
              </a:cxn>
              <a:cxn ang="0">
                <a:pos x="29" y="0"/>
              </a:cxn>
              <a:cxn ang="0">
                <a:pos x="45" y="3"/>
              </a:cxn>
              <a:cxn ang="0">
                <a:pos x="60" y="0"/>
              </a:cxn>
              <a:cxn ang="0">
                <a:pos x="74" y="3"/>
              </a:cxn>
              <a:cxn ang="0">
                <a:pos x="90" y="7"/>
              </a:cxn>
              <a:cxn ang="0">
                <a:pos x="105" y="12"/>
              </a:cxn>
              <a:cxn ang="0">
                <a:pos x="112" y="15"/>
              </a:cxn>
            </a:cxnLst>
            <a:rect l="0" t="0" r="r" b="b"/>
            <a:pathLst>
              <a:path w="112" h="15">
                <a:moveTo>
                  <a:pt x="0" y="12"/>
                </a:moveTo>
                <a:lnTo>
                  <a:pt x="12" y="0"/>
                </a:lnTo>
                <a:lnTo>
                  <a:pt x="29" y="0"/>
                </a:lnTo>
                <a:lnTo>
                  <a:pt x="45" y="3"/>
                </a:lnTo>
                <a:lnTo>
                  <a:pt x="60" y="0"/>
                </a:lnTo>
                <a:lnTo>
                  <a:pt x="74" y="3"/>
                </a:lnTo>
                <a:lnTo>
                  <a:pt x="90" y="7"/>
                </a:lnTo>
                <a:lnTo>
                  <a:pt x="105" y="12"/>
                </a:lnTo>
                <a:lnTo>
                  <a:pt x="112" y="15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4" name="Freeform 680"/>
          <p:cNvSpPr>
            <a:spLocks/>
          </p:cNvSpPr>
          <p:nvPr/>
        </p:nvSpPr>
        <p:spPr bwMode="auto">
          <a:xfrm>
            <a:off x="5132388" y="2679700"/>
            <a:ext cx="63500" cy="158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0"/>
              </a:cxn>
              <a:cxn ang="0">
                <a:pos x="33" y="8"/>
              </a:cxn>
              <a:cxn ang="0">
                <a:pos x="40" y="10"/>
              </a:cxn>
            </a:cxnLst>
            <a:rect l="0" t="0" r="r" b="b"/>
            <a:pathLst>
              <a:path w="40" h="10">
                <a:moveTo>
                  <a:pt x="0" y="0"/>
                </a:moveTo>
                <a:lnTo>
                  <a:pt x="19" y="0"/>
                </a:lnTo>
                <a:lnTo>
                  <a:pt x="33" y="8"/>
                </a:lnTo>
                <a:lnTo>
                  <a:pt x="40" y="1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5" name="Line 681"/>
          <p:cNvSpPr>
            <a:spLocks noChangeShapeType="1"/>
          </p:cNvSpPr>
          <p:nvPr/>
        </p:nvSpPr>
        <p:spPr bwMode="auto">
          <a:xfrm flipH="1">
            <a:off x="5651501" y="2684463"/>
            <a:ext cx="3175" cy="19050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6" name="Line 682"/>
          <p:cNvSpPr>
            <a:spLocks noChangeShapeType="1"/>
          </p:cNvSpPr>
          <p:nvPr/>
        </p:nvSpPr>
        <p:spPr bwMode="auto">
          <a:xfrm>
            <a:off x="5734051" y="2709863"/>
            <a:ext cx="1588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7" name="Freeform 683"/>
          <p:cNvSpPr>
            <a:spLocks/>
          </p:cNvSpPr>
          <p:nvPr/>
        </p:nvSpPr>
        <p:spPr bwMode="auto">
          <a:xfrm>
            <a:off x="5730876" y="2706688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8" name="Freeform 684"/>
          <p:cNvSpPr>
            <a:spLocks/>
          </p:cNvSpPr>
          <p:nvPr/>
        </p:nvSpPr>
        <p:spPr bwMode="auto">
          <a:xfrm>
            <a:off x="5621338" y="2714625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9" name="Freeform 685"/>
          <p:cNvSpPr>
            <a:spLocks/>
          </p:cNvSpPr>
          <p:nvPr/>
        </p:nvSpPr>
        <p:spPr bwMode="auto">
          <a:xfrm>
            <a:off x="5546726" y="2717800"/>
            <a:ext cx="55563" cy="15875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19" y="0"/>
              </a:cxn>
              <a:cxn ang="0">
                <a:pos x="4" y="7"/>
              </a:cxn>
              <a:cxn ang="0">
                <a:pos x="0" y="10"/>
              </a:cxn>
            </a:cxnLst>
            <a:rect l="0" t="0" r="r" b="b"/>
            <a:pathLst>
              <a:path w="35" h="10">
                <a:moveTo>
                  <a:pt x="35" y="0"/>
                </a:moveTo>
                <a:lnTo>
                  <a:pt x="19" y="0"/>
                </a:lnTo>
                <a:lnTo>
                  <a:pt x="4" y="7"/>
                </a:lnTo>
                <a:lnTo>
                  <a:pt x="0" y="1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0" name="Freeform 686"/>
          <p:cNvSpPr>
            <a:spLocks/>
          </p:cNvSpPr>
          <p:nvPr/>
        </p:nvSpPr>
        <p:spPr bwMode="auto">
          <a:xfrm>
            <a:off x="5492751" y="2733675"/>
            <a:ext cx="53975" cy="3175"/>
          </a:xfrm>
          <a:custGeom>
            <a:avLst/>
            <a:gdLst/>
            <a:ahLst/>
            <a:cxnLst>
              <a:cxn ang="0">
                <a:pos x="34" y="0"/>
              </a:cxn>
              <a:cxn ang="0">
                <a:pos x="19" y="2"/>
              </a:cxn>
              <a:cxn ang="0">
                <a:pos x="0" y="2"/>
              </a:cxn>
            </a:cxnLst>
            <a:rect l="0" t="0" r="r" b="b"/>
            <a:pathLst>
              <a:path w="34" h="2">
                <a:moveTo>
                  <a:pt x="34" y="0"/>
                </a:moveTo>
                <a:lnTo>
                  <a:pt x="19" y="2"/>
                </a:lnTo>
                <a:lnTo>
                  <a:pt x="0" y="2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1" name="Line 687"/>
          <p:cNvSpPr>
            <a:spLocks noChangeShapeType="1"/>
          </p:cNvSpPr>
          <p:nvPr/>
        </p:nvSpPr>
        <p:spPr bwMode="auto">
          <a:xfrm flipH="1">
            <a:off x="5354638" y="2740025"/>
            <a:ext cx="3175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2" name="Line 688"/>
          <p:cNvSpPr>
            <a:spLocks noChangeShapeType="1"/>
          </p:cNvSpPr>
          <p:nvPr/>
        </p:nvSpPr>
        <p:spPr bwMode="auto">
          <a:xfrm>
            <a:off x="5354638" y="2740025"/>
            <a:ext cx="3175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3" name="Freeform 689"/>
          <p:cNvSpPr>
            <a:spLocks/>
          </p:cNvSpPr>
          <p:nvPr/>
        </p:nvSpPr>
        <p:spPr bwMode="auto">
          <a:xfrm>
            <a:off x="5437188" y="2736850"/>
            <a:ext cx="52388" cy="7938"/>
          </a:xfrm>
          <a:custGeom>
            <a:avLst/>
            <a:gdLst/>
            <a:ahLst/>
            <a:cxnLst>
              <a:cxn ang="0">
                <a:pos x="33" y="2"/>
              </a:cxn>
              <a:cxn ang="0">
                <a:pos x="16" y="0"/>
              </a:cxn>
              <a:cxn ang="0">
                <a:pos x="0" y="5"/>
              </a:cxn>
            </a:cxnLst>
            <a:rect l="0" t="0" r="r" b="b"/>
            <a:pathLst>
              <a:path w="33" h="5">
                <a:moveTo>
                  <a:pt x="33" y="2"/>
                </a:moveTo>
                <a:lnTo>
                  <a:pt x="16" y="0"/>
                </a:lnTo>
                <a:lnTo>
                  <a:pt x="0" y="5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4" name="Line 690"/>
          <p:cNvSpPr>
            <a:spLocks noChangeShapeType="1"/>
          </p:cNvSpPr>
          <p:nvPr/>
        </p:nvSpPr>
        <p:spPr bwMode="auto">
          <a:xfrm>
            <a:off x="5207001" y="2744788"/>
            <a:ext cx="1588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5" name="Line 691"/>
          <p:cNvSpPr>
            <a:spLocks noChangeShapeType="1"/>
          </p:cNvSpPr>
          <p:nvPr/>
        </p:nvSpPr>
        <p:spPr bwMode="auto">
          <a:xfrm>
            <a:off x="5253038" y="2744788"/>
            <a:ext cx="1588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6" name="Freeform 692"/>
          <p:cNvSpPr>
            <a:spLocks/>
          </p:cNvSpPr>
          <p:nvPr/>
        </p:nvSpPr>
        <p:spPr bwMode="auto">
          <a:xfrm>
            <a:off x="4975226" y="2597150"/>
            <a:ext cx="58738" cy="147638"/>
          </a:xfrm>
          <a:custGeom>
            <a:avLst/>
            <a:gdLst/>
            <a:ahLst/>
            <a:cxnLst>
              <a:cxn ang="0">
                <a:pos x="37" y="93"/>
              </a:cxn>
              <a:cxn ang="0">
                <a:pos x="33" y="83"/>
              </a:cxn>
              <a:cxn ang="0">
                <a:pos x="23" y="83"/>
              </a:cxn>
              <a:cxn ang="0">
                <a:pos x="18" y="64"/>
              </a:cxn>
              <a:cxn ang="0">
                <a:pos x="9" y="52"/>
              </a:cxn>
              <a:cxn ang="0">
                <a:pos x="2" y="38"/>
              </a:cxn>
              <a:cxn ang="0">
                <a:pos x="0" y="24"/>
              </a:cxn>
              <a:cxn ang="0">
                <a:pos x="2" y="7"/>
              </a:cxn>
              <a:cxn ang="0">
                <a:pos x="0" y="0"/>
              </a:cxn>
            </a:cxnLst>
            <a:rect l="0" t="0" r="r" b="b"/>
            <a:pathLst>
              <a:path w="37" h="93">
                <a:moveTo>
                  <a:pt x="37" y="93"/>
                </a:moveTo>
                <a:lnTo>
                  <a:pt x="33" y="83"/>
                </a:lnTo>
                <a:lnTo>
                  <a:pt x="23" y="83"/>
                </a:lnTo>
                <a:lnTo>
                  <a:pt x="18" y="64"/>
                </a:lnTo>
                <a:lnTo>
                  <a:pt x="9" y="52"/>
                </a:lnTo>
                <a:lnTo>
                  <a:pt x="2" y="38"/>
                </a:lnTo>
                <a:lnTo>
                  <a:pt x="0" y="24"/>
                </a:lnTo>
                <a:lnTo>
                  <a:pt x="2" y="7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7" name="Freeform 693"/>
          <p:cNvSpPr>
            <a:spLocks/>
          </p:cNvSpPr>
          <p:nvPr/>
        </p:nvSpPr>
        <p:spPr bwMode="auto">
          <a:xfrm>
            <a:off x="5207001" y="2744788"/>
            <a:ext cx="7938" cy="3175"/>
          </a:xfrm>
          <a:custGeom>
            <a:avLst/>
            <a:gdLst/>
            <a:ahLst/>
            <a:cxnLst>
              <a:cxn ang="0">
                <a:pos x="5" y="2"/>
              </a:cxn>
              <a:cxn ang="0">
                <a:pos x="5" y="0"/>
              </a:cxn>
              <a:cxn ang="0">
                <a:pos x="0" y="0"/>
              </a:cxn>
            </a:cxnLst>
            <a:rect l="0" t="0" r="r" b="b"/>
            <a:pathLst>
              <a:path w="5" h="2">
                <a:moveTo>
                  <a:pt x="5" y="2"/>
                </a:moveTo>
                <a:lnTo>
                  <a:pt x="5" y="0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8" name="Line 694"/>
          <p:cNvSpPr>
            <a:spLocks noChangeShapeType="1"/>
          </p:cNvSpPr>
          <p:nvPr/>
        </p:nvSpPr>
        <p:spPr bwMode="auto">
          <a:xfrm flipH="1">
            <a:off x="5237163" y="2744788"/>
            <a:ext cx="7938" cy="3175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9" name="Freeform 695"/>
          <p:cNvSpPr>
            <a:spLocks/>
          </p:cNvSpPr>
          <p:nvPr/>
        </p:nvSpPr>
        <p:spPr bwMode="auto">
          <a:xfrm>
            <a:off x="5253038" y="2733675"/>
            <a:ext cx="101600" cy="14288"/>
          </a:xfrm>
          <a:custGeom>
            <a:avLst/>
            <a:gdLst/>
            <a:ahLst/>
            <a:cxnLst>
              <a:cxn ang="0">
                <a:pos x="64" y="4"/>
              </a:cxn>
              <a:cxn ang="0">
                <a:pos x="50" y="7"/>
              </a:cxn>
              <a:cxn ang="0">
                <a:pos x="31" y="4"/>
              </a:cxn>
              <a:cxn ang="0">
                <a:pos x="23" y="9"/>
              </a:cxn>
              <a:cxn ang="0">
                <a:pos x="7" y="0"/>
              </a:cxn>
              <a:cxn ang="0">
                <a:pos x="0" y="7"/>
              </a:cxn>
            </a:cxnLst>
            <a:rect l="0" t="0" r="r" b="b"/>
            <a:pathLst>
              <a:path w="64" h="9">
                <a:moveTo>
                  <a:pt x="64" y="4"/>
                </a:moveTo>
                <a:lnTo>
                  <a:pt x="50" y="7"/>
                </a:lnTo>
                <a:lnTo>
                  <a:pt x="31" y="4"/>
                </a:lnTo>
                <a:lnTo>
                  <a:pt x="23" y="9"/>
                </a:lnTo>
                <a:lnTo>
                  <a:pt x="7" y="0"/>
                </a:lnTo>
                <a:lnTo>
                  <a:pt x="0" y="7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0" name="Line 696"/>
          <p:cNvSpPr>
            <a:spLocks noChangeShapeType="1"/>
          </p:cNvSpPr>
          <p:nvPr/>
        </p:nvSpPr>
        <p:spPr bwMode="auto">
          <a:xfrm flipH="1">
            <a:off x="5151438" y="2747963"/>
            <a:ext cx="3175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1" name="Line 697"/>
          <p:cNvSpPr>
            <a:spLocks noChangeShapeType="1"/>
          </p:cNvSpPr>
          <p:nvPr/>
        </p:nvSpPr>
        <p:spPr bwMode="auto">
          <a:xfrm flipH="1">
            <a:off x="5226051" y="2747963"/>
            <a:ext cx="11113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2" name="Freeform 698"/>
          <p:cNvSpPr>
            <a:spLocks/>
          </p:cNvSpPr>
          <p:nvPr/>
        </p:nvSpPr>
        <p:spPr bwMode="auto">
          <a:xfrm>
            <a:off x="5159376" y="2744788"/>
            <a:ext cx="25400" cy="6350"/>
          </a:xfrm>
          <a:custGeom>
            <a:avLst/>
            <a:gdLst/>
            <a:ahLst/>
            <a:cxnLst>
              <a:cxn ang="0">
                <a:pos x="16" y="4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16" h="4">
                <a:moveTo>
                  <a:pt x="16" y="4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3" name="Line 699"/>
          <p:cNvSpPr>
            <a:spLocks noChangeShapeType="1"/>
          </p:cNvSpPr>
          <p:nvPr/>
        </p:nvSpPr>
        <p:spPr bwMode="auto">
          <a:xfrm flipH="1" flipV="1">
            <a:off x="5357813" y="2740025"/>
            <a:ext cx="3175" cy="11113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4" name="Line 700"/>
          <p:cNvSpPr>
            <a:spLocks noChangeShapeType="1"/>
          </p:cNvSpPr>
          <p:nvPr/>
        </p:nvSpPr>
        <p:spPr bwMode="auto">
          <a:xfrm>
            <a:off x="5143501" y="2751138"/>
            <a:ext cx="1588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5" name="Freeform 701"/>
          <p:cNvSpPr>
            <a:spLocks/>
          </p:cNvSpPr>
          <p:nvPr/>
        </p:nvSpPr>
        <p:spPr bwMode="auto">
          <a:xfrm>
            <a:off x="5407026" y="2747963"/>
            <a:ext cx="7938" cy="3175"/>
          </a:xfrm>
          <a:custGeom>
            <a:avLst/>
            <a:gdLst/>
            <a:ahLst/>
            <a:cxnLst>
              <a:cxn ang="0">
                <a:pos x="5" y="2"/>
              </a:cxn>
              <a:cxn ang="0">
                <a:pos x="5" y="2"/>
              </a:cxn>
              <a:cxn ang="0">
                <a:pos x="2" y="0"/>
              </a:cxn>
              <a:cxn ang="0">
                <a:pos x="0" y="2"/>
              </a:cxn>
            </a:cxnLst>
            <a:rect l="0" t="0" r="r" b="b"/>
            <a:pathLst>
              <a:path w="5" h="2">
                <a:moveTo>
                  <a:pt x="5" y="2"/>
                </a:moveTo>
                <a:lnTo>
                  <a:pt x="5" y="2"/>
                </a:lnTo>
                <a:lnTo>
                  <a:pt x="2" y="0"/>
                </a:lnTo>
                <a:lnTo>
                  <a:pt x="0" y="2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6" name="Freeform 702"/>
          <p:cNvSpPr>
            <a:spLocks/>
          </p:cNvSpPr>
          <p:nvPr/>
        </p:nvSpPr>
        <p:spPr bwMode="auto">
          <a:xfrm>
            <a:off x="5083176" y="2744788"/>
            <a:ext cx="60325" cy="6350"/>
          </a:xfrm>
          <a:custGeom>
            <a:avLst/>
            <a:gdLst/>
            <a:ahLst/>
            <a:cxnLst>
              <a:cxn ang="0">
                <a:pos x="38" y="4"/>
              </a:cxn>
              <a:cxn ang="0">
                <a:pos x="22" y="0"/>
              </a:cxn>
              <a:cxn ang="0">
                <a:pos x="5" y="2"/>
              </a:cxn>
              <a:cxn ang="0">
                <a:pos x="0" y="4"/>
              </a:cxn>
            </a:cxnLst>
            <a:rect l="0" t="0" r="r" b="b"/>
            <a:pathLst>
              <a:path w="38" h="4">
                <a:moveTo>
                  <a:pt x="38" y="4"/>
                </a:moveTo>
                <a:lnTo>
                  <a:pt x="22" y="0"/>
                </a:lnTo>
                <a:lnTo>
                  <a:pt x="5" y="2"/>
                </a:lnTo>
                <a:lnTo>
                  <a:pt x="0" y="4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7" name="Freeform 703"/>
          <p:cNvSpPr>
            <a:spLocks/>
          </p:cNvSpPr>
          <p:nvPr/>
        </p:nvSpPr>
        <p:spPr bwMode="auto">
          <a:xfrm>
            <a:off x="5414963" y="2751138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8" name="Line 704"/>
          <p:cNvSpPr>
            <a:spLocks noChangeShapeType="1"/>
          </p:cNvSpPr>
          <p:nvPr/>
        </p:nvSpPr>
        <p:spPr bwMode="auto">
          <a:xfrm flipH="1" flipV="1">
            <a:off x="5373688" y="2751138"/>
            <a:ext cx="22225" cy="4763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9" name="Line 705"/>
          <p:cNvSpPr>
            <a:spLocks noChangeShapeType="1"/>
          </p:cNvSpPr>
          <p:nvPr/>
        </p:nvSpPr>
        <p:spPr bwMode="auto">
          <a:xfrm flipH="1">
            <a:off x="5146676" y="2755900"/>
            <a:ext cx="4763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0" name="Line 706"/>
          <p:cNvSpPr>
            <a:spLocks noChangeShapeType="1"/>
          </p:cNvSpPr>
          <p:nvPr/>
        </p:nvSpPr>
        <p:spPr bwMode="auto">
          <a:xfrm flipH="1">
            <a:off x="5395913" y="2751138"/>
            <a:ext cx="11113" cy="4763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1" name="Line 707"/>
          <p:cNvSpPr>
            <a:spLocks noChangeShapeType="1"/>
          </p:cNvSpPr>
          <p:nvPr/>
        </p:nvSpPr>
        <p:spPr bwMode="auto">
          <a:xfrm flipH="1">
            <a:off x="5715001" y="2755900"/>
            <a:ext cx="7938" cy="793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2" name="Line 708"/>
          <p:cNvSpPr>
            <a:spLocks noChangeShapeType="1"/>
          </p:cNvSpPr>
          <p:nvPr/>
        </p:nvSpPr>
        <p:spPr bwMode="auto">
          <a:xfrm flipH="1" flipV="1">
            <a:off x="4945063" y="2759075"/>
            <a:ext cx="6350" cy="4763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3" name="Line 709"/>
          <p:cNvSpPr>
            <a:spLocks noChangeShapeType="1"/>
          </p:cNvSpPr>
          <p:nvPr/>
        </p:nvSpPr>
        <p:spPr bwMode="auto">
          <a:xfrm flipH="1">
            <a:off x="5632451" y="2789238"/>
            <a:ext cx="3175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4" name="Freeform 710"/>
          <p:cNvSpPr>
            <a:spLocks/>
          </p:cNvSpPr>
          <p:nvPr/>
        </p:nvSpPr>
        <p:spPr bwMode="auto">
          <a:xfrm>
            <a:off x="5629276" y="2789238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5" name="Line 711"/>
          <p:cNvSpPr>
            <a:spLocks noChangeShapeType="1"/>
          </p:cNvSpPr>
          <p:nvPr/>
        </p:nvSpPr>
        <p:spPr bwMode="auto">
          <a:xfrm flipH="1">
            <a:off x="5580063" y="2786063"/>
            <a:ext cx="22225" cy="793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6" name="Line 712"/>
          <p:cNvSpPr>
            <a:spLocks noChangeShapeType="1"/>
          </p:cNvSpPr>
          <p:nvPr/>
        </p:nvSpPr>
        <p:spPr bwMode="auto">
          <a:xfrm flipH="1">
            <a:off x="5561013" y="2797175"/>
            <a:ext cx="15875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7" name="Freeform 713"/>
          <p:cNvSpPr>
            <a:spLocks/>
          </p:cNvSpPr>
          <p:nvPr/>
        </p:nvSpPr>
        <p:spPr bwMode="auto">
          <a:xfrm>
            <a:off x="5505451" y="2794000"/>
            <a:ext cx="1588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0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8" name="Line 714"/>
          <p:cNvSpPr>
            <a:spLocks noChangeShapeType="1"/>
          </p:cNvSpPr>
          <p:nvPr/>
        </p:nvSpPr>
        <p:spPr bwMode="auto">
          <a:xfrm flipH="1">
            <a:off x="5511801" y="2797175"/>
            <a:ext cx="4763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9" name="Line 715"/>
          <p:cNvSpPr>
            <a:spLocks noChangeShapeType="1"/>
          </p:cNvSpPr>
          <p:nvPr/>
        </p:nvSpPr>
        <p:spPr bwMode="auto">
          <a:xfrm flipH="1">
            <a:off x="5211763" y="2797175"/>
            <a:ext cx="11113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0" name="Line 716"/>
          <p:cNvSpPr>
            <a:spLocks noChangeShapeType="1"/>
          </p:cNvSpPr>
          <p:nvPr/>
        </p:nvSpPr>
        <p:spPr bwMode="auto">
          <a:xfrm flipH="1" flipV="1">
            <a:off x="5222876" y="2797175"/>
            <a:ext cx="7938" cy="3175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1" name="Line 717"/>
          <p:cNvSpPr>
            <a:spLocks noChangeShapeType="1"/>
          </p:cNvSpPr>
          <p:nvPr/>
        </p:nvSpPr>
        <p:spPr bwMode="auto">
          <a:xfrm flipH="1" flipV="1">
            <a:off x="5516563" y="2797175"/>
            <a:ext cx="6350" cy="3175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2" name="Line 718"/>
          <p:cNvSpPr>
            <a:spLocks noChangeShapeType="1"/>
          </p:cNvSpPr>
          <p:nvPr/>
        </p:nvSpPr>
        <p:spPr bwMode="auto">
          <a:xfrm>
            <a:off x="5207001" y="2800350"/>
            <a:ext cx="1588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3" name="Line 719"/>
          <p:cNvSpPr>
            <a:spLocks noChangeShapeType="1"/>
          </p:cNvSpPr>
          <p:nvPr/>
        </p:nvSpPr>
        <p:spPr bwMode="auto">
          <a:xfrm flipH="1">
            <a:off x="5203826" y="2800350"/>
            <a:ext cx="3175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4" name="Freeform 720"/>
          <p:cNvSpPr>
            <a:spLocks/>
          </p:cNvSpPr>
          <p:nvPr/>
        </p:nvSpPr>
        <p:spPr bwMode="auto">
          <a:xfrm>
            <a:off x="5546726" y="2800350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5" name="Line 721"/>
          <p:cNvSpPr>
            <a:spLocks noChangeShapeType="1"/>
          </p:cNvSpPr>
          <p:nvPr/>
        </p:nvSpPr>
        <p:spPr bwMode="auto">
          <a:xfrm flipH="1">
            <a:off x="5475288" y="2797175"/>
            <a:ext cx="11113" cy="3175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6" name="Line 722"/>
          <p:cNvSpPr>
            <a:spLocks noChangeShapeType="1"/>
          </p:cNvSpPr>
          <p:nvPr/>
        </p:nvSpPr>
        <p:spPr bwMode="auto">
          <a:xfrm flipH="1">
            <a:off x="5181601" y="2800350"/>
            <a:ext cx="22225" cy="793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7" name="Line 723"/>
          <p:cNvSpPr>
            <a:spLocks noChangeShapeType="1"/>
          </p:cNvSpPr>
          <p:nvPr/>
        </p:nvSpPr>
        <p:spPr bwMode="auto">
          <a:xfrm>
            <a:off x="5170488" y="2811463"/>
            <a:ext cx="1588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8" name="Freeform 724"/>
          <p:cNvSpPr>
            <a:spLocks/>
          </p:cNvSpPr>
          <p:nvPr/>
        </p:nvSpPr>
        <p:spPr bwMode="auto">
          <a:xfrm>
            <a:off x="5165726" y="2811463"/>
            <a:ext cx="4763" cy="4763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3" y="0"/>
              </a:cxn>
              <a:cxn ang="0">
                <a:pos x="0" y="0"/>
              </a:cxn>
              <a:cxn ang="0">
                <a:pos x="0" y="3"/>
              </a:cxn>
            </a:cxnLst>
            <a:rect l="0" t="0" r="r" b="b"/>
            <a:pathLst>
              <a:path w="3" h="3">
                <a:moveTo>
                  <a:pt x="3" y="0"/>
                </a:moveTo>
                <a:lnTo>
                  <a:pt x="3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9" name="Line 725"/>
          <p:cNvSpPr>
            <a:spLocks noChangeShapeType="1"/>
          </p:cNvSpPr>
          <p:nvPr/>
        </p:nvSpPr>
        <p:spPr bwMode="auto">
          <a:xfrm flipH="1">
            <a:off x="5434013" y="2819400"/>
            <a:ext cx="3175" cy="1588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0" name="Line 726"/>
          <p:cNvSpPr>
            <a:spLocks noChangeShapeType="1"/>
          </p:cNvSpPr>
          <p:nvPr/>
        </p:nvSpPr>
        <p:spPr bwMode="auto">
          <a:xfrm flipH="1" flipV="1">
            <a:off x="5399088" y="2822575"/>
            <a:ext cx="7938" cy="4763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1" name="Freeform 727"/>
          <p:cNvSpPr>
            <a:spLocks/>
          </p:cNvSpPr>
          <p:nvPr/>
        </p:nvSpPr>
        <p:spPr bwMode="auto">
          <a:xfrm>
            <a:off x="5264151" y="2808288"/>
            <a:ext cx="74613" cy="26988"/>
          </a:xfrm>
          <a:custGeom>
            <a:avLst/>
            <a:gdLst/>
            <a:ahLst/>
            <a:cxnLst>
              <a:cxn ang="0">
                <a:pos x="45" y="17"/>
              </a:cxn>
              <a:cxn ang="0">
                <a:pos x="47" y="5"/>
              </a:cxn>
              <a:cxn ang="0">
                <a:pos x="33" y="7"/>
              </a:cxn>
              <a:cxn ang="0">
                <a:pos x="16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47" h="17">
                <a:moveTo>
                  <a:pt x="45" y="17"/>
                </a:moveTo>
                <a:lnTo>
                  <a:pt x="47" y="5"/>
                </a:lnTo>
                <a:lnTo>
                  <a:pt x="33" y="7"/>
                </a:lnTo>
                <a:lnTo>
                  <a:pt x="16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2" name="Line 728"/>
          <p:cNvSpPr>
            <a:spLocks noChangeShapeType="1"/>
          </p:cNvSpPr>
          <p:nvPr/>
        </p:nvSpPr>
        <p:spPr bwMode="auto">
          <a:xfrm flipH="1" flipV="1">
            <a:off x="5027613" y="2822575"/>
            <a:ext cx="19050" cy="12700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3" name="Line 729"/>
          <p:cNvSpPr>
            <a:spLocks noChangeShapeType="1"/>
          </p:cNvSpPr>
          <p:nvPr/>
        </p:nvSpPr>
        <p:spPr bwMode="auto">
          <a:xfrm flipH="1" flipV="1">
            <a:off x="5113338" y="2827338"/>
            <a:ext cx="4763" cy="793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4" name="Freeform 730"/>
          <p:cNvSpPr>
            <a:spLocks/>
          </p:cNvSpPr>
          <p:nvPr/>
        </p:nvSpPr>
        <p:spPr bwMode="auto">
          <a:xfrm>
            <a:off x="5072063" y="2822575"/>
            <a:ext cx="11113" cy="19050"/>
          </a:xfrm>
          <a:custGeom>
            <a:avLst/>
            <a:gdLst/>
            <a:ahLst/>
            <a:cxnLst>
              <a:cxn ang="0">
                <a:pos x="5" y="10"/>
              </a:cxn>
              <a:cxn ang="0">
                <a:pos x="7" y="0"/>
              </a:cxn>
              <a:cxn ang="0">
                <a:pos x="0" y="5"/>
              </a:cxn>
              <a:cxn ang="0">
                <a:pos x="2" y="12"/>
              </a:cxn>
            </a:cxnLst>
            <a:rect l="0" t="0" r="r" b="b"/>
            <a:pathLst>
              <a:path w="7" h="12">
                <a:moveTo>
                  <a:pt x="5" y="10"/>
                </a:moveTo>
                <a:lnTo>
                  <a:pt x="7" y="0"/>
                </a:lnTo>
                <a:lnTo>
                  <a:pt x="0" y="5"/>
                </a:lnTo>
                <a:lnTo>
                  <a:pt x="2" y="12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5" name="Line 731"/>
          <p:cNvSpPr>
            <a:spLocks noChangeShapeType="1"/>
          </p:cNvSpPr>
          <p:nvPr/>
        </p:nvSpPr>
        <p:spPr bwMode="auto">
          <a:xfrm flipV="1">
            <a:off x="5080001" y="2838450"/>
            <a:ext cx="1588" cy="3175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6" name="Freeform 732"/>
          <p:cNvSpPr>
            <a:spLocks/>
          </p:cNvSpPr>
          <p:nvPr/>
        </p:nvSpPr>
        <p:spPr bwMode="auto">
          <a:xfrm>
            <a:off x="5146676" y="2841625"/>
            <a:ext cx="1588" cy="47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h="3">
                <a:moveTo>
                  <a:pt x="0" y="0"/>
                </a:move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7" name="Line 733"/>
          <p:cNvSpPr>
            <a:spLocks noChangeShapeType="1"/>
          </p:cNvSpPr>
          <p:nvPr/>
        </p:nvSpPr>
        <p:spPr bwMode="auto">
          <a:xfrm flipH="1">
            <a:off x="5080001" y="2849563"/>
            <a:ext cx="3175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8" name="Line 734"/>
          <p:cNvSpPr>
            <a:spLocks noChangeShapeType="1"/>
          </p:cNvSpPr>
          <p:nvPr/>
        </p:nvSpPr>
        <p:spPr bwMode="auto">
          <a:xfrm flipH="1">
            <a:off x="5135563" y="2841625"/>
            <a:ext cx="7938" cy="793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9" name="Line 735"/>
          <p:cNvSpPr>
            <a:spLocks noChangeShapeType="1"/>
          </p:cNvSpPr>
          <p:nvPr/>
        </p:nvSpPr>
        <p:spPr bwMode="auto">
          <a:xfrm>
            <a:off x="5087938" y="2849563"/>
            <a:ext cx="1588" cy="158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0" name="Line 736"/>
          <p:cNvSpPr>
            <a:spLocks noChangeShapeType="1"/>
          </p:cNvSpPr>
          <p:nvPr/>
        </p:nvSpPr>
        <p:spPr bwMode="auto">
          <a:xfrm flipV="1">
            <a:off x="5445126" y="2852738"/>
            <a:ext cx="3175" cy="793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1" name="Freeform 737"/>
          <p:cNvSpPr>
            <a:spLocks/>
          </p:cNvSpPr>
          <p:nvPr/>
        </p:nvSpPr>
        <p:spPr bwMode="auto">
          <a:xfrm>
            <a:off x="5195888" y="2876550"/>
            <a:ext cx="7938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3" y="2"/>
              </a:cxn>
              <a:cxn ang="0">
                <a:pos x="3" y="0"/>
              </a:cxn>
              <a:cxn ang="0">
                <a:pos x="5" y="0"/>
              </a:cxn>
            </a:cxnLst>
            <a:rect l="0" t="0" r="r" b="b"/>
            <a:pathLst>
              <a:path w="5" h="2">
                <a:moveTo>
                  <a:pt x="0" y="2"/>
                </a:moveTo>
                <a:lnTo>
                  <a:pt x="3" y="2"/>
                </a:lnTo>
                <a:lnTo>
                  <a:pt x="3" y="0"/>
                </a:lnTo>
                <a:lnTo>
                  <a:pt x="5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2" name="Freeform 738"/>
          <p:cNvSpPr>
            <a:spLocks/>
          </p:cNvSpPr>
          <p:nvPr/>
        </p:nvSpPr>
        <p:spPr bwMode="auto">
          <a:xfrm>
            <a:off x="5264151" y="2895600"/>
            <a:ext cx="1588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3" name="Line 739"/>
          <p:cNvSpPr>
            <a:spLocks noChangeShapeType="1"/>
          </p:cNvSpPr>
          <p:nvPr/>
        </p:nvSpPr>
        <p:spPr bwMode="auto">
          <a:xfrm>
            <a:off x="5267326" y="2898775"/>
            <a:ext cx="22225" cy="3175"/>
          </a:xfrm>
          <a:prstGeom prst="line">
            <a:avLst/>
          </a:prstGeom>
          <a:noFill/>
          <a:ln w="3175" cap="rnd">
            <a:solidFill>
              <a:srgbClr val="69CC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4" name="Freeform 740"/>
          <p:cNvSpPr>
            <a:spLocks/>
          </p:cNvSpPr>
          <p:nvPr/>
        </p:nvSpPr>
        <p:spPr bwMode="auto">
          <a:xfrm>
            <a:off x="5343526" y="2898775"/>
            <a:ext cx="3175" cy="79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5"/>
              </a:cxn>
              <a:cxn ang="0">
                <a:pos x="2" y="5"/>
              </a:cxn>
            </a:cxnLst>
            <a:rect l="0" t="0" r="r" b="b"/>
            <a:pathLst>
              <a:path w="2" h="5">
                <a:moveTo>
                  <a:pt x="0" y="0"/>
                </a:moveTo>
                <a:lnTo>
                  <a:pt x="0" y="2"/>
                </a:lnTo>
                <a:lnTo>
                  <a:pt x="0" y="5"/>
                </a:lnTo>
                <a:lnTo>
                  <a:pt x="2" y="5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5" name="Line 741"/>
          <p:cNvSpPr>
            <a:spLocks noChangeShapeType="1"/>
          </p:cNvSpPr>
          <p:nvPr/>
        </p:nvSpPr>
        <p:spPr bwMode="auto">
          <a:xfrm>
            <a:off x="5349876" y="2909888"/>
            <a:ext cx="7938" cy="7938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6" name="Freeform 742"/>
          <p:cNvSpPr>
            <a:spLocks/>
          </p:cNvSpPr>
          <p:nvPr/>
        </p:nvSpPr>
        <p:spPr bwMode="auto">
          <a:xfrm>
            <a:off x="5132388" y="291782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7" name="Line 743"/>
          <p:cNvSpPr>
            <a:spLocks noChangeShapeType="1"/>
          </p:cNvSpPr>
          <p:nvPr/>
        </p:nvSpPr>
        <p:spPr bwMode="auto">
          <a:xfrm>
            <a:off x="5011738" y="2909888"/>
            <a:ext cx="11113" cy="19050"/>
          </a:xfrm>
          <a:prstGeom prst="line">
            <a:avLst/>
          </a:prstGeom>
          <a:noFill/>
          <a:ln w="3175" cap="rnd">
            <a:solidFill>
              <a:srgbClr val="B37E5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8" name="Line 744"/>
          <p:cNvSpPr>
            <a:spLocks noChangeShapeType="1"/>
          </p:cNvSpPr>
          <p:nvPr/>
        </p:nvSpPr>
        <p:spPr bwMode="auto">
          <a:xfrm>
            <a:off x="5418138" y="2060575"/>
            <a:ext cx="1588" cy="3175"/>
          </a:xfrm>
          <a:prstGeom prst="line">
            <a:avLst/>
          </a:prstGeom>
          <a:noFill/>
          <a:ln w="7938" cap="rnd">
            <a:solidFill>
              <a:srgbClr val="6FCCD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9" name="Line 745"/>
          <p:cNvSpPr>
            <a:spLocks noChangeShapeType="1"/>
          </p:cNvSpPr>
          <p:nvPr/>
        </p:nvSpPr>
        <p:spPr bwMode="auto">
          <a:xfrm>
            <a:off x="5418138" y="2063750"/>
            <a:ext cx="1588" cy="1588"/>
          </a:xfrm>
          <a:prstGeom prst="line">
            <a:avLst/>
          </a:prstGeom>
          <a:noFill/>
          <a:ln w="7938" cap="rnd">
            <a:solidFill>
              <a:srgbClr val="6FCCD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0" name="Freeform 746"/>
          <p:cNvSpPr>
            <a:spLocks/>
          </p:cNvSpPr>
          <p:nvPr/>
        </p:nvSpPr>
        <p:spPr bwMode="auto">
          <a:xfrm>
            <a:off x="5418138" y="2063750"/>
            <a:ext cx="3175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</a:path>
            </a:pathLst>
          </a:custGeom>
          <a:noFill/>
          <a:ln w="7938" cap="rnd">
            <a:solidFill>
              <a:srgbClr val="6FCCD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1" name="Line 747"/>
          <p:cNvSpPr>
            <a:spLocks noChangeShapeType="1"/>
          </p:cNvSpPr>
          <p:nvPr/>
        </p:nvSpPr>
        <p:spPr bwMode="auto">
          <a:xfrm flipV="1">
            <a:off x="5368926" y="2112963"/>
            <a:ext cx="19050" cy="3175"/>
          </a:xfrm>
          <a:prstGeom prst="line">
            <a:avLst/>
          </a:prstGeom>
          <a:noFill/>
          <a:ln w="7938" cap="rnd">
            <a:solidFill>
              <a:srgbClr val="6FCCD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2" name="Line 748"/>
          <p:cNvSpPr>
            <a:spLocks noChangeShapeType="1"/>
          </p:cNvSpPr>
          <p:nvPr/>
        </p:nvSpPr>
        <p:spPr bwMode="auto">
          <a:xfrm>
            <a:off x="5343526" y="2124075"/>
            <a:ext cx="1588" cy="1588"/>
          </a:xfrm>
          <a:prstGeom prst="line">
            <a:avLst/>
          </a:prstGeom>
          <a:noFill/>
          <a:ln w="7938" cap="rnd">
            <a:solidFill>
              <a:srgbClr val="6FCCD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3" name="Freeform 749"/>
          <p:cNvSpPr>
            <a:spLocks/>
          </p:cNvSpPr>
          <p:nvPr/>
        </p:nvSpPr>
        <p:spPr bwMode="auto">
          <a:xfrm>
            <a:off x="5313363" y="2124075"/>
            <a:ext cx="30163" cy="22225"/>
          </a:xfrm>
          <a:custGeom>
            <a:avLst/>
            <a:gdLst/>
            <a:ahLst/>
            <a:cxnLst>
              <a:cxn ang="0">
                <a:pos x="0" y="14"/>
              </a:cxn>
              <a:cxn ang="0">
                <a:pos x="14" y="7"/>
              </a:cxn>
              <a:cxn ang="0">
                <a:pos x="19" y="0"/>
              </a:cxn>
            </a:cxnLst>
            <a:rect l="0" t="0" r="r" b="b"/>
            <a:pathLst>
              <a:path w="19" h="14">
                <a:moveTo>
                  <a:pt x="0" y="14"/>
                </a:moveTo>
                <a:lnTo>
                  <a:pt x="14" y="7"/>
                </a:lnTo>
                <a:lnTo>
                  <a:pt x="19" y="0"/>
                </a:lnTo>
              </a:path>
            </a:pathLst>
          </a:custGeom>
          <a:noFill/>
          <a:ln w="7938" cap="rnd">
            <a:solidFill>
              <a:srgbClr val="6FCCD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4" name="Line 750"/>
          <p:cNvSpPr>
            <a:spLocks noChangeShapeType="1"/>
          </p:cNvSpPr>
          <p:nvPr/>
        </p:nvSpPr>
        <p:spPr bwMode="auto">
          <a:xfrm>
            <a:off x="5308601" y="2146300"/>
            <a:ext cx="4763" cy="1588"/>
          </a:xfrm>
          <a:prstGeom prst="line">
            <a:avLst/>
          </a:prstGeom>
          <a:noFill/>
          <a:ln w="7938" cap="rnd">
            <a:solidFill>
              <a:srgbClr val="6FCCD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5" name="Freeform 751"/>
          <p:cNvSpPr>
            <a:spLocks/>
          </p:cNvSpPr>
          <p:nvPr/>
        </p:nvSpPr>
        <p:spPr bwMode="auto">
          <a:xfrm>
            <a:off x="5230813" y="2165350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7938" cap="rnd">
            <a:solidFill>
              <a:srgbClr val="6FCCD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6" name="Freeform 752"/>
          <p:cNvSpPr>
            <a:spLocks/>
          </p:cNvSpPr>
          <p:nvPr/>
        </p:nvSpPr>
        <p:spPr bwMode="auto">
          <a:xfrm>
            <a:off x="5264151" y="2146300"/>
            <a:ext cx="44450" cy="33338"/>
          </a:xfrm>
          <a:custGeom>
            <a:avLst/>
            <a:gdLst/>
            <a:ahLst/>
            <a:cxnLst>
              <a:cxn ang="0">
                <a:pos x="0" y="21"/>
              </a:cxn>
              <a:cxn ang="0">
                <a:pos x="12" y="14"/>
              </a:cxn>
              <a:cxn ang="0">
                <a:pos x="24" y="12"/>
              </a:cxn>
              <a:cxn ang="0">
                <a:pos x="28" y="0"/>
              </a:cxn>
            </a:cxnLst>
            <a:rect l="0" t="0" r="r" b="b"/>
            <a:pathLst>
              <a:path w="28" h="21">
                <a:moveTo>
                  <a:pt x="0" y="21"/>
                </a:moveTo>
                <a:lnTo>
                  <a:pt x="12" y="14"/>
                </a:lnTo>
                <a:lnTo>
                  <a:pt x="24" y="12"/>
                </a:lnTo>
                <a:lnTo>
                  <a:pt x="28" y="0"/>
                </a:lnTo>
              </a:path>
            </a:pathLst>
          </a:custGeom>
          <a:noFill/>
          <a:ln w="7938" cap="rnd">
            <a:solidFill>
              <a:srgbClr val="6FCCD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7" name="Freeform 753"/>
          <p:cNvSpPr>
            <a:spLocks/>
          </p:cNvSpPr>
          <p:nvPr/>
        </p:nvSpPr>
        <p:spPr bwMode="auto">
          <a:xfrm>
            <a:off x="5384801" y="2228850"/>
            <a:ext cx="60325" cy="49213"/>
          </a:xfrm>
          <a:custGeom>
            <a:avLst/>
            <a:gdLst/>
            <a:ahLst/>
            <a:cxnLst>
              <a:cxn ang="0">
                <a:pos x="38" y="31"/>
              </a:cxn>
              <a:cxn ang="0">
                <a:pos x="31" y="21"/>
              </a:cxn>
              <a:cxn ang="0">
                <a:pos x="19" y="10"/>
              </a:cxn>
              <a:cxn ang="0">
                <a:pos x="7" y="0"/>
              </a:cxn>
              <a:cxn ang="0">
                <a:pos x="0" y="0"/>
              </a:cxn>
            </a:cxnLst>
            <a:rect l="0" t="0" r="r" b="b"/>
            <a:pathLst>
              <a:path w="38" h="31">
                <a:moveTo>
                  <a:pt x="38" y="31"/>
                </a:moveTo>
                <a:lnTo>
                  <a:pt x="31" y="21"/>
                </a:lnTo>
                <a:lnTo>
                  <a:pt x="19" y="10"/>
                </a:lnTo>
                <a:lnTo>
                  <a:pt x="7" y="0"/>
                </a:lnTo>
                <a:lnTo>
                  <a:pt x="0" y="0"/>
                </a:lnTo>
              </a:path>
            </a:pathLst>
          </a:custGeom>
          <a:noFill/>
          <a:ln w="7938" cap="rnd">
            <a:solidFill>
              <a:srgbClr val="6FCCD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8" name="Line 754"/>
          <p:cNvSpPr>
            <a:spLocks noChangeShapeType="1"/>
          </p:cNvSpPr>
          <p:nvPr/>
        </p:nvSpPr>
        <p:spPr bwMode="auto">
          <a:xfrm>
            <a:off x="5395913" y="2255838"/>
            <a:ext cx="11113" cy="22225"/>
          </a:xfrm>
          <a:prstGeom prst="line">
            <a:avLst/>
          </a:prstGeom>
          <a:noFill/>
          <a:ln w="7938" cap="rnd">
            <a:solidFill>
              <a:srgbClr val="6FCCD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9" name="Line 755"/>
          <p:cNvSpPr>
            <a:spLocks noChangeShapeType="1"/>
          </p:cNvSpPr>
          <p:nvPr/>
        </p:nvSpPr>
        <p:spPr bwMode="auto">
          <a:xfrm flipH="1">
            <a:off x="5561013" y="2270125"/>
            <a:ext cx="19050" cy="19050"/>
          </a:xfrm>
          <a:prstGeom prst="line">
            <a:avLst/>
          </a:prstGeom>
          <a:noFill/>
          <a:ln w="7938" cap="rnd">
            <a:solidFill>
              <a:srgbClr val="6FCCD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0" name="Line 756"/>
          <p:cNvSpPr>
            <a:spLocks noChangeShapeType="1"/>
          </p:cNvSpPr>
          <p:nvPr/>
        </p:nvSpPr>
        <p:spPr bwMode="auto">
          <a:xfrm>
            <a:off x="5407026" y="2289175"/>
            <a:ext cx="11113" cy="11113"/>
          </a:xfrm>
          <a:prstGeom prst="line">
            <a:avLst/>
          </a:prstGeom>
          <a:noFill/>
          <a:ln w="7938" cap="flat">
            <a:solidFill>
              <a:srgbClr val="B37E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1" name="Line 757"/>
          <p:cNvSpPr>
            <a:spLocks noChangeShapeType="1"/>
          </p:cNvSpPr>
          <p:nvPr/>
        </p:nvSpPr>
        <p:spPr bwMode="auto">
          <a:xfrm flipH="1" flipV="1">
            <a:off x="5445126" y="2278063"/>
            <a:ext cx="3175" cy="26988"/>
          </a:xfrm>
          <a:prstGeom prst="line">
            <a:avLst/>
          </a:prstGeom>
          <a:noFill/>
          <a:ln w="7938" cap="rnd">
            <a:solidFill>
              <a:srgbClr val="6FCCD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2" name="Line 758"/>
          <p:cNvSpPr>
            <a:spLocks noChangeShapeType="1"/>
          </p:cNvSpPr>
          <p:nvPr/>
        </p:nvSpPr>
        <p:spPr bwMode="auto">
          <a:xfrm flipH="1">
            <a:off x="5302251" y="2297113"/>
            <a:ext cx="14288" cy="14288"/>
          </a:xfrm>
          <a:prstGeom prst="line">
            <a:avLst/>
          </a:prstGeom>
          <a:noFill/>
          <a:ln w="7938" cap="rnd">
            <a:solidFill>
              <a:srgbClr val="6FCCD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3" name="Line 759"/>
          <p:cNvSpPr>
            <a:spLocks noChangeShapeType="1"/>
          </p:cNvSpPr>
          <p:nvPr/>
        </p:nvSpPr>
        <p:spPr bwMode="auto">
          <a:xfrm>
            <a:off x="5418138" y="2300288"/>
            <a:ext cx="1588" cy="11113"/>
          </a:xfrm>
          <a:prstGeom prst="line">
            <a:avLst/>
          </a:prstGeom>
          <a:noFill/>
          <a:ln w="7938" cap="flat">
            <a:solidFill>
              <a:srgbClr val="B37E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4" name="Freeform 760"/>
          <p:cNvSpPr>
            <a:spLocks/>
          </p:cNvSpPr>
          <p:nvPr/>
        </p:nvSpPr>
        <p:spPr bwMode="auto">
          <a:xfrm>
            <a:off x="5302251" y="2311400"/>
            <a:ext cx="1588" cy="79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"/>
              </a:cxn>
              <a:cxn ang="0">
                <a:pos x="0" y="5"/>
              </a:cxn>
            </a:cxnLst>
            <a:rect l="0" t="0" r="r" b="b"/>
            <a:pathLst>
              <a:path h="5">
                <a:moveTo>
                  <a:pt x="0" y="0"/>
                </a:moveTo>
                <a:lnTo>
                  <a:pt x="0" y="3"/>
                </a:lnTo>
                <a:lnTo>
                  <a:pt x="0" y="5"/>
                </a:lnTo>
              </a:path>
            </a:pathLst>
          </a:custGeom>
          <a:noFill/>
          <a:ln w="7938" cap="rnd">
            <a:solidFill>
              <a:srgbClr val="6FCCD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5" name="Freeform 761"/>
          <p:cNvSpPr>
            <a:spLocks/>
          </p:cNvSpPr>
          <p:nvPr/>
        </p:nvSpPr>
        <p:spPr bwMode="auto">
          <a:xfrm>
            <a:off x="5538788" y="2300288"/>
            <a:ext cx="25400" cy="33338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5" y="7"/>
              </a:cxn>
              <a:cxn ang="0">
                <a:pos x="0" y="21"/>
              </a:cxn>
            </a:cxnLst>
            <a:rect l="0" t="0" r="r" b="b"/>
            <a:pathLst>
              <a:path w="16" h="21">
                <a:moveTo>
                  <a:pt x="16" y="0"/>
                </a:moveTo>
                <a:lnTo>
                  <a:pt x="5" y="7"/>
                </a:lnTo>
                <a:lnTo>
                  <a:pt x="0" y="21"/>
                </a:lnTo>
              </a:path>
            </a:pathLst>
          </a:custGeom>
          <a:noFill/>
          <a:ln w="7938" cap="rnd">
            <a:solidFill>
              <a:srgbClr val="6FCCD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6" name="Line 762"/>
          <p:cNvSpPr>
            <a:spLocks noChangeShapeType="1"/>
          </p:cNvSpPr>
          <p:nvPr/>
        </p:nvSpPr>
        <p:spPr bwMode="auto">
          <a:xfrm>
            <a:off x="5302251" y="2333625"/>
            <a:ext cx="1588" cy="12700"/>
          </a:xfrm>
          <a:prstGeom prst="line">
            <a:avLst/>
          </a:prstGeom>
          <a:noFill/>
          <a:ln w="7938" cap="rnd">
            <a:solidFill>
              <a:srgbClr val="6FCCD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7" name="Freeform 763"/>
          <p:cNvSpPr>
            <a:spLocks/>
          </p:cNvSpPr>
          <p:nvPr/>
        </p:nvSpPr>
        <p:spPr bwMode="auto">
          <a:xfrm>
            <a:off x="5426076" y="2319338"/>
            <a:ext cx="7938" cy="30163"/>
          </a:xfrm>
          <a:custGeom>
            <a:avLst/>
            <a:gdLst/>
            <a:ahLst/>
            <a:cxnLst>
              <a:cxn ang="0">
                <a:pos x="0" y="19"/>
              </a:cxn>
              <a:cxn ang="0">
                <a:pos x="5" y="5"/>
              </a:cxn>
              <a:cxn ang="0">
                <a:pos x="5" y="0"/>
              </a:cxn>
            </a:cxnLst>
            <a:rect l="0" t="0" r="r" b="b"/>
            <a:pathLst>
              <a:path w="5" h="19">
                <a:moveTo>
                  <a:pt x="0" y="19"/>
                </a:moveTo>
                <a:lnTo>
                  <a:pt x="5" y="5"/>
                </a:lnTo>
                <a:lnTo>
                  <a:pt x="5" y="0"/>
                </a:lnTo>
              </a:path>
            </a:pathLst>
          </a:custGeom>
          <a:noFill/>
          <a:ln w="7938" cap="rnd">
            <a:solidFill>
              <a:srgbClr val="6FCCD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8" name="Freeform 764"/>
          <p:cNvSpPr>
            <a:spLocks/>
          </p:cNvSpPr>
          <p:nvPr/>
        </p:nvSpPr>
        <p:spPr bwMode="auto">
          <a:xfrm>
            <a:off x="5335588" y="2300288"/>
            <a:ext cx="3175" cy="26988"/>
          </a:xfrm>
          <a:custGeom>
            <a:avLst/>
            <a:gdLst/>
            <a:ahLst/>
            <a:cxnLst>
              <a:cxn ang="0">
                <a:pos x="2" y="17"/>
              </a:cxn>
              <a:cxn ang="0">
                <a:pos x="0" y="5"/>
              </a:cxn>
              <a:cxn ang="0">
                <a:pos x="0" y="0"/>
              </a:cxn>
            </a:cxnLst>
            <a:rect l="0" t="0" r="r" b="b"/>
            <a:pathLst>
              <a:path w="2" h="17">
                <a:moveTo>
                  <a:pt x="2" y="17"/>
                </a:moveTo>
                <a:lnTo>
                  <a:pt x="0" y="5"/>
                </a:lnTo>
                <a:lnTo>
                  <a:pt x="0" y="0"/>
                </a:lnTo>
              </a:path>
            </a:pathLst>
          </a:custGeom>
          <a:noFill/>
          <a:ln w="7938" cap="flat">
            <a:solidFill>
              <a:srgbClr val="B37E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9" name="Freeform 765"/>
          <p:cNvSpPr>
            <a:spLocks/>
          </p:cNvSpPr>
          <p:nvPr/>
        </p:nvSpPr>
        <p:spPr bwMode="auto">
          <a:xfrm>
            <a:off x="5338763" y="2316163"/>
            <a:ext cx="79375" cy="41275"/>
          </a:xfrm>
          <a:custGeom>
            <a:avLst/>
            <a:gdLst/>
            <a:ahLst/>
            <a:cxnLst>
              <a:cxn ang="0">
                <a:pos x="50" y="0"/>
              </a:cxn>
              <a:cxn ang="0">
                <a:pos x="43" y="16"/>
              </a:cxn>
              <a:cxn ang="0">
                <a:pos x="29" y="26"/>
              </a:cxn>
              <a:cxn ang="0">
                <a:pos x="14" y="21"/>
              </a:cxn>
              <a:cxn ang="0">
                <a:pos x="0" y="11"/>
              </a:cxn>
              <a:cxn ang="0">
                <a:pos x="0" y="7"/>
              </a:cxn>
            </a:cxnLst>
            <a:rect l="0" t="0" r="r" b="b"/>
            <a:pathLst>
              <a:path w="50" h="26">
                <a:moveTo>
                  <a:pt x="50" y="0"/>
                </a:moveTo>
                <a:lnTo>
                  <a:pt x="43" y="16"/>
                </a:lnTo>
                <a:lnTo>
                  <a:pt x="29" y="26"/>
                </a:lnTo>
                <a:lnTo>
                  <a:pt x="14" y="21"/>
                </a:lnTo>
                <a:lnTo>
                  <a:pt x="0" y="11"/>
                </a:lnTo>
                <a:lnTo>
                  <a:pt x="0" y="7"/>
                </a:lnTo>
              </a:path>
            </a:pathLst>
          </a:custGeom>
          <a:noFill/>
          <a:ln w="7938" cap="rnd">
            <a:solidFill>
              <a:srgbClr val="6FCCD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0" name="Freeform 766"/>
          <p:cNvSpPr>
            <a:spLocks/>
          </p:cNvSpPr>
          <p:nvPr/>
        </p:nvSpPr>
        <p:spPr bwMode="auto">
          <a:xfrm>
            <a:off x="5421313" y="2352675"/>
            <a:ext cx="1588" cy="7938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0" y="3"/>
              </a:cxn>
              <a:cxn ang="0">
                <a:pos x="0" y="0"/>
              </a:cxn>
            </a:cxnLst>
            <a:rect l="0" t="0" r="r" b="b"/>
            <a:pathLst>
              <a:path h="5">
                <a:moveTo>
                  <a:pt x="0" y="5"/>
                </a:moveTo>
                <a:lnTo>
                  <a:pt x="0" y="3"/>
                </a:lnTo>
                <a:lnTo>
                  <a:pt x="0" y="0"/>
                </a:lnTo>
              </a:path>
            </a:pathLst>
          </a:custGeom>
          <a:noFill/>
          <a:ln w="7938" cap="rnd">
            <a:solidFill>
              <a:srgbClr val="6FCCD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1" name="Freeform 767"/>
          <p:cNvSpPr>
            <a:spLocks/>
          </p:cNvSpPr>
          <p:nvPr/>
        </p:nvSpPr>
        <p:spPr bwMode="auto">
          <a:xfrm>
            <a:off x="5426076" y="2363788"/>
            <a:ext cx="1588" cy="7938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0" y="3"/>
              </a:cxn>
              <a:cxn ang="0">
                <a:pos x="0" y="0"/>
              </a:cxn>
            </a:cxnLst>
            <a:rect l="0" t="0" r="r" b="b"/>
            <a:pathLst>
              <a:path h="5">
                <a:moveTo>
                  <a:pt x="0" y="5"/>
                </a:moveTo>
                <a:lnTo>
                  <a:pt x="0" y="3"/>
                </a:lnTo>
                <a:lnTo>
                  <a:pt x="0" y="0"/>
                </a:lnTo>
              </a:path>
            </a:pathLst>
          </a:custGeom>
          <a:noFill/>
          <a:ln w="7938" cap="rnd">
            <a:solidFill>
              <a:srgbClr val="6FCCD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2" name="Freeform 768"/>
          <p:cNvSpPr>
            <a:spLocks/>
          </p:cNvSpPr>
          <p:nvPr/>
        </p:nvSpPr>
        <p:spPr bwMode="auto">
          <a:xfrm>
            <a:off x="5538788" y="2338388"/>
            <a:ext cx="1588" cy="333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4"/>
              </a:cxn>
              <a:cxn ang="0">
                <a:pos x="0" y="21"/>
              </a:cxn>
            </a:cxnLst>
            <a:rect l="0" t="0" r="r" b="b"/>
            <a:pathLst>
              <a:path h="21">
                <a:moveTo>
                  <a:pt x="0" y="0"/>
                </a:moveTo>
                <a:lnTo>
                  <a:pt x="0" y="14"/>
                </a:lnTo>
                <a:lnTo>
                  <a:pt x="0" y="21"/>
                </a:lnTo>
              </a:path>
            </a:pathLst>
          </a:custGeom>
          <a:noFill/>
          <a:ln w="7938" cap="rnd">
            <a:solidFill>
              <a:srgbClr val="6FCCD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3" name="Line 769"/>
          <p:cNvSpPr>
            <a:spLocks noChangeShapeType="1"/>
          </p:cNvSpPr>
          <p:nvPr/>
        </p:nvSpPr>
        <p:spPr bwMode="auto">
          <a:xfrm flipV="1">
            <a:off x="5399088" y="2371725"/>
            <a:ext cx="26988" cy="15875"/>
          </a:xfrm>
          <a:prstGeom prst="line">
            <a:avLst/>
          </a:prstGeom>
          <a:noFill/>
          <a:ln w="7938" cap="rnd">
            <a:solidFill>
              <a:srgbClr val="6FCCD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4" name="Line 770"/>
          <p:cNvSpPr>
            <a:spLocks noChangeShapeType="1"/>
          </p:cNvSpPr>
          <p:nvPr/>
        </p:nvSpPr>
        <p:spPr bwMode="auto">
          <a:xfrm flipV="1">
            <a:off x="5387976" y="2387600"/>
            <a:ext cx="7938" cy="6350"/>
          </a:xfrm>
          <a:prstGeom prst="line">
            <a:avLst/>
          </a:prstGeom>
          <a:noFill/>
          <a:ln w="7938" cap="rnd">
            <a:solidFill>
              <a:srgbClr val="6FCCD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5" name="Line 771"/>
          <p:cNvSpPr>
            <a:spLocks noChangeShapeType="1"/>
          </p:cNvSpPr>
          <p:nvPr/>
        </p:nvSpPr>
        <p:spPr bwMode="auto">
          <a:xfrm>
            <a:off x="5384801" y="2393950"/>
            <a:ext cx="1588" cy="1588"/>
          </a:xfrm>
          <a:prstGeom prst="line">
            <a:avLst/>
          </a:prstGeom>
          <a:noFill/>
          <a:ln w="7938" cap="rnd">
            <a:solidFill>
              <a:srgbClr val="6FCCD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6" name="Freeform 772"/>
          <p:cNvSpPr>
            <a:spLocks/>
          </p:cNvSpPr>
          <p:nvPr/>
        </p:nvSpPr>
        <p:spPr bwMode="auto">
          <a:xfrm>
            <a:off x="5297488" y="2349500"/>
            <a:ext cx="87313" cy="523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" y="9"/>
              </a:cxn>
              <a:cxn ang="0">
                <a:pos x="22" y="14"/>
              </a:cxn>
              <a:cxn ang="0">
                <a:pos x="33" y="26"/>
              </a:cxn>
              <a:cxn ang="0">
                <a:pos x="38" y="33"/>
              </a:cxn>
              <a:cxn ang="0">
                <a:pos x="55" y="28"/>
              </a:cxn>
            </a:cxnLst>
            <a:rect l="0" t="0" r="r" b="b"/>
            <a:pathLst>
              <a:path w="55" h="33">
                <a:moveTo>
                  <a:pt x="0" y="0"/>
                </a:moveTo>
                <a:lnTo>
                  <a:pt x="5" y="9"/>
                </a:lnTo>
                <a:lnTo>
                  <a:pt x="22" y="14"/>
                </a:lnTo>
                <a:lnTo>
                  <a:pt x="33" y="26"/>
                </a:lnTo>
                <a:lnTo>
                  <a:pt x="38" y="33"/>
                </a:lnTo>
                <a:lnTo>
                  <a:pt x="55" y="28"/>
                </a:lnTo>
              </a:path>
            </a:pathLst>
          </a:custGeom>
          <a:noFill/>
          <a:ln w="7938" cap="rnd">
            <a:solidFill>
              <a:srgbClr val="6FCCD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7" name="Freeform 773"/>
          <p:cNvSpPr>
            <a:spLocks/>
          </p:cNvSpPr>
          <p:nvPr/>
        </p:nvSpPr>
        <p:spPr bwMode="auto">
          <a:xfrm>
            <a:off x="5527676" y="2376488"/>
            <a:ext cx="11113" cy="28575"/>
          </a:xfrm>
          <a:custGeom>
            <a:avLst/>
            <a:gdLst/>
            <a:ahLst/>
            <a:cxnLst>
              <a:cxn ang="0">
                <a:pos x="7" y="0"/>
              </a:cxn>
              <a:cxn ang="0">
                <a:pos x="0" y="16"/>
              </a:cxn>
              <a:cxn ang="0">
                <a:pos x="0" y="18"/>
              </a:cxn>
            </a:cxnLst>
            <a:rect l="0" t="0" r="r" b="b"/>
            <a:pathLst>
              <a:path w="7" h="18">
                <a:moveTo>
                  <a:pt x="7" y="0"/>
                </a:moveTo>
                <a:lnTo>
                  <a:pt x="0" y="16"/>
                </a:lnTo>
                <a:lnTo>
                  <a:pt x="0" y="18"/>
                </a:lnTo>
              </a:path>
            </a:pathLst>
          </a:custGeom>
          <a:noFill/>
          <a:ln w="7938" cap="rnd">
            <a:solidFill>
              <a:srgbClr val="6FCCD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8" name="Line 774"/>
          <p:cNvSpPr>
            <a:spLocks noChangeShapeType="1"/>
          </p:cNvSpPr>
          <p:nvPr/>
        </p:nvSpPr>
        <p:spPr bwMode="auto">
          <a:xfrm>
            <a:off x="5534026" y="2409825"/>
            <a:ext cx="4763" cy="7938"/>
          </a:xfrm>
          <a:prstGeom prst="line">
            <a:avLst/>
          </a:prstGeom>
          <a:noFill/>
          <a:ln w="7938" cap="rnd">
            <a:solidFill>
              <a:srgbClr val="6FCCD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9" name="Oval 775"/>
          <p:cNvSpPr>
            <a:spLocks noChangeArrowheads="1"/>
          </p:cNvSpPr>
          <p:nvPr/>
        </p:nvSpPr>
        <p:spPr bwMode="auto">
          <a:xfrm>
            <a:off x="3621088" y="3771900"/>
            <a:ext cx="22225" cy="22225"/>
          </a:xfrm>
          <a:prstGeom prst="ellipse">
            <a:avLst/>
          </a:prstGeom>
          <a:solidFill>
            <a:srgbClr val="B0752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0" name="Oval 776"/>
          <p:cNvSpPr>
            <a:spLocks noChangeArrowheads="1"/>
          </p:cNvSpPr>
          <p:nvPr/>
        </p:nvSpPr>
        <p:spPr bwMode="auto">
          <a:xfrm>
            <a:off x="5324476" y="2319338"/>
            <a:ext cx="22225" cy="22225"/>
          </a:xfrm>
          <a:prstGeom prst="ellipse">
            <a:avLst/>
          </a:prstGeom>
          <a:solidFill>
            <a:srgbClr val="B0752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1" name="Rectangle 777"/>
          <p:cNvSpPr>
            <a:spLocks noChangeArrowheads="1"/>
          </p:cNvSpPr>
          <p:nvPr/>
        </p:nvSpPr>
        <p:spPr bwMode="auto">
          <a:xfrm>
            <a:off x="4019551" y="3478213"/>
            <a:ext cx="25400" cy="254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2" name="Freeform 778"/>
          <p:cNvSpPr>
            <a:spLocks/>
          </p:cNvSpPr>
          <p:nvPr/>
        </p:nvSpPr>
        <p:spPr bwMode="auto">
          <a:xfrm>
            <a:off x="3327401" y="1517650"/>
            <a:ext cx="14288" cy="2941638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0" y="782"/>
              </a:cxn>
            </a:cxnLst>
            <a:rect l="0" t="0" r="r" b="b"/>
            <a:pathLst>
              <a:path w="4" h="782">
                <a:moveTo>
                  <a:pt x="4" y="0"/>
                </a:moveTo>
                <a:cubicBezTo>
                  <a:pt x="4" y="0"/>
                  <a:pt x="1" y="771"/>
                  <a:pt x="0" y="782"/>
                </a:cubicBezTo>
              </a:path>
            </a:pathLst>
          </a:custGeom>
          <a:noFill/>
          <a:ln w="3175" cap="flat">
            <a:solidFill>
              <a:srgbClr val="8ED5F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3" name="Freeform 779"/>
          <p:cNvSpPr>
            <a:spLocks/>
          </p:cNvSpPr>
          <p:nvPr/>
        </p:nvSpPr>
        <p:spPr bwMode="auto">
          <a:xfrm>
            <a:off x="4541838" y="1528763"/>
            <a:ext cx="7938" cy="29352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780"/>
              </a:cxn>
            </a:cxnLst>
            <a:rect l="0" t="0" r="r" b="b"/>
            <a:pathLst>
              <a:path w="2" h="780">
                <a:moveTo>
                  <a:pt x="2" y="0"/>
                </a:moveTo>
                <a:cubicBezTo>
                  <a:pt x="2" y="0"/>
                  <a:pt x="0" y="776"/>
                  <a:pt x="0" y="780"/>
                </a:cubicBezTo>
              </a:path>
            </a:pathLst>
          </a:custGeom>
          <a:noFill/>
          <a:ln w="3175" cap="flat">
            <a:solidFill>
              <a:srgbClr val="8ED5F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4" name="Freeform 780"/>
          <p:cNvSpPr>
            <a:spLocks/>
          </p:cNvSpPr>
          <p:nvPr/>
        </p:nvSpPr>
        <p:spPr bwMode="auto">
          <a:xfrm>
            <a:off x="5741988" y="1525588"/>
            <a:ext cx="22225" cy="29384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" y="781"/>
              </a:cxn>
            </a:cxnLst>
            <a:rect l="0" t="0" r="r" b="b"/>
            <a:pathLst>
              <a:path w="6" h="781">
                <a:moveTo>
                  <a:pt x="0" y="0"/>
                </a:moveTo>
                <a:cubicBezTo>
                  <a:pt x="0" y="0"/>
                  <a:pt x="6" y="776"/>
                  <a:pt x="6" y="781"/>
                </a:cubicBezTo>
              </a:path>
            </a:pathLst>
          </a:custGeom>
          <a:noFill/>
          <a:ln w="3175" cap="flat">
            <a:solidFill>
              <a:srgbClr val="8ED5F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5" name="Line 781"/>
          <p:cNvSpPr>
            <a:spLocks noChangeShapeType="1"/>
          </p:cNvSpPr>
          <p:nvPr/>
        </p:nvSpPr>
        <p:spPr bwMode="auto">
          <a:xfrm flipV="1">
            <a:off x="2827338" y="1660525"/>
            <a:ext cx="3494088" cy="11113"/>
          </a:xfrm>
          <a:prstGeom prst="line">
            <a:avLst/>
          </a:prstGeom>
          <a:noFill/>
          <a:ln w="3175" cap="flat">
            <a:solidFill>
              <a:srgbClr val="8ED5F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6" name="Freeform 782"/>
          <p:cNvSpPr>
            <a:spLocks/>
          </p:cNvSpPr>
          <p:nvPr/>
        </p:nvSpPr>
        <p:spPr bwMode="auto">
          <a:xfrm>
            <a:off x="2830513" y="2943225"/>
            <a:ext cx="3200400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69" y="0"/>
              </a:cxn>
              <a:cxn ang="0">
                <a:pos x="2016" y="0"/>
              </a:cxn>
            </a:cxnLst>
            <a:rect l="0" t="0" r="r" b="b"/>
            <a:pathLst>
              <a:path w="2016">
                <a:moveTo>
                  <a:pt x="0" y="0"/>
                </a:moveTo>
                <a:lnTo>
                  <a:pt x="969" y="0"/>
                </a:lnTo>
                <a:lnTo>
                  <a:pt x="2016" y="0"/>
                </a:lnTo>
              </a:path>
            </a:pathLst>
          </a:custGeom>
          <a:noFill/>
          <a:ln w="3175" cap="flat">
            <a:solidFill>
              <a:srgbClr val="8ED5F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7" name="Freeform 783"/>
          <p:cNvSpPr>
            <a:spLocks/>
          </p:cNvSpPr>
          <p:nvPr/>
        </p:nvSpPr>
        <p:spPr bwMode="auto">
          <a:xfrm>
            <a:off x="2824163" y="4214813"/>
            <a:ext cx="3055938" cy="11113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813" y="0"/>
              </a:cxn>
            </a:cxnLst>
            <a:rect l="0" t="0" r="r" b="b"/>
            <a:pathLst>
              <a:path w="813" h="3">
                <a:moveTo>
                  <a:pt x="0" y="2"/>
                </a:moveTo>
                <a:cubicBezTo>
                  <a:pt x="0" y="2"/>
                  <a:pt x="762" y="3"/>
                  <a:pt x="813" y="0"/>
                </a:cubicBezTo>
              </a:path>
            </a:pathLst>
          </a:custGeom>
          <a:noFill/>
          <a:ln w="3175" cap="flat">
            <a:solidFill>
              <a:srgbClr val="8ED5F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8" name="Line 784"/>
          <p:cNvSpPr>
            <a:spLocks noChangeShapeType="1"/>
          </p:cNvSpPr>
          <p:nvPr/>
        </p:nvSpPr>
        <p:spPr bwMode="auto">
          <a:xfrm flipV="1">
            <a:off x="5538788" y="2417763"/>
            <a:ext cx="3175" cy="14288"/>
          </a:xfrm>
          <a:prstGeom prst="line">
            <a:avLst/>
          </a:prstGeom>
          <a:noFill/>
          <a:ln w="7938" cap="flat">
            <a:solidFill>
              <a:srgbClr val="B37E5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9" name="Line 785"/>
          <p:cNvSpPr>
            <a:spLocks noChangeShapeType="1"/>
          </p:cNvSpPr>
          <p:nvPr/>
        </p:nvSpPr>
        <p:spPr bwMode="auto">
          <a:xfrm>
            <a:off x="5207001" y="5178425"/>
            <a:ext cx="677863" cy="1588"/>
          </a:xfrm>
          <a:prstGeom prst="line">
            <a:avLst/>
          </a:prstGeom>
          <a:noFill/>
          <a:ln w="7938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0" name="Line 786"/>
          <p:cNvSpPr>
            <a:spLocks noChangeShapeType="1"/>
          </p:cNvSpPr>
          <p:nvPr/>
        </p:nvSpPr>
        <p:spPr bwMode="auto">
          <a:xfrm>
            <a:off x="5207001" y="5156200"/>
            <a:ext cx="1588" cy="22225"/>
          </a:xfrm>
          <a:prstGeom prst="line">
            <a:avLst/>
          </a:prstGeom>
          <a:noFill/>
          <a:ln w="7938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1" name="Line 787"/>
          <p:cNvSpPr>
            <a:spLocks noChangeShapeType="1"/>
          </p:cNvSpPr>
          <p:nvPr/>
        </p:nvSpPr>
        <p:spPr bwMode="auto">
          <a:xfrm>
            <a:off x="5549901" y="5156200"/>
            <a:ext cx="1588" cy="22225"/>
          </a:xfrm>
          <a:prstGeom prst="line">
            <a:avLst/>
          </a:prstGeom>
          <a:noFill/>
          <a:ln w="7938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2" name="Line 788"/>
          <p:cNvSpPr>
            <a:spLocks noChangeShapeType="1"/>
          </p:cNvSpPr>
          <p:nvPr/>
        </p:nvSpPr>
        <p:spPr bwMode="auto">
          <a:xfrm>
            <a:off x="5884863" y="5156200"/>
            <a:ext cx="1588" cy="22225"/>
          </a:xfrm>
          <a:prstGeom prst="line">
            <a:avLst/>
          </a:prstGeom>
          <a:noFill/>
          <a:ln w="7938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3" name="Rectangle 789"/>
          <p:cNvSpPr>
            <a:spLocks noChangeArrowheads="1"/>
          </p:cNvSpPr>
          <p:nvPr/>
        </p:nvSpPr>
        <p:spPr bwMode="auto">
          <a:xfrm>
            <a:off x="5180013" y="5016500"/>
            <a:ext cx="109538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Helvetica Condensed" pitchFamily="34" charset="0"/>
                <a:cs typeface="Arial" pitchFamily="34" charset="0"/>
              </a:rPr>
              <a:t>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14" name="Rectangle 790"/>
          <p:cNvSpPr>
            <a:spLocks noChangeArrowheads="1"/>
          </p:cNvSpPr>
          <p:nvPr/>
        </p:nvSpPr>
        <p:spPr bwMode="auto">
          <a:xfrm>
            <a:off x="5522913" y="5014913"/>
            <a:ext cx="109538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Helvetica Condensed" pitchFamily="34" charset="0"/>
                <a:cs typeface="Arial" pitchFamily="34" charset="0"/>
              </a:rPr>
              <a:t>5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15" name="Rectangle 791"/>
          <p:cNvSpPr>
            <a:spLocks noChangeArrowheads="1"/>
          </p:cNvSpPr>
          <p:nvPr/>
        </p:nvSpPr>
        <p:spPr bwMode="auto">
          <a:xfrm>
            <a:off x="5824538" y="5014913"/>
            <a:ext cx="33496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Helvetica Condensed" pitchFamily="34" charset="0"/>
                <a:cs typeface="Arial" pitchFamily="34" charset="0"/>
              </a:rPr>
              <a:t>10 km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16" name="Freeform 792"/>
          <p:cNvSpPr>
            <a:spLocks/>
          </p:cNvSpPr>
          <p:nvPr/>
        </p:nvSpPr>
        <p:spPr bwMode="auto">
          <a:xfrm>
            <a:off x="3643313" y="3816350"/>
            <a:ext cx="44450" cy="74613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10" y="2"/>
              </a:cxn>
              <a:cxn ang="0">
                <a:pos x="2" y="20"/>
              </a:cxn>
              <a:cxn ang="0">
                <a:pos x="5" y="20"/>
              </a:cxn>
              <a:cxn ang="0">
                <a:pos x="12" y="2"/>
              </a:cxn>
              <a:cxn ang="0">
                <a:pos x="12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12" h="20">
                <a:moveTo>
                  <a:pt x="0" y="2"/>
                </a:moveTo>
                <a:cubicBezTo>
                  <a:pt x="10" y="2"/>
                  <a:pt x="10" y="2"/>
                  <a:pt x="10" y="2"/>
                </a:cubicBezTo>
                <a:cubicBezTo>
                  <a:pt x="5" y="7"/>
                  <a:pt x="3" y="14"/>
                  <a:pt x="2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14"/>
                  <a:pt x="8" y="7"/>
                  <a:pt x="12" y="2"/>
                </a:cubicBezTo>
                <a:cubicBezTo>
                  <a:pt x="12" y="0"/>
                  <a:pt x="12" y="0"/>
                  <a:pt x="12" y="0"/>
                </a:cubicBezTo>
                <a:cubicBezTo>
                  <a:pt x="0" y="0"/>
                  <a:pt x="0" y="0"/>
                  <a:pt x="0" y="0"/>
                </a:cubicBez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7" name="Freeform 793"/>
          <p:cNvSpPr>
            <a:spLocks noEditPoints="1"/>
          </p:cNvSpPr>
          <p:nvPr/>
        </p:nvSpPr>
        <p:spPr bwMode="auto">
          <a:xfrm>
            <a:off x="3695701" y="3813175"/>
            <a:ext cx="46038" cy="82550"/>
          </a:xfrm>
          <a:custGeom>
            <a:avLst/>
            <a:gdLst/>
            <a:ahLst/>
            <a:cxnLst>
              <a:cxn ang="0">
                <a:pos x="9" y="15"/>
              </a:cxn>
              <a:cxn ang="0">
                <a:pos x="6" y="20"/>
              </a:cxn>
              <a:cxn ang="0">
                <a:pos x="3" y="14"/>
              </a:cxn>
              <a:cxn ang="0">
                <a:pos x="6" y="10"/>
              </a:cxn>
              <a:cxn ang="0">
                <a:pos x="9" y="15"/>
              </a:cxn>
              <a:cxn ang="0">
                <a:pos x="6" y="22"/>
              </a:cxn>
              <a:cxn ang="0">
                <a:pos x="12" y="14"/>
              </a:cxn>
              <a:cxn ang="0">
                <a:pos x="6" y="8"/>
              </a:cxn>
              <a:cxn ang="0">
                <a:pos x="2" y="11"/>
              </a:cxn>
              <a:cxn ang="0">
                <a:pos x="2" y="11"/>
              </a:cxn>
              <a:cxn ang="0">
                <a:pos x="6" y="2"/>
              </a:cxn>
              <a:cxn ang="0">
                <a:pos x="9" y="5"/>
              </a:cxn>
              <a:cxn ang="0">
                <a:pos x="11" y="5"/>
              </a:cxn>
              <a:cxn ang="0">
                <a:pos x="6" y="0"/>
              </a:cxn>
              <a:cxn ang="0">
                <a:pos x="0" y="12"/>
              </a:cxn>
              <a:cxn ang="0">
                <a:pos x="6" y="22"/>
              </a:cxn>
            </a:cxnLst>
            <a:rect l="0" t="0" r="r" b="b"/>
            <a:pathLst>
              <a:path w="12" h="22">
                <a:moveTo>
                  <a:pt x="9" y="15"/>
                </a:moveTo>
                <a:cubicBezTo>
                  <a:pt x="9" y="17"/>
                  <a:pt x="9" y="20"/>
                  <a:pt x="6" y="20"/>
                </a:cubicBezTo>
                <a:cubicBezTo>
                  <a:pt x="4" y="20"/>
                  <a:pt x="2" y="18"/>
                  <a:pt x="3" y="14"/>
                </a:cubicBezTo>
                <a:cubicBezTo>
                  <a:pt x="3" y="12"/>
                  <a:pt x="3" y="10"/>
                  <a:pt x="6" y="10"/>
                </a:cubicBezTo>
                <a:cubicBezTo>
                  <a:pt x="8" y="10"/>
                  <a:pt x="9" y="12"/>
                  <a:pt x="9" y="15"/>
                </a:cubicBezTo>
                <a:close/>
                <a:moveTo>
                  <a:pt x="6" y="22"/>
                </a:moveTo>
                <a:cubicBezTo>
                  <a:pt x="9" y="22"/>
                  <a:pt x="12" y="19"/>
                  <a:pt x="12" y="14"/>
                </a:cubicBezTo>
                <a:cubicBezTo>
                  <a:pt x="12" y="11"/>
                  <a:pt x="10" y="8"/>
                  <a:pt x="6" y="8"/>
                </a:cubicBezTo>
                <a:cubicBezTo>
                  <a:pt x="5" y="8"/>
                  <a:pt x="3" y="9"/>
                  <a:pt x="2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8"/>
                  <a:pt x="2" y="2"/>
                  <a:pt x="6" y="2"/>
                </a:cubicBezTo>
                <a:cubicBezTo>
                  <a:pt x="8" y="2"/>
                  <a:pt x="9" y="3"/>
                  <a:pt x="9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2"/>
                  <a:pt x="9" y="0"/>
                  <a:pt x="6" y="0"/>
                </a:cubicBezTo>
                <a:cubicBezTo>
                  <a:pt x="0" y="0"/>
                  <a:pt x="0" y="8"/>
                  <a:pt x="0" y="12"/>
                </a:cubicBezTo>
                <a:cubicBezTo>
                  <a:pt x="0" y="16"/>
                  <a:pt x="0" y="22"/>
                  <a:pt x="6" y="22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8" name="Freeform 794"/>
          <p:cNvSpPr>
            <a:spLocks noEditPoints="1"/>
          </p:cNvSpPr>
          <p:nvPr/>
        </p:nvSpPr>
        <p:spPr bwMode="auto">
          <a:xfrm>
            <a:off x="3748088" y="3813175"/>
            <a:ext cx="46038" cy="82550"/>
          </a:xfrm>
          <a:custGeom>
            <a:avLst/>
            <a:gdLst/>
            <a:ahLst/>
            <a:cxnLst>
              <a:cxn ang="0">
                <a:pos x="9" y="8"/>
              </a:cxn>
              <a:cxn ang="0">
                <a:pos x="6" y="12"/>
              </a:cxn>
              <a:cxn ang="0">
                <a:pos x="2" y="7"/>
              </a:cxn>
              <a:cxn ang="0">
                <a:pos x="6" y="2"/>
              </a:cxn>
              <a:cxn ang="0">
                <a:pos x="9" y="8"/>
              </a:cxn>
              <a:cxn ang="0">
                <a:pos x="6" y="0"/>
              </a:cxn>
              <a:cxn ang="0">
                <a:pos x="0" y="8"/>
              </a:cxn>
              <a:cxn ang="0">
                <a:pos x="5" y="14"/>
              </a:cxn>
              <a:cxn ang="0">
                <a:pos x="9" y="12"/>
              </a:cxn>
              <a:cxn ang="0">
                <a:pos x="9" y="12"/>
              </a:cxn>
              <a:cxn ang="0">
                <a:pos x="6" y="20"/>
              </a:cxn>
              <a:cxn ang="0">
                <a:pos x="3" y="17"/>
              </a:cxn>
              <a:cxn ang="0">
                <a:pos x="0" y="17"/>
              </a:cxn>
              <a:cxn ang="0">
                <a:pos x="5" y="22"/>
              </a:cxn>
              <a:cxn ang="0">
                <a:pos x="12" y="10"/>
              </a:cxn>
              <a:cxn ang="0">
                <a:pos x="6" y="0"/>
              </a:cxn>
            </a:cxnLst>
            <a:rect l="0" t="0" r="r" b="b"/>
            <a:pathLst>
              <a:path w="12" h="22">
                <a:moveTo>
                  <a:pt x="9" y="8"/>
                </a:moveTo>
                <a:cubicBezTo>
                  <a:pt x="9" y="10"/>
                  <a:pt x="8" y="12"/>
                  <a:pt x="6" y="12"/>
                </a:cubicBezTo>
                <a:cubicBezTo>
                  <a:pt x="3" y="12"/>
                  <a:pt x="2" y="9"/>
                  <a:pt x="2" y="7"/>
                </a:cubicBezTo>
                <a:cubicBezTo>
                  <a:pt x="2" y="5"/>
                  <a:pt x="3" y="2"/>
                  <a:pt x="6" y="2"/>
                </a:cubicBezTo>
                <a:cubicBezTo>
                  <a:pt x="8" y="2"/>
                  <a:pt x="9" y="5"/>
                  <a:pt x="9" y="8"/>
                </a:cubicBezTo>
                <a:close/>
                <a:moveTo>
                  <a:pt x="6" y="0"/>
                </a:moveTo>
                <a:cubicBezTo>
                  <a:pt x="2" y="0"/>
                  <a:pt x="0" y="3"/>
                  <a:pt x="0" y="8"/>
                </a:cubicBezTo>
                <a:cubicBezTo>
                  <a:pt x="0" y="11"/>
                  <a:pt x="2" y="14"/>
                  <a:pt x="5" y="14"/>
                </a:cubicBezTo>
                <a:cubicBezTo>
                  <a:pt x="7" y="14"/>
                  <a:pt x="8" y="13"/>
                  <a:pt x="9" y="12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14"/>
                  <a:pt x="9" y="20"/>
                  <a:pt x="6" y="20"/>
                </a:cubicBezTo>
                <a:cubicBezTo>
                  <a:pt x="4" y="20"/>
                  <a:pt x="3" y="19"/>
                  <a:pt x="3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1" y="20"/>
                  <a:pt x="2" y="22"/>
                  <a:pt x="5" y="22"/>
                </a:cubicBezTo>
                <a:cubicBezTo>
                  <a:pt x="11" y="22"/>
                  <a:pt x="12" y="14"/>
                  <a:pt x="12" y="10"/>
                </a:cubicBezTo>
                <a:cubicBezTo>
                  <a:pt x="12" y="6"/>
                  <a:pt x="11" y="0"/>
                  <a:pt x="6" y="0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9" name="Freeform 795"/>
          <p:cNvSpPr>
            <a:spLocks noEditPoints="1"/>
          </p:cNvSpPr>
          <p:nvPr/>
        </p:nvSpPr>
        <p:spPr bwMode="auto">
          <a:xfrm>
            <a:off x="3436938" y="3673475"/>
            <a:ext cx="44450" cy="793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5" y="2"/>
              </a:cxn>
              <a:cxn ang="0">
                <a:pos x="9" y="6"/>
              </a:cxn>
              <a:cxn ang="0">
                <a:pos x="5" y="10"/>
              </a:cxn>
              <a:cxn ang="0">
                <a:pos x="2" y="10"/>
              </a:cxn>
              <a:cxn ang="0">
                <a:pos x="2" y="2"/>
              </a:cxn>
              <a:cxn ang="0">
                <a:pos x="2" y="12"/>
              </a:cxn>
              <a:cxn ang="0">
                <a:pos x="5" y="12"/>
              </a:cxn>
              <a:cxn ang="0">
                <a:pos x="9" y="16"/>
              </a:cxn>
              <a:cxn ang="0">
                <a:pos x="9" y="21"/>
              </a:cxn>
              <a:cxn ang="0">
                <a:pos x="12" y="21"/>
              </a:cxn>
              <a:cxn ang="0">
                <a:pos x="12" y="21"/>
              </a:cxn>
              <a:cxn ang="0">
                <a:pos x="11" y="19"/>
              </a:cxn>
              <a:cxn ang="0">
                <a:pos x="11" y="15"/>
              </a:cxn>
              <a:cxn ang="0">
                <a:pos x="7" y="11"/>
              </a:cxn>
              <a:cxn ang="0">
                <a:pos x="7" y="11"/>
              </a:cxn>
              <a:cxn ang="0">
                <a:pos x="11" y="6"/>
              </a:cxn>
              <a:cxn ang="0">
                <a:pos x="4" y="0"/>
              </a:cxn>
              <a:cxn ang="0">
                <a:pos x="0" y="0"/>
              </a:cxn>
              <a:cxn ang="0">
                <a:pos x="0" y="21"/>
              </a:cxn>
              <a:cxn ang="0">
                <a:pos x="2" y="21"/>
              </a:cxn>
              <a:cxn ang="0">
                <a:pos x="2" y="12"/>
              </a:cxn>
            </a:cxnLst>
            <a:rect l="0" t="0" r="r" b="b"/>
            <a:pathLst>
              <a:path w="12" h="21">
                <a:moveTo>
                  <a:pt x="2" y="2"/>
                </a:moveTo>
                <a:cubicBezTo>
                  <a:pt x="5" y="2"/>
                  <a:pt x="5" y="2"/>
                  <a:pt x="5" y="2"/>
                </a:cubicBezTo>
                <a:cubicBezTo>
                  <a:pt x="6" y="2"/>
                  <a:pt x="9" y="2"/>
                  <a:pt x="9" y="6"/>
                </a:cubicBezTo>
                <a:cubicBezTo>
                  <a:pt x="9" y="10"/>
                  <a:pt x="6" y="10"/>
                  <a:pt x="5" y="10"/>
                </a:cubicBezTo>
                <a:cubicBezTo>
                  <a:pt x="2" y="10"/>
                  <a:pt x="2" y="10"/>
                  <a:pt x="2" y="10"/>
                </a:cubicBezTo>
                <a:lnTo>
                  <a:pt x="2" y="2"/>
                </a:lnTo>
                <a:close/>
                <a:moveTo>
                  <a:pt x="2" y="12"/>
                </a:moveTo>
                <a:cubicBezTo>
                  <a:pt x="5" y="12"/>
                  <a:pt x="5" y="12"/>
                  <a:pt x="5" y="12"/>
                </a:cubicBezTo>
                <a:cubicBezTo>
                  <a:pt x="8" y="12"/>
                  <a:pt x="9" y="14"/>
                  <a:pt x="9" y="16"/>
                </a:cubicBezTo>
                <a:cubicBezTo>
                  <a:pt x="9" y="17"/>
                  <a:pt x="9" y="20"/>
                  <a:pt x="9" y="21"/>
                </a:cubicBezTo>
                <a:cubicBezTo>
                  <a:pt x="12" y="21"/>
                  <a:pt x="12" y="21"/>
                  <a:pt x="12" y="21"/>
                </a:cubicBezTo>
                <a:cubicBezTo>
                  <a:pt x="12" y="21"/>
                  <a:pt x="12" y="21"/>
                  <a:pt x="12" y="21"/>
                </a:cubicBezTo>
                <a:cubicBezTo>
                  <a:pt x="11" y="21"/>
                  <a:pt x="11" y="20"/>
                  <a:pt x="11" y="19"/>
                </a:cubicBezTo>
                <a:cubicBezTo>
                  <a:pt x="11" y="18"/>
                  <a:pt x="11" y="16"/>
                  <a:pt x="11" y="15"/>
                </a:cubicBezTo>
                <a:cubicBezTo>
                  <a:pt x="10" y="12"/>
                  <a:pt x="10" y="11"/>
                  <a:pt x="7" y="11"/>
                </a:cubicBezTo>
                <a:cubicBezTo>
                  <a:pt x="7" y="11"/>
                  <a:pt x="7" y="11"/>
                  <a:pt x="7" y="11"/>
                </a:cubicBezTo>
                <a:cubicBezTo>
                  <a:pt x="9" y="10"/>
                  <a:pt x="11" y="9"/>
                  <a:pt x="11" y="6"/>
                </a:cubicBezTo>
                <a:cubicBezTo>
                  <a:pt x="11" y="1"/>
                  <a:pt x="8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2" y="21"/>
                  <a:pt x="2" y="21"/>
                  <a:pt x="2" y="21"/>
                </a:cubicBezTo>
                <a:lnTo>
                  <a:pt x="2" y="12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0" name="Freeform 796"/>
          <p:cNvSpPr>
            <a:spLocks/>
          </p:cNvSpPr>
          <p:nvPr/>
        </p:nvSpPr>
        <p:spPr bwMode="auto">
          <a:xfrm>
            <a:off x="3492501" y="3695700"/>
            <a:ext cx="34925" cy="60325"/>
          </a:xfrm>
          <a:custGeom>
            <a:avLst/>
            <a:gdLst/>
            <a:ahLst/>
            <a:cxnLst>
              <a:cxn ang="0">
                <a:pos x="7" y="15"/>
              </a:cxn>
              <a:cxn ang="0">
                <a:pos x="9" y="15"/>
              </a:cxn>
              <a:cxn ang="0">
                <a:pos x="9" y="0"/>
              </a:cxn>
              <a:cxn ang="0">
                <a:pos x="7" y="0"/>
              </a:cxn>
              <a:cxn ang="0">
                <a:pos x="7" y="10"/>
              </a:cxn>
              <a:cxn ang="0">
                <a:pos x="6" y="12"/>
              </a:cxn>
              <a:cxn ang="0">
                <a:pos x="4" y="14"/>
              </a:cxn>
              <a:cxn ang="0">
                <a:pos x="2" y="12"/>
              </a:cxn>
              <a:cxn ang="0">
                <a:pos x="2" y="0"/>
              </a:cxn>
              <a:cxn ang="0">
                <a:pos x="0" y="0"/>
              </a:cxn>
              <a:cxn ang="0">
                <a:pos x="0" y="12"/>
              </a:cxn>
              <a:cxn ang="0">
                <a:pos x="3" y="16"/>
              </a:cxn>
              <a:cxn ang="0">
                <a:pos x="6" y="13"/>
              </a:cxn>
              <a:cxn ang="0">
                <a:pos x="7" y="13"/>
              </a:cxn>
              <a:cxn ang="0">
                <a:pos x="7" y="15"/>
              </a:cxn>
            </a:cxnLst>
            <a:rect l="0" t="0" r="r" b="b"/>
            <a:pathLst>
              <a:path w="9" h="16">
                <a:moveTo>
                  <a:pt x="7" y="15"/>
                </a:moveTo>
                <a:cubicBezTo>
                  <a:pt x="9" y="15"/>
                  <a:pt x="9" y="15"/>
                  <a:pt x="9" y="15"/>
                </a:cubicBez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6" y="11"/>
                  <a:pt x="6" y="12"/>
                </a:cubicBezTo>
                <a:cubicBezTo>
                  <a:pt x="5" y="13"/>
                  <a:pt x="5" y="14"/>
                  <a:pt x="4" y="14"/>
                </a:cubicBezTo>
                <a:cubicBezTo>
                  <a:pt x="2" y="14"/>
                  <a:pt x="2" y="13"/>
                  <a:pt x="2" y="1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4"/>
                  <a:pt x="1" y="16"/>
                  <a:pt x="3" y="16"/>
                </a:cubicBezTo>
                <a:cubicBezTo>
                  <a:pt x="5" y="16"/>
                  <a:pt x="6" y="15"/>
                  <a:pt x="6" y="13"/>
                </a:cubicBezTo>
                <a:cubicBezTo>
                  <a:pt x="7" y="13"/>
                  <a:pt x="7" y="13"/>
                  <a:pt x="7" y="13"/>
                </a:cubicBezTo>
                <a:lnTo>
                  <a:pt x="7" y="15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1" name="Freeform 797"/>
          <p:cNvSpPr>
            <a:spLocks noEditPoints="1"/>
          </p:cNvSpPr>
          <p:nvPr/>
        </p:nvSpPr>
        <p:spPr bwMode="auto">
          <a:xfrm>
            <a:off x="3533776" y="3673475"/>
            <a:ext cx="38100" cy="82550"/>
          </a:xfrm>
          <a:custGeom>
            <a:avLst/>
            <a:gdLst/>
            <a:ahLst/>
            <a:cxnLst>
              <a:cxn ang="0">
                <a:pos x="8" y="15"/>
              </a:cxn>
              <a:cxn ang="0">
                <a:pos x="5" y="20"/>
              </a:cxn>
              <a:cxn ang="0">
                <a:pos x="3" y="13"/>
              </a:cxn>
              <a:cxn ang="0">
                <a:pos x="5" y="7"/>
              </a:cxn>
              <a:cxn ang="0">
                <a:pos x="8" y="13"/>
              </a:cxn>
              <a:cxn ang="0">
                <a:pos x="8" y="15"/>
              </a:cxn>
              <a:cxn ang="0">
                <a:pos x="8" y="7"/>
              </a:cxn>
              <a:cxn ang="0">
                <a:pos x="8" y="7"/>
              </a:cxn>
              <a:cxn ang="0">
                <a:pos x="5" y="5"/>
              </a:cxn>
              <a:cxn ang="0">
                <a:pos x="1" y="13"/>
              </a:cxn>
              <a:cxn ang="0">
                <a:pos x="5" y="22"/>
              </a:cxn>
              <a:cxn ang="0">
                <a:pos x="8" y="19"/>
              </a:cxn>
              <a:cxn ang="0">
                <a:pos x="8" y="19"/>
              </a:cxn>
              <a:cxn ang="0">
                <a:pos x="8" y="21"/>
              </a:cxn>
              <a:cxn ang="0">
                <a:pos x="10" y="21"/>
              </a:cxn>
              <a:cxn ang="0">
                <a:pos x="10" y="0"/>
              </a:cxn>
              <a:cxn ang="0">
                <a:pos x="8" y="0"/>
              </a:cxn>
              <a:cxn ang="0">
                <a:pos x="8" y="7"/>
              </a:cxn>
            </a:cxnLst>
            <a:rect l="0" t="0" r="r" b="b"/>
            <a:pathLst>
              <a:path w="10" h="22">
                <a:moveTo>
                  <a:pt x="8" y="15"/>
                </a:moveTo>
                <a:cubicBezTo>
                  <a:pt x="8" y="17"/>
                  <a:pt x="8" y="20"/>
                  <a:pt x="5" y="20"/>
                </a:cubicBezTo>
                <a:cubicBezTo>
                  <a:pt x="3" y="20"/>
                  <a:pt x="3" y="17"/>
                  <a:pt x="3" y="13"/>
                </a:cubicBezTo>
                <a:cubicBezTo>
                  <a:pt x="3" y="8"/>
                  <a:pt x="4" y="7"/>
                  <a:pt x="5" y="7"/>
                </a:cubicBezTo>
                <a:cubicBezTo>
                  <a:pt x="8" y="7"/>
                  <a:pt x="8" y="11"/>
                  <a:pt x="8" y="13"/>
                </a:cubicBezTo>
                <a:lnTo>
                  <a:pt x="8" y="15"/>
                </a:lnTo>
                <a:close/>
                <a:moveTo>
                  <a:pt x="8" y="7"/>
                </a:moveTo>
                <a:cubicBezTo>
                  <a:pt x="8" y="7"/>
                  <a:pt x="8" y="7"/>
                  <a:pt x="8" y="7"/>
                </a:cubicBezTo>
                <a:cubicBezTo>
                  <a:pt x="7" y="6"/>
                  <a:pt x="6" y="5"/>
                  <a:pt x="5" y="5"/>
                </a:cubicBezTo>
                <a:cubicBezTo>
                  <a:pt x="2" y="5"/>
                  <a:pt x="0" y="9"/>
                  <a:pt x="1" y="13"/>
                </a:cubicBezTo>
                <a:cubicBezTo>
                  <a:pt x="1" y="15"/>
                  <a:pt x="0" y="22"/>
                  <a:pt x="5" y="22"/>
                </a:cubicBezTo>
                <a:cubicBezTo>
                  <a:pt x="6" y="22"/>
                  <a:pt x="7" y="21"/>
                  <a:pt x="8" y="19"/>
                </a:cubicBezTo>
                <a:cubicBezTo>
                  <a:pt x="8" y="19"/>
                  <a:pt x="8" y="19"/>
                  <a:pt x="8" y="19"/>
                </a:cubicBezTo>
                <a:cubicBezTo>
                  <a:pt x="8" y="21"/>
                  <a:pt x="8" y="21"/>
                  <a:pt x="8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0"/>
                  <a:pt x="10" y="0"/>
                  <a:pt x="10" y="0"/>
                </a:cubicBezTo>
                <a:cubicBezTo>
                  <a:pt x="8" y="0"/>
                  <a:pt x="8" y="0"/>
                  <a:pt x="8" y="0"/>
                </a:cubicBezTo>
                <a:lnTo>
                  <a:pt x="8" y="7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2" name="Freeform 798"/>
          <p:cNvSpPr>
            <a:spLocks noEditPoints="1"/>
          </p:cNvSpPr>
          <p:nvPr/>
        </p:nvSpPr>
        <p:spPr bwMode="auto">
          <a:xfrm>
            <a:off x="3582988" y="3692525"/>
            <a:ext cx="38100" cy="63500"/>
          </a:xfrm>
          <a:custGeom>
            <a:avLst/>
            <a:gdLst/>
            <a:ahLst/>
            <a:cxnLst>
              <a:cxn ang="0">
                <a:pos x="10" y="8"/>
              </a:cxn>
              <a:cxn ang="0">
                <a:pos x="5" y="0"/>
              </a:cxn>
              <a:cxn ang="0">
                <a:pos x="0" y="8"/>
              </a:cxn>
              <a:cxn ang="0">
                <a:pos x="5" y="17"/>
              </a:cxn>
              <a:cxn ang="0">
                <a:pos x="10" y="8"/>
              </a:cxn>
              <a:cxn ang="0">
                <a:pos x="8" y="8"/>
              </a:cxn>
              <a:cxn ang="0">
                <a:pos x="5" y="15"/>
              </a:cxn>
              <a:cxn ang="0">
                <a:pos x="2" y="8"/>
              </a:cxn>
              <a:cxn ang="0">
                <a:pos x="5" y="2"/>
              </a:cxn>
              <a:cxn ang="0">
                <a:pos x="8" y="8"/>
              </a:cxn>
            </a:cxnLst>
            <a:rect l="0" t="0" r="r" b="b"/>
            <a:pathLst>
              <a:path w="10" h="17">
                <a:moveTo>
                  <a:pt x="10" y="8"/>
                </a:moveTo>
                <a:cubicBezTo>
                  <a:pt x="10" y="3"/>
                  <a:pt x="9" y="0"/>
                  <a:pt x="5" y="0"/>
                </a:cubicBezTo>
                <a:cubicBezTo>
                  <a:pt x="2" y="0"/>
                  <a:pt x="0" y="3"/>
                  <a:pt x="0" y="8"/>
                </a:cubicBezTo>
                <a:cubicBezTo>
                  <a:pt x="0" y="15"/>
                  <a:pt x="2" y="17"/>
                  <a:pt x="5" y="17"/>
                </a:cubicBezTo>
                <a:cubicBezTo>
                  <a:pt x="8" y="17"/>
                  <a:pt x="10" y="15"/>
                  <a:pt x="10" y="8"/>
                </a:cubicBezTo>
                <a:close/>
                <a:moveTo>
                  <a:pt x="8" y="8"/>
                </a:moveTo>
                <a:cubicBezTo>
                  <a:pt x="8" y="12"/>
                  <a:pt x="8" y="15"/>
                  <a:pt x="5" y="15"/>
                </a:cubicBezTo>
                <a:cubicBezTo>
                  <a:pt x="3" y="15"/>
                  <a:pt x="2" y="12"/>
                  <a:pt x="2" y="8"/>
                </a:cubicBezTo>
                <a:cubicBezTo>
                  <a:pt x="2" y="4"/>
                  <a:pt x="3" y="2"/>
                  <a:pt x="5" y="2"/>
                </a:cubicBezTo>
                <a:cubicBezTo>
                  <a:pt x="7" y="2"/>
                  <a:pt x="8" y="4"/>
                  <a:pt x="8" y="8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3" name="Rectangle 799"/>
          <p:cNvSpPr>
            <a:spLocks noChangeArrowheads="1"/>
          </p:cNvSpPr>
          <p:nvPr/>
        </p:nvSpPr>
        <p:spPr bwMode="auto">
          <a:xfrm>
            <a:off x="3632201" y="3673475"/>
            <a:ext cx="7938" cy="79375"/>
          </a:xfrm>
          <a:prstGeom prst="rect">
            <a:avLst/>
          </a:pr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4" name="Freeform 800"/>
          <p:cNvSpPr>
            <a:spLocks/>
          </p:cNvSpPr>
          <p:nvPr/>
        </p:nvSpPr>
        <p:spPr bwMode="auto">
          <a:xfrm>
            <a:off x="3651251" y="3673475"/>
            <a:ext cx="22225" cy="79375"/>
          </a:xfrm>
          <a:custGeom>
            <a:avLst/>
            <a:gdLst/>
            <a:ahLst/>
            <a:cxnLst>
              <a:cxn ang="0">
                <a:pos x="2" y="21"/>
              </a:cxn>
              <a:cxn ang="0">
                <a:pos x="4" y="21"/>
              </a:cxn>
              <a:cxn ang="0">
                <a:pos x="4" y="7"/>
              </a:cxn>
              <a:cxn ang="0">
                <a:pos x="6" y="7"/>
              </a:cxn>
              <a:cxn ang="0">
                <a:pos x="6" y="6"/>
              </a:cxn>
              <a:cxn ang="0">
                <a:pos x="4" y="6"/>
              </a:cxn>
              <a:cxn ang="0">
                <a:pos x="4" y="4"/>
              </a:cxn>
              <a:cxn ang="0">
                <a:pos x="6" y="2"/>
              </a:cxn>
              <a:cxn ang="0">
                <a:pos x="6" y="0"/>
              </a:cxn>
              <a:cxn ang="0">
                <a:pos x="2" y="1"/>
              </a:cxn>
              <a:cxn ang="0">
                <a:pos x="2" y="4"/>
              </a:cxn>
              <a:cxn ang="0">
                <a:pos x="2" y="6"/>
              </a:cxn>
              <a:cxn ang="0">
                <a:pos x="0" y="6"/>
              </a:cxn>
              <a:cxn ang="0">
                <a:pos x="0" y="7"/>
              </a:cxn>
              <a:cxn ang="0">
                <a:pos x="2" y="7"/>
              </a:cxn>
              <a:cxn ang="0">
                <a:pos x="2" y="21"/>
              </a:cxn>
            </a:cxnLst>
            <a:rect l="0" t="0" r="r" b="b"/>
            <a:pathLst>
              <a:path w="6" h="21">
                <a:moveTo>
                  <a:pt x="2" y="21"/>
                </a:moveTo>
                <a:cubicBezTo>
                  <a:pt x="4" y="21"/>
                  <a:pt x="4" y="21"/>
                  <a:pt x="4" y="21"/>
                </a:cubicBezTo>
                <a:cubicBezTo>
                  <a:pt x="4" y="7"/>
                  <a:pt x="4" y="7"/>
                  <a:pt x="4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6"/>
                  <a:pt x="6" y="6"/>
                  <a:pt x="6" y="6"/>
                </a:cubicBezTo>
                <a:cubicBezTo>
                  <a:pt x="4" y="6"/>
                  <a:pt x="4" y="6"/>
                  <a:pt x="4" y="6"/>
                </a:cubicBezTo>
                <a:cubicBezTo>
                  <a:pt x="4" y="4"/>
                  <a:pt x="4" y="4"/>
                  <a:pt x="4" y="4"/>
                </a:cubicBezTo>
                <a:cubicBezTo>
                  <a:pt x="4" y="2"/>
                  <a:pt x="4" y="2"/>
                  <a:pt x="6" y="2"/>
                </a:cubicBezTo>
                <a:cubicBezTo>
                  <a:pt x="6" y="0"/>
                  <a:pt x="6" y="0"/>
                  <a:pt x="6" y="0"/>
                </a:cubicBezTo>
                <a:cubicBezTo>
                  <a:pt x="4" y="0"/>
                  <a:pt x="3" y="0"/>
                  <a:pt x="2" y="1"/>
                </a:cubicBezTo>
                <a:cubicBezTo>
                  <a:pt x="2" y="2"/>
                  <a:pt x="2" y="3"/>
                  <a:pt x="2" y="4"/>
                </a:cubicBezTo>
                <a:cubicBezTo>
                  <a:pt x="2" y="6"/>
                  <a:pt x="2" y="6"/>
                  <a:pt x="2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7"/>
                  <a:pt x="0" y="7"/>
                  <a:pt x="0" y="7"/>
                </a:cubicBezTo>
                <a:cubicBezTo>
                  <a:pt x="2" y="7"/>
                  <a:pt x="2" y="7"/>
                  <a:pt x="2" y="7"/>
                </a:cubicBezTo>
                <a:lnTo>
                  <a:pt x="2" y="21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5" name="Freeform 801"/>
          <p:cNvSpPr>
            <a:spLocks/>
          </p:cNvSpPr>
          <p:nvPr/>
        </p:nvSpPr>
        <p:spPr bwMode="auto">
          <a:xfrm>
            <a:off x="3673476" y="3676650"/>
            <a:ext cx="26988" cy="76200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2" y="0"/>
              </a:cxn>
              <a:cxn ang="0">
                <a:pos x="2" y="5"/>
              </a:cxn>
              <a:cxn ang="0">
                <a:pos x="0" y="5"/>
              </a:cxn>
              <a:cxn ang="0">
                <a:pos x="0" y="6"/>
              </a:cxn>
              <a:cxn ang="0">
                <a:pos x="2" y="6"/>
              </a:cxn>
              <a:cxn ang="0">
                <a:pos x="2" y="18"/>
              </a:cxn>
              <a:cxn ang="0">
                <a:pos x="4" y="20"/>
              </a:cxn>
              <a:cxn ang="0">
                <a:pos x="7" y="20"/>
              </a:cxn>
              <a:cxn ang="0">
                <a:pos x="7" y="18"/>
              </a:cxn>
              <a:cxn ang="0">
                <a:pos x="5" y="18"/>
              </a:cxn>
              <a:cxn ang="0">
                <a:pos x="4" y="17"/>
              </a:cxn>
              <a:cxn ang="0">
                <a:pos x="4" y="6"/>
              </a:cxn>
              <a:cxn ang="0">
                <a:pos x="7" y="6"/>
              </a:cxn>
              <a:cxn ang="0">
                <a:pos x="7" y="5"/>
              </a:cxn>
              <a:cxn ang="0">
                <a:pos x="4" y="5"/>
              </a:cxn>
              <a:cxn ang="0">
                <a:pos x="4" y="0"/>
              </a:cxn>
            </a:cxnLst>
            <a:rect l="0" t="0" r="r" b="b"/>
            <a:pathLst>
              <a:path w="7" h="20">
                <a:moveTo>
                  <a:pt x="4" y="0"/>
                </a:moveTo>
                <a:cubicBezTo>
                  <a:pt x="2" y="0"/>
                  <a:pt x="2" y="0"/>
                  <a:pt x="2" y="0"/>
                </a:cubicBezTo>
                <a:cubicBezTo>
                  <a:pt x="2" y="5"/>
                  <a:pt x="2" y="5"/>
                  <a:pt x="2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6"/>
                  <a:pt x="0" y="6"/>
                  <a:pt x="0" y="6"/>
                </a:cubicBezTo>
                <a:cubicBezTo>
                  <a:pt x="2" y="6"/>
                  <a:pt x="2" y="6"/>
                  <a:pt x="2" y="6"/>
                </a:cubicBezTo>
                <a:cubicBezTo>
                  <a:pt x="2" y="18"/>
                  <a:pt x="2" y="18"/>
                  <a:pt x="2" y="18"/>
                </a:cubicBezTo>
                <a:cubicBezTo>
                  <a:pt x="2" y="20"/>
                  <a:pt x="3" y="20"/>
                  <a:pt x="4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18"/>
                  <a:pt x="7" y="18"/>
                  <a:pt x="7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4" y="18"/>
                  <a:pt x="4" y="18"/>
                  <a:pt x="4" y="17"/>
                </a:cubicBezTo>
                <a:cubicBezTo>
                  <a:pt x="4" y="6"/>
                  <a:pt x="4" y="6"/>
                  <a:pt x="4" y="6"/>
                </a:cubicBezTo>
                <a:cubicBezTo>
                  <a:pt x="7" y="6"/>
                  <a:pt x="7" y="6"/>
                  <a:pt x="7" y="6"/>
                </a:cubicBezTo>
                <a:cubicBezTo>
                  <a:pt x="7" y="5"/>
                  <a:pt x="7" y="5"/>
                  <a:pt x="7" y="5"/>
                </a:cubicBezTo>
                <a:cubicBezTo>
                  <a:pt x="4" y="5"/>
                  <a:pt x="4" y="5"/>
                  <a:pt x="4" y="5"/>
                </a:cubicBezTo>
                <a:lnTo>
                  <a:pt x="4" y="0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6" name="Freeform 802"/>
          <p:cNvSpPr>
            <a:spLocks noEditPoints="1"/>
          </p:cNvSpPr>
          <p:nvPr/>
        </p:nvSpPr>
        <p:spPr bwMode="auto">
          <a:xfrm>
            <a:off x="3706813" y="3692525"/>
            <a:ext cx="38100" cy="63500"/>
          </a:xfrm>
          <a:custGeom>
            <a:avLst/>
            <a:gdLst/>
            <a:ahLst/>
            <a:cxnLst>
              <a:cxn ang="0">
                <a:pos x="10" y="8"/>
              </a:cxn>
              <a:cxn ang="0">
                <a:pos x="5" y="0"/>
              </a:cxn>
              <a:cxn ang="0">
                <a:pos x="0" y="8"/>
              </a:cxn>
              <a:cxn ang="0">
                <a:pos x="5" y="17"/>
              </a:cxn>
              <a:cxn ang="0">
                <a:pos x="10" y="8"/>
              </a:cxn>
              <a:cxn ang="0">
                <a:pos x="7" y="8"/>
              </a:cxn>
              <a:cxn ang="0">
                <a:pos x="5" y="15"/>
              </a:cxn>
              <a:cxn ang="0">
                <a:pos x="2" y="8"/>
              </a:cxn>
              <a:cxn ang="0">
                <a:pos x="5" y="2"/>
              </a:cxn>
              <a:cxn ang="0">
                <a:pos x="7" y="8"/>
              </a:cxn>
            </a:cxnLst>
            <a:rect l="0" t="0" r="r" b="b"/>
            <a:pathLst>
              <a:path w="10" h="17">
                <a:moveTo>
                  <a:pt x="10" y="8"/>
                </a:moveTo>
                <a:cubicBezTo>
                  <a:pt x="10" y="3"/>
                  <a:pt x="8" y="0"/>
                  <a:pt x="5" y="0"/>
                </a:cubicBezTo>
                <a:cubicBezTo>
                  <a:pt x="1" y="0"/>
                  <a:pt x="0" y="3"/>
                  <a:pt x="0" y="8"/>
                </a:cubicBezTo>
                <a:cubicBezTo>
                  <a:pt x="0" y="15"/>
                  <a:pt x="2" y="17"/>
                  <a:pt x="5" y="17"/>
                </a:cubicBezTo>
                <a:cubicBezTo>
                  <a:pt x="8" y="17"/>
                  <a:pt x="10" y="15"/>
                  <a:pt x="10" y="8"/>
                </a:cubicBezTo>
                <a:close/>
                <a:moveTo>
                  <a:pt x="7" y="8"/>
                </a:moveTo>
                <a:cubicBezTo>
                  <a:pt x="7" y="12"/>
                  <a:pt x="7" y="15"/>
                  <a:pt x="5" y="15"/>
                </a:cubicBezTo>
                <a:cubicBezTo>
                  <a:pt x="2" y="15"/>
                  <a:pt x="2" y="12"/>
                  <a:pt x="2" y="8"/>
                </a:cubicBezTo>
                <a:cubicBezTo>
                  <a:pt x="2" y="4"/>
                  <a:pt x="2" y="2"/>
                  <a:pt x="5" y="2"/>
                </a:cubicBezTo>
                <a:cubicBezTo>
                  <a:pt x="7" y="2"/>
                  <a:pt x="7" y="4"/>
                  <a:pt x="7" y="8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7" name="Freeform 803"/>
          <p:cNvSpPr>
            <a:spLocks noEditPoints="1"/>
          </p:cNvSpPr>
          <p:nvPr/>
        </p:nvSpPr>
        <p:spPr bwMode="auto">
          <a:xfrm>
            <a:off x="3756026" y="3692525"/>
            <a:ext cx="33338" cy="79375"/>
          </a:xfrm>
          <a:custGeom>
            <a:avLst/>
            <a:gdLst/>
            <a:ahLst/>
            <a:cxnLst>
              <a:cxn ang="0">
                <a:pos x="7" y="8"/>
              </a:cxn>
              <a:cxn ang="0">
                <a:pos x="4" y="15"/>
              </a:cxn>
              <a:cxn ang="0">
                <a:pos x="2" y="8"/>
              </a:cxn>
              <a:cxn ang="0">
                <a:pos x="4" y="2"/>
              </a:cxn>
              <a:cxn ang="0">
                <a:pos x="7" y="8"/>
              </a:cxn>
              <a:cxn ang="0">
                <a:pos x="2" y="14"/>
              </a:cxn>
              <a:cxn ang="0">
                <a:pos x="2" y="14"/>
              </a:cxn>
              <a:cxn ang="0">
                <a:pos x="5" y="17"/>
              </a:cxn>
              <a:cxn ang="0">
                <a:pos x="9" y="7"/>
              </a:cxn>
              <a:cxn ang="0">
                <a:pos x="5" y="0"/>
              </a:cxn>
              <a:cxn ang="0">
                <a:pos x="2" y="2"/>
              </a:cxn>
              <a:cxn ang="0">
                <a:pos x="2" y="2"/>
              </a:cxn>
              <a:cxn ang="0">
                <a:pos x="2" y="1"/>
              </a:cxn>
              <a:cxn ang="0">
                <a:pos x="0" y="1"/>
              </a:cxn>
              <a:cxn ang="0">
                <a:pos x="0" y="21"/>
              </a:cxn>
              <a:cxn ang="0">
                <a:pos x="2" y="21"/>
              </a:cxn>
              <a:cxn ang="0">
                <a:pos x="2" y="14"/>
              </a:cxn>
            </a:cxnLst>
            <a:rect l="0" t="0" r="r" b="b"/>
            <a:pathLst>
              <a:path w="9" h="21">
                <a:moveTo>
                  <a:pt x="7" y="8"/>
                </a:moveTo>
                <a:cubicBezTo>
                  <a:pt x="7" y="12"/>
                  <a:pt x="6" y="15"/>
                  <a:pt x="4" y="15"/>
                </a:cubicBezTo>
                <a:cubicBezTo>
                  <a:pt x="2" y="15"/>
                  <a:pt x="2" y="10"/>
                  <a:pt x="2" y="8"/>
                </a:cubicBezTo>
                <a:cubicBezTo>
                  <a:pt x="2" y="6"/>
                  <a:pt x="2" y="2"/>
                  <a:pt x="4" y="2"/>
                </a:cubicBezTo>
                <a:cubicBezTo>
                  <a:pt x="7" y="2"/>
                  <a:pt x="7" y="6"/>
                  <a:pt x="7" y="8"/>
                </a:cubicBezTo>
                <a:close/>
                <a:moveTo>
                  <a:pt x="2" y="14"/>
                </a:moveTo>
                <a:cubicBezTo>
                  <a:pt x="2" y="14"/>
                  <a:pt x="2" y="14"/>
                  <a:pt x="2" y="14"/>
                </a:cubicBezTo>
                <a:cubicBezTo>
                  <a:pt x="2" y="16"/>
                  <a:pt x="3" y="17"/>
                  <a:pt x="5" y="17"/>
                </a:cubicBezTo>
                <a:cubicBezTo>
                  <a:pt x="8" y="17"/>
                  <a:pt x="9" y="12"/>
                  <a:pt x="9" y="7"/>
                </a:cubicBezTo>
                <a:cubicBezTo>
                  <a:pt x="9" y="4"/>
                  <a:pt x="8" y="0"/>
                  <a:pt x="5" y="0"/>
                </a:cubicBezTo>
                <a:cubicBezTo>
                  <a:pt x="3" y="0"/>
                  <a:pt x="2" y="1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1"/>
                  <a:pt x="0" y="21"/>
                  <a:pt x="0" y="21"/>
                </a:cubicBezTo>
                <a:cubicBezTo>
                  <a:pt x="2" y="21"/>
                  <a:pt x="2" y="21"/>
                  <a:pt x="2" y="21"/>
                </a:cubicBezTo>
                <a:lnTo>
                  <a:pt x="2" y="14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8" name="Freeform 804"/>
          <p:cNvSpPr>
            <a:spLocks noEditPoints="1"/>
          </p:cNvSpPr>
          <p:nvPr/>
        </p:nvSpPr>
        <p:spPr bwMode="auto">
          <a:xfrm>
            <a:off x="3800476" y="3692525"/>
            <a:ext cx="38100" cy="79375"/>
          </a:xfrm>
          <a:custGeom>
            <a:avLst/>
            <a:gdLst/>
            <a:ahLst/>
            <a:cxnLst>
              <a:cxn ang="0">
                <a:pos x="8" y="8"/>
              </a:cxn>
              <a:cxn ang="0">
                <a:pos x="5" y="15"/>
              </a:cxn>
              <a:cxn ang="0">
                <a:pos x="2" y="8"/>
              </a:cxn>
              <a:cxn ang="0">
                <a:pos x="5" y="2"/>
              </a:cxn>
              <a:cxn ang="0">
                <a:pos x="8" y="8"/>
              </a:cxn>
              <a:cxn ang="0">
                <a:pos x="2" y="14"/>
              </a:cxn>
              <a:cxn ang="0">
                <a:pos x="2" y="14"/>
              </a:cxn>
              <a:cxn ang="0">
                <a:pos x="5" y="17"/>
              </a:cxn>
              <a:cxn ang="0">
                <a:pos x="10" y="7"/>
              </a:cxn>
              <a:cxn ang="0">
                <a:pos x="5" y="0"/>
              </a:cxn>
              <a:cxn ang="0">
                <a:pos x="2" y="2"/>
              </a:cxn>
              <a:cxn ang="0">
                <a:pos x="2" y="2"/>
              </a:cxn>
              <a:cxn ang="0">
                <a:pos x="2" y="1"/>
              </a:cxn>
              <a:cxn ang="0">
                <a:pos x="0" y="1"/>
              </a:cxn>
              <a:cxn ang="0">
                <a:pos x="0" y="21"/>
              </a:cxn>
              <a:cxn ang="0">
                <a:pos x="2" y="21"/>
              </a:cxn>
              <a:cxn ang="0">
                <a:pos x="2" y="14"/>
              </a:cxn>
            </a:cxnLst>
            <a:rect l="0" t="0" r="r" b="b"/>
            <a:pathLst>
              <a:path w="10" h="21">
                <a:moveTo>
                  <a:pt x="8" y="8"/>
                </a:moveTo>
                <a:cubicBezTo>
                  <a:pt x="8" y="12"/>
                  <a:pt x="7" y="15"/>
                  <a:pt x="5" y="15"/>
                </a:cubicBezTo>
                <a:cubicBezTo>
                  <a:pt x="2" y="15"/>
                  <a:pt x="2" y="10"/>
                  <a:pt x="2" y="8"/>
                </a:cubicBezTo>
                <a:cubicBezTo>
                  <a:pt x="2" y="6"/>
                  <a:pt x="2" y="2"/>
                  <a:pt x="5" y="2"/>
                </a:cubicBezTo>
                <a:cubicBezTo>
                  <a:pt x="7" y="2"/>
                  <a:pt x="8" y="6"/>
                  <a:pt x="8" y="8"/>
                </a:cubicBezTo>
                <a:close/>
                <a:moveTo>
                  <a:pt x="2" y="14"/>
                </a:moveTo>
                <a:cubicBezTo>
                  <a:pt x="2" y="14"/>
                  <a:pt x="2" y="14"/>
                  <a:pt x="2" y="14"/>
                </a:cubicBezTo>
                <a:cubicBezTo>
                  <a:pt x="3" y="16"/>
                  <a:pt x="4" y="17"/>
                  <a:pt x="5" y="17"/>
                </a:cubicBezTo>
                <a:cubicBezTo>
                  <a:pt x="9" y="17"/>
                  <a:pt x="10" y="12"/>
                  <a:pt x="10" y="7"/>
                </a:cubicBezTo>
                <a:cubicBezTo>
                  <a:pt x="10" y="4"/>
                  <a:pt x="9" y="0"/>
                  <a:pt x="5" y="0"/>
                </a:cubicBezTo>
                <a:cubicBezTo>
                  <a:pt x="4" y="0"/>
                  <a:pt x="3" y="1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1"/>
                  <a:pt x="0" y="21"/>
                  <a:pt x="0" y="21"/>
                </a:cubicBezTo>
                <a:cubicBezTo>
                  <a:pt x="2" y="21"/>
                  <a:pt x="2" y="21"/>
                  <a:pt x="2" y="21"/>
                </a:cubicBezTo>
                <a:lnTo>
                  <a:pt x="2" y="14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9" name="Freeform 805"/>
          <p:cNvSpPr>
            <a:spLocks noEditPoints="1"/>
          </p:cNvSpPr>
          <p:nvPr/>
        </p:nvSpPr>
        <p:spPr bwMode="auto">
          <a:xfrm>
            <a:off x="3846513" y="3692525"/>
            <a:ext cx="33338" cy="63500"/>
          </a:xfrm>
          <a:custGeom>
            <a:avLst/>
            <a:gdLst/>
            <a:ahLst/>
            <a:cxnLst>
              <a:cxn ang="0">
                <a:pos x="2" y="7"/>
              </a:cxn>
              <a:cxn ang="0">
                <a:pos x="5" y="2"/>
              </a:cxn>
              <a:cxn ang="0">
                <a:pos x="7" y="7"/>
              </a:cxn>
              <a:cxn ang="0">
                <a:pos x="2" y="7"/>
              </a:cxn>
              <a:cxn ang="0">
                <a:pos x="7" y="11"/>
              </a:cxn>
              <a:cxn ang="0">
                <a:pos x="5" y="15"/>
              </a:cxn>
              <a:cxn ang="0">
                <a:pos x="2" y="9"/>
              </a:cxn>
              <a:cxn ang="0">
                <a:pos x="9" y="9"/>
              </a:cxn>
              <a:cxn ang="0">
                <a:pos x="5" y="0"/>
              </a:cxn>
              <a:cxn ang="0">
                <a:pos x="0" y="8"/>
              </a:cxn>
              <a:cxn ang="0">
                <a:pos x="5" y="17"/>
              </a:cxn>
              <a:cxn ang="0">
                <a:pos x="9" y="11"/>
              </a:cxn>
              <a:cxn ang="0">
                <a:pos x="7" y="11"/>
              </a:cxn>
            </a:cxnLst>
            <a:rect l="0" t="0" r="r" b="b"/>
            <a:pathLst>
              <a:path w="9" h="17">
                <a:moveTo>
                  <a:pt x="2" y="7"/>
                </a:moveTo>
                <a:cubicBezTo>
                  <a:pt x="2" y="5"/>
                  <a:pt x="2" y="2"/>
                  <a:pt x="5" y="2"/>
                </a:cubicBezTo>
                <a:cubicBezTo>
                  <a:pt x="7" y="2"/>
                  <a:pt x="7" y="5"/>
                  <a:pt x="7" y="7"/>
                </a:cubicBezTo>
                <a:lnTo>
                  <a:pt x="2" y="7"/>
                </a:lnTo>
                <a:close/>
                <a:moveTo>
                  <a:pt x="7" y="11"/>
                </a:moveTo>
                <a:cubicBezTo>
                  <a:pt x="7" y="13"/>
                  <a:pt x="7" y="15"/>
                  <a:pt x="5" y="15"/>
                </a:cubicBezTo>
                <a:cubicBezTo>
                  <a:pt x="2" y="15"/>
                  <a:pt x="2" y="11"/>
                  <a:pt x="2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5"/>
                  <a:pt x="9" y="0"/>
                  <a:pt x="5" y="0"/>
                </a:cubicBezTo>
                <a:cubicBezTo>
                  <a:pt x="1" y="0"/>
                  <a:pt x="0" y="5"/>
                  <a:pt x="0" y="8"/>
                </a:cubicBezTo>
                <a:cubicBezTo>
                  <a:pt x="0" y="15"/>
                  <a:pt x="2" y="17"/>
                  <a:pt x="5" y="17"/>
                </a:cubicBezTo>
                <a:cubicBezTo>
                  <a:pt x="8" y="17"/>
                  <a:pt x="9" y="14"/>
                  <a:pt x="9" y="11"/>
                </a:cubicBezTo>
                <a:lnTo>
                  <a:pt x="7" y="11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0" name="Freeform 806"/>
          <p:cNvSpPr>
            <a:spLocks/>
          </p:cNvSpPr>
          <p:nvPr/>
        </p:nvSpPr>
        <p:spPr bwMode="auto">
          <a:xfrm>
            <a:off x="3890963" y="3692525"/>
            <a:ext cx="34925" cy="60325"/>
          </a:xfrm>
          <a:custGeom>
            <a:avLst/>
            <a:gdLst/>
            <a:ahLst/>
            <a:cxnLst>
              <a:cxn ang="0">
                <a:pos x="2" y="1"/>
              </a:cxn>
              <a:cxn ang="0">
                <a:pos x="0" y="1"/>
              </a:cxn>
              <a:cxn ang="0">
                <a:pos x="0" y="16"/>
              </a:cxn>
              <a:cxn ang="0">
                <a:pos x="2" y="16"/>
              </a:cxn>
              <a:cxn ang="0">
                <a:pos x="2" y="6"/>
              </a:cxn>
              <a:cxn ang="0">
                <a:pos x="3" y="3"/>
              </a:cxn>
              <a:cxn ang="0">
                <a:pos x="5" y="2"/>
              </a:cxn>
              <a:cxn ang="0">
                <a:pos x="7" y="5"/>
              </a:cxn>
              <a:cxn ang="0">
                <a:pos x="7" y="16"/>
              </a:cxn>
              <a:cxn ang="0">
                <a:pos x="9" y="16"/>
              </a:cxn>
              <a:cxn ang="0">
                <a:pos x="9" y="4"/>
              </a:cxn>
              <a:cxn ang="0">
                <a:pos x="6" y="0"/>
              </a:cxn>
              <a:cxn ang="0">
                <a:pos x="2" y="2"/>
              </a:cxn>
              <a:cxn ang="0">
                <a:pos x="2" y="2"/>
              </a:cxn>
              <a:cxn ang="0">
                <a:pos x="2" y="1"/>
              </a:cxn>
            </a:cxnLst>
            <a:rect l="0" t="0" r="r" b="b"/>
            <a:pathLst>
              <a:path w="9" h="16">
                <a:moveTo>
                  <a:pt x="2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6"/>
                  <a:pt x="0" y="16"/>
                  <a:pt x="0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3" y="3"/>
                </a:cubicBezTo>
                <a:cubicBezTo>
                  <a:pt x="3" y="2"/>
                  <a:pt x="4" y="2"/>
                  <a:pt x="5" y="2"/>
                </a:cubicBezTo>
                <a:cubicBezTo>
                  <a:pt x="7" y="2"/>
                  <a:pt x="7" y="3"/>
                  <a:pt x="7" y="5"/>
                </a:cubicBezTo>
                <a:cubicBezTo>
                  <a:pt x="7" y="16"/>
                  <a:pt x="7" y="16"/>
                  <a:pt x="7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4"/>
                  <a:pt x="9" y="4"/>
                  <a:pt x="9" y="4"/>
                </a:cubicBezTo>
                <a:cubicBezTo>
                  <a:pt x="9" y="1"/>
                  <a:pt x="8" y="0"/>
                  <a:pt x="6" y="0"/>
                </a:cubicBezTo>
                <a:cubicBezTo>
                  <a:pt x="4" y="0"/>
                  <a:pt x="3" y="1"/>
                  <a:pt x="2" y="2"/>
                </a:cubicBezTo>
                <a:cubicBezTo>
                  <a:pt x="2" y="2"/>
                  <a:pt x="2" y="2"/>
                  <a:pt x="2" y="2"/>
                </a:cubicBezTo>
                <a:lnTo>
                  <a:pt x="2" y="1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1" name="Freeform 807"/>
          <p:cNvSpPr>
            <a:spLocks/>
          </p:cNvSpPr>
          <p:nvPr/>
        </p:nvSpPr>
        <p:spPr bwMode="auto">
          <a:xfrm>
            <a:off x="4687888" y="2838450"/>
            <a:ext cx="42863" cy="71438"/>
          </a:xfrm>
          <a:custGeom>
            <a:avLst/>
            <a:gdLst/>
            <a:ahLst/>
            <a:cxnLst>
              <a:cxn ang="0">
                <a:pos x="2" y="19"/>
              </a:cxn>
              <a:cxn ang="0">
                <a:pos x="2" y="10"/>
              </a:cxn>
              <a:cxn ang="0">
                <a:pos x="2" y="3"/>
              </a:cxn>
              <a:cxn ang="0">
                <a:pos x="2" y="3"/>
              </a:cxn>
              <a:cxn ang="0">
                <a:pos x="4" y="9"/>
              </a:cxn>
              <a:cxn ang="0">
                <a:pos x="9" y="19"/>
              </a:cxn>
              <a:cxn ang="0">
                <a:pos x="11" y="19"/>
              </a:cxn>
              <a:cxn ang="0">
                <a:pos x="11" y="0"/>
              </a:cxn>
              <a:cxn ang="0">
                <a:pos x="9" y="0"/>
              </a:cxn>
              <a:cxn ang="0">
                <a:pos x="9" y="8"/>
              </a:cxn>
              <a:cxn ang="0">
                <a:pos x="9" y="15"/>
              </a:cxn>
              <a:cxn ang="0">
                <a:pos x="9" y="15"/>
              </a:cxn>
              <a:cxn ang="0">
                <a:pos x="6" y="9"/>
              </a:cxn>
              <a:cxn ang="0">
                <a:pos x="2" y="0"/>
              </a:cxn>
              <a:cxn ang="0">
                <a:pos x="0" y="0"/>
              </a:cxn>
              <a:cxn ang="0">
                <a:pos x="0" y="19"/>
              </a:cxn>
              <a:cxn ang="0">
                <a:pos x="2" y="19"/>
              </a:cxn>
            </a:cxnLst>
            <a:rect l="0" t="0" r="r" b="b"/>
            <a:pathLst>
              <a:path w="11" h="19">
                <a:moveTo>
                  <a:pt x="2" y="19"/>
                </a:moveTo>
                <a:cubicBezTo>
                  <a:pt x="2" y="10"/>
                  <a:pt x="2" y="10"/>
                  <a:pt x="2" y="10"/>
                </a:cubicBezTo>
                <a:cubicBezTo>
                  <a:pt x="2" y="7"/>
                  <a:pt x="2" y="5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5"/>
                  <a:pt x="3" y="7"/>
                  <a:pt x="4" y="9"/>
                </a:cubicBezTo>
                <a:cubicBezTo>
                  <a:pt x="9" y="19"/>
                  <a:pt x="9" y="19"/>
                  <a:pt x="9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0"/>
                  <a:pt x="11" y="0"/>
                  <a:pt x="11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8"/>
                  <a:pt x="9" y="8"/>
                  <a:pt x="9" y="8"/>
                </a:cubicBezTo>
                <a:cubicBezTo>
                  <a:pt x="9" y="10"/>
                  <a:pt x="9" y="13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8" y="13"/>
                  <a:pt x="7" y="11"/>
                  <a:pt x="6" y="9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9"/>
                  <a:pt x="0" y="19"/>
                  <a:pt x="0" y="19"/>
                </a:cubicBezTo>
                <a:lnTo>
                  <a:pt x="2" y="19"/>
                </a:ln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3" name="Freeform 809"/>
          <p:cNvSpPr>
            <a:spLocks noEditPoints="1"/>
          </p:cNvSpPr>
          <p:nvPr/>
        </p:nvSpPr>
        <p:spPr bwMode="auto">
          <a:xfrm>
            <a:off x="4745038" y="2857500"/>
            <a:ext cx="33338" cy="52388"/>
          </a:xfrm>
          <a:custGeom>
            <a:avLst/>
            <a:gdLst/>
            <a:ahLst/>
            <a:cxnLst>
              <a:cxn ang="0">
                <a:pos x="5" y="0"/>
              </a:cxn>
              <a:cxn ang="0">
                <a:pos x="0" y="7"/>
              </a:cxn>
              <a:cxn ang="0">
                <a:pos x="4" y="14"/>
              </a:cxn>
              <a:cxn ang="0">
                <a:pos x="9" y="7"/>
              </a:cxn>
              <a:cxn ang="0">
                <a:pos x="5" y="0"/>
              </a:cxn>
              <a:cxn ang="0">
                <a:pos x="5" y="2"/>
              </a:cxn>
              <a:cxn ang="0">
                <a:pos x="8" y="7"/>
              </a:cxn>
              <a:cxn ang="0">
                <a:pos x="4" y="12"/>
              </a:cxn>
              <a:cxn ang="0">
                <a:pos x="1" y="7"/>
              </a:cxn>
              <a:cxn ang="0">
                <a:pos x="5" y="2"/>
              </a:cxn>
            </a:cxnLst>
            <a:rect l="0" t="0" r="r" b="b"/>
            <a:pathLst>
              <a:path w="9" h="14">
                <a:moveTo>
                  <a:pt x="5" y="0"/>
                </a:moveTo>
                <a:cubicBezTo>
                  <a:pt x="2" y="0"/>
                  <a:pt x="0" y="2"/>
                  <a:pt x="0" y="7"/>
                </a:cubicBezTo>
                <a:cubicBezTo>
                  <a:pt x="0" y="11"/>
                  <a:pt x="2" y="14"/>
                  <a:pt x="4" y="14"/>
                </a:cubicBezTo>
                <a:cubicBezTo>
                  <a:pt x="7" y="14"/>
                  <a:pt x="9" y="12"/>
                  <a:pt x="9" y="7"/>
                </a:cubicBezTo>
                <a:cubicBezTo>
                  <a:pt x="9" y="3"/>
                  <a:pt x="7" y="0"/>
                  <a:pt x="5" y="0"/>
                </a:cubicBezTo>
                <a:close/>
                <a:moveTo>
                  <a:pt x="5" y="2"/>
                </a:moveTo>
                <a:cubicBezTo>
                  <a:pt x="7" y="2"/>
                  <a:pt x="8" y="4"/>
                  <a:pt x="8" y="7"/>
                </a:cubicBezTo>
                <a:cubicBezTo>
                  <a:pt x="8" y="10"/>
                  <a:pt x="6" y="12"/>
                  <a:pt x="4" y="12"/>
                </a:cubicBezTo>
                <a:cubicBezTo>
                  <a:pt x="3" y="12"/>
                  <a:pt x="1" y="10"/>
                  <a:pt x="1" y="7"/>
                </a:cubicBezTo>
                <a:cubicBezTo>
                  <a:pt x="1" y="4"/>
                  <a:pt x="2" y="2"/>
                  <a:pt x="5" y="2"/>
                </a:cubicBez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4" name="Freeform 810"/>
          <p:cNvSpPr>
            <a:spLocks/>
          </p:cNvSpPr>
          <p:nvPr/>
        </p:nvSpPr>
        <p:spPr bwMode="auto">
          <a:xfrm>
            <a:off x="4794251" y="2857500"/>
            <a:ext cx="19050" cy="52388"/>
          </a:xfrm>
          <a:custGeom>
            <a:avLst/>
            <a:gdLst/>
            <a:ahLst/>
            <a:cxnLst>
              <a:cxn ang="0">
                <a:pos x="0" y="14"/>
              </a:cxn>
              <a:cxn ang="0">
                <a:pos x="2" y="14"/>
              </a:cxn>
              <a:cxn ang="0">
                <a:pos x="2" y="6"/>
              </a:cxn>
              <a:cxn ang="0">
                <a:pos x="2" y="5"/>
              </a:cxn>
              <a:cxn ang="0">
                <a:pos x="5" y="2"/>
              </a:cxn>
              <a:cxn ang="0">
                <a:pos x="5" y="2"/>
              </a:cxn>
              <a:cxn ang="0">
                <a:pos x="5" y="0"/>
              </a:cxn>
              <a:cxn ang="0">
                <a:pos x="5" y="0"/>
              </a:cxn>
              <a:cxn ang="0">
                <a:pos x="2" y="3"/>
              </a:cxn>
              <a:cxn ang="0">
                <a:pos x="2" y="3"/>
              </a:cxn>
              <a:cxn ang="0">
                <a:pos x="2" y="0"/>
              </a:cxn>
              <a:cxn ang="0">
                <a:pos x="0" y="0"/>
              </a:cxn>
              <a:cxn ang="0">
                <a:pos x="0" y="4"/>
              </a:cxn>
              <a:cxn ang="0">
                <a:pos x="0" y="14"/>
              </a:cxn>
            </a:cxnLst>
            <a:rect l="0" t="0" r="r" b="b"/>
            <a:pathLst>
              <a:path w="5" h="14">
                <a:moveTo>
                  <a:pt x="0" y="14"/>
                </a:moveTo>
                <a:cubicBezTo>
                  <a:pt x="2" y="14"/>
                  <a:pt x="2" y="14"/>
                  <a:pt x="2" y="14"/>
                </a:cubicBez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5"/>
                  <a:pt x="2" y="5"/>
                </a:cubicBezTo>
                <a:cubicBezTo>
                  <a:pt x="3" y="3"/>
                  <a:pt x="3" y="2"/>
                  <a:pt x="5" y="2"/>
                </a:cubicBezTo>
                <a:cubicBezTo>
                  <a:pt x="5" y="2"/>
                  <a:pt x="5" y="2"/>
                  <a:pt x="5" y="2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cubicBezTo>
                  <a:pt x="4" y="0"/>
                  <a:pt x="3" y="1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3"/>
                  <a:pt x="0" y="4"/>
                </a:cubicBezTo>
                <a:lnTo>
                  <a:pt x="0" y="14"/>
                </a:ln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5" name="Freeform 811"/>
          <p:cNvSpPr>
            <a:spLocks noEditPoints="1"/>
          </p:cNvSpPr>
          <p:nvPr/>
        </p:nvSpPr>
        <p:spPr bwMode="auto">
          <a:xfrm>
            <a:off x="4824413" y="2835275"/>
            <a:ext cx="36513" cy="74613"/>
          </a:xfrm>
          <a:custGeom>
            <a:avLst/>
            <a:gdLst/>
            <a:ahLst/>
            <a:cxnLst>
              <a:cxn ang="0">
                <a:pos x="8" y="0"/>
              </a:cxn>
              <a:cxn ang="0">
                <a:pos x="8" y="8"/>
              </a:cxn>
              <a:cxn ang="0">
                <a:pos x="8" y="8"/>
              </a:cxn>
              <a:cxn ang="0">
                <a:pos x="5" y="6"/>
              </a:cxn>
              <a:cxn ang="0">
                <a:pos x="0" y="13"/>
              </a:cxn>
              <a:cxn ang="0">
                <a:pos x="4" y="20"/>
              </a:cxn>
              <a:cxn ang="0">
                <a:pos x="8" y="17"/>
              </a:cxn>
              <a:cxn ang="0">
                <a:pos x="8" y="17"/>
              </a:cxn>
              <a:cxn ang="0">
                <a:pos x="8" y="20"/>
              </a:cxn>
              <a:cxn ang="0">
                <a:pos x="10" y="20"/>
              </a:cxn>
              <a:cxn ang="0">
                <a:pos x="10" y="16"/>
              </a:cxn>
              <a:cxn ang="0">
                <a:pos x="10" y="0"/>
              </a:cxn>
              <a:cxn ang="0">
                <a:pos x="8" y="0"/>
              </a:cxn>
              <a:cxn ang="0">
                <a:pos x="8" y="14"/>
              </a:cxn>
              <a:cxn ang="0">
                <a:pos x="8" y="15"/>
              </a:cxn>
              <a:cxn ang="0">
                <a:pos x="5" y="18"/>
              </a:cxn>
              <a:cxn ang="0">
                <a:pos x="2" y="13"/>
              </a:cxn>
              <a:cxn ang="0">
                <a:pos x="5" y="8"/>
              </a:cxn>
              <a:cxn ang="0">
                <a:pos x="8" y="10"/>
              </a:cxn>
              <a:cxn ang="0">
                <a:pos x="8" y="11"/>
              </a:cxn>
              <a:cxn ang="0">
                <a:pos x="8" y="14"/>
              </a:cxn>
            </a:cxnLst>
            <a:rect l="0" t="0" r="r" b="b"/>
            <a:pathLst>
              <a:path w="10" h="20">
                <a:moveTo>
                  <a:pt x="8" y="0"/>
                </a:moveTo>
                <a:cubicBezTo>
                  <a:pt x="8" y="8"/>
                  <a:pt x="8" y="8"/>
                  <a:pt x="8" y="8"/>
                </a:cubicBezTo>
                <a:cubicBezTo>
                  <a:pt x="8" y="8"/>
                  <a:pt x="8" y="8"/>
                  <a:pt x="8" y="8"/>
                </a:cubicBezTo>
                <a:cubicBezTo>
                  <a:pt x="7" y="7"/>
                  <a:pt x="6" y="6"/>
                  <a:pt x="5" y="6"/>
                </a:cubicBezTo>
                <a:cubicBezTo>
                  <a:pt x="2" y="6"/>
                  <a:pt x="0" y="8"/>
                  <a:pt x="0" y="13"/>
                </a:cubicBezTo>
                <a:cubicBezTo>
                  <a:pt x="0" y="17"/>
                  <a:pt x="2" y="20"/>
                  <a:pt x="4" y="20"/>
                </a:cubicBezTo>
                <a:cubicBezTo>
                  <a:pt x="6" y="20"/>
                  <a:pt x="7" y="19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20"/>
                  <a:pt x="8" y="20"/>
                  <a:pt x="8" y="20"/>
                </a:cubicBezTo>
                <a:cubicBezTo>
                  <a:pt x="10" y="20"/>
                  <a:pt x="10" y="20"/>
                  <a:pt x="10" y="20"/>
                </a:cubicBezTo>
                <a:cubicBezTo>
                  <a:pt x="10" y="19"/>
                  <a:pt x="10" y="17"/>
                  <a:pt x="10" y="16"/>
                </a:cubicBezTo>
                <a:cubicBezTo>
                  <a:pt x="10" y="0"/>
                  <a:pt x="10" y="0"/>
                  <a:pt x="10" y="0"/>
                </a:cubicBezTo>
                <a:lnTo>
                  <a:pt x="8" y="0"/>
                </a:lnTo>
                <a:close/>
                <a:moveTo>
                  <a:pt x="8" y="14"/>
                </a:moveTo>
                <a:cubicBezTo>
                  <a:pt x="8" y="14"/>
                  <a:pt x="8" y="15"/>
                  <a:pt x="8" y="15"/>
                </a:cubicBezTo>
                <a:cubicBezTo>
                  <a:pt x="7" y="17"/>
                  <a:pt x="6" y="18"/>
                  <a:pt x="5" y="18"/>
                </a:cubicBezTo>
                <a:cubicBezTo>
                  <a:pt x="3" y="18"/>
                  <a:pt x="2" y="16"/>
                  <a:pt x="2" y="13"/>
                </a:cubicBezTo>
                <a:cubicBezTo>
                  <a:pt x="2" y="10"/>
                  <a:pt x="3" y="8"/>
                  <a:pt x="5" y="8"/>
                </a:cubicBezTo>
                <a:cubicBezTo>
                  <a:pt x="6" y="8"/>
                  <a:pt x="7" y="9"/>
                  <a:pt x="8" y="10"/>
                </a:cubicBezTo>
                <a:cubicBezTo>
                  <a:pt x="8" y="11"/>
                  <a:pt x="8" y="11"/>
                  <a:pt x="8" y="11"/>
                </a:cubicBezTo>
                <a:lnTo>
                  <a:pt x="8" y="14"/>
                </a:ln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6" name="Rectangle 812"/>
          <p:cNvSpPr>
            <a:spLocks noChangeArrowheads="1"/>
          </p:cNvSpPr>
          <p:nvPr/>
        </p:nvSpPr>
        <p:spPr bwMode="auto">
          <a:xfrm>
            <a:off x="4876801" y="2835275"/>
            <a:ext cx="7938" cy="74613"/>
          </a:xfrm>
          <a:prstGeom prst="rect">
            <a:avLst/>
          </a:pr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7" name="Freeform 813"/>
          <p:cNvSpPr>
            <a:spLocks noEditPoints="1"/>
          </p:cNvSpPr>
          <p:nvPr/>
        </p:nvSpPr>
        <p:spPr bwMode="auto">
          <a:xfrm>
            <a:off x="4899026" y="2857500"/>
            <a:ext cx="30163" cy="52388"/>
          </a:xfrm>
          <a:custGeom>
            <a:avLst/>
            <a:gdLst/>
            <a:ahLst/>
            <a:cxnLst>
              <a:cxn ang="0">
                <a:pos x="8" y="5"/>
              </a:cxn>
              <a:cxn ang="0">
                <a:pos x="4" y="0"/>
              </a:cxn>
              <a:cxn ang="0">
                <a:pos x="1" y="1"/>
              </a:cxn>
              <a:cxn ang="0">
                <a:pos x="1" y="3"/>
              </a:cxn>
              <a:cxn ang="0">
                <a:pos x="4" y="1"/>
              </a:cxn>
              <a:cxn ang="0">
                <a:pos x="6" y="5"/>
              </a:cxn>
              <a:cxn ang="0">
                <a:pos x="6" y="5"/>
              </a:cxn>
              <a:cxn ang="0">
                <a:pos x="0" y="10"/>
              </a:cxn>
              <a:cxn ang="0">
                <a:pos x="3" y="14"/>
              </a:cxn>
              <a:cxn ang="0">
                <a:pos x="6" y="12"/>
              </a:cxn>
              <a:cxn ang="0">
                <a:pos x="6" y="12"/>
              </a:cxn>
              <a:cxn ang="0">
                <a:pos x="6" y="14"/>
              </a:cxn>
              <a:cxn ang="0">
                <a:pos x="8" y="14"/>
              </a:cxn>
              <a:cxn ang="0">
                <a:pos x="8" y="10"/>
              </a:cxn>
              <a:cxn ang="0">
                <a:pos x="8" y="5"/>
              </a:cxn>
              <a:cxn ang="0">
                <a:pos x="6" y="9"/>
              </a:cxn>
              <a:cxn ang="0">
                <a:pos x="6" y="10"/>
              </a:cxn>
              <a:cxn ang="0">
                <a:pos x="4" y="12"/>
              </a:cxn>
              <a:cxn ang="0">
                <a:pos x="2" y="10"/>
              </a:cxn>
              <a:cxn ang="0">
                <a:pos x="6" y="7"/>
              </a:cxn>
              <a:cxn ang="0">
                <a:pos x="6" y="9"/>
              </a:cxn>
            </a:cxnLst>
            <a:rect l="0" t="0" r="r" b="b"/>
            <a:pathLst>
              <a:path w="8" h="14">
                <a:moveTo>
                  <a:pt x="8" y="5"/>
                </a:moveTo>
                <a:cubicBezTo>
                  <a:pt x="8" y="3"/>
                  <a:pt x="7" y="0"/>
                  <a:pt x="4" y="0"/>
                </a:cubicBezTo>
                <a:cubicBezTo>
                  <a:pt x="3" y="0"/>
                  <a:pt x="2" y="0"/>
                  <a:pt x="1" y="1"/>
                </a:cubicBezTo>
                <a:cubicBezTo>
                  <a:pt x="1" y="3"/>
                  <a:pt x="1" y="3"/>
                  <a:pt x="1" y="3"/>
                </a:cubicBezTo>
                <a:cubicBezTo>
                  <a:pt x="2" y="2"/>
                  <a:pt x="3" y="1"/>
                  <a:pt x="4" y="1"/>
                </a:cubicBezTo>
                <a:cubicBezTo>
                  <a:pt x="6" y="1"/>
                  <a:pt x="6" y="4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2" y="5"/>
                  <a:pt x="0" y="7"/>
                  <a:pt x="0" y="10"/>
                </a:cubicBezTo>
                <a:cubicBezTo>
                  <a:pt x="0" y="12"/>
                  <a:pt x="1" y="14"/>
                  <a:pt x="3" y="14"/>
                </a:cubicBezTo>
                <a:cubicBezTo>
                  <a:pt x="5" y="14"/>
                  <a:pt x="6" y="13"/>
                  <a:pt x="6" y="12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14"/>
                  <a:pt x="6" y="14"/>
                  <a:pt x="6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8" y="13"/>
                  <a:pt x="8" y="11"/>
                  <a:pt x="8" y="10"/>
                </a:cubicBezTo>
                <a:lnTo>
                  <a:pt x="8" y="5"/>
                </a:lnTo>
                <a:close/>
                <a:moveTo>
                  <a:pt x="6" y="9"/>
                </a:moveTo>
                <a:cubicBezTo>
                  <a:pt x="6" y="9"/>
                  <a:pt x="6" y="9"/>
                  <a:pt x="6" y="10"/>
                </a:cubicBezTo>
                <a:cubicBezTo>
                  <a:pt x="6" y="11"/>
                  <a:pt x="5" y="12"/>
                  <a:pt x="4" y="12"/>
                </a:cubicBezTo>
                <a:cubicBezTo>
                  <a:pt x="3" y="12"/>
                  <a:pt x="2" y="11"/>
                  <a:pt x="2" y="10"/>
                </a:cubicBezTo>
                <a:cubicBezTo>
                  <a:pt x="2" y="7"/>
                  <a:pt x="4" y="7"/>
                  <a:pt x="6" y="7"/>
                </a:cubicBezTo>
                <a:lnTo>
                  <a:pt x="6" y="9"/>
                </a:ln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8" name="Freeform 814"/>
          <p:cNvSpPr>
            <a:spLocks noEditPoints="1"/>
          </p:cNvSpPr>
          <p:nvPr/>
        </p:nvSpPr>
        <p:spPr bwMode="auto">
          <a:xfrm>
            <a:off x="4945063" y="2857500"/>
            <a:ext cx="33338" cy="71438"/>
          </a:xfrm>
          <a:custGeom>
            <a:avLst/>
            <a:gdLst/>
            <a:ahLst/>
            <a:cxnLst>
              <a:cxn ang="0">
                <a:pos x="9" y="4"/>
              </a:cxn>
              <a:cxn ang="0">
                <a:pos x="9" y="0"/>
              </a:cxn>
              <a:cxn ang="0">
                <a:pos x="8" y="0"/>
              </a:cxn>
              <a:cxn ang="0">
                <a:pos x="8" y="2"/>
              </a:cxn>
              <a:cxn ang="0">
                <a:pos x="7" y="2"/>
              </a:cxn>
              <a:cxn ang="0">
                <a:pos x="4" y="0"/>
              </a:cxn>
              <a:cxn ang="0">
                <a:pos x="0" y="7"/>
              </a:cxn>
              <a:cxn ang="0">
                <a:pos x="4" y="13"/>
              </a:cxn>
              <a:cxn ang="0">
                <a:pos x="7" y="11"/>
              </a:cxn>
              <a:cxn ang="0">
                <a:pos x="7" y="11"/>
              </a:cxn>
              <a:cxn ang="0">
                <a:pos x="7" y="13"/>
              </a:cxn>
              <a:cxn ang="0">
                <a:pos x="4" y="17"/>
              </a:cxn>
              <a:cxn ang="0">
                <a:pos x="1" y="16"/>
              </a:cxn>
              <a:cxn ang="0">
                <a:pos x="1" y="18"/>
              </a:cxn>
              <a:cxn ang="0">
                <a:pos x="4" y="19"/>
              </a:cxn>
              <a:cxn ang="0">
                <a:pos x="8" y="18"/>
              </a:cxn>
              <a:cxn ang="0">
                <a:pos x="9" y="12"/>
              </a:cxn>
              <a:cxn ang="0">
                <a:pos x="9" y="4"/>
              </a:cxn>
              <a:cxn ang="0">
                <a:pos x="7" y="8"/>
              </a:cxn>
              <a:cxn ang="0">
                <a:pos x="7" y="9"/>
              </a:cxn>
              <a:cxn ang="0">
                <a:pos x="5" y="12"/>
              </a:cxn>
              <a:cxn ang="0">
                <a:pos x="2" y="7"/>
              </a:cxn>
              <a:cxn ang="0">
                <a:pos x="5" y="2"/>
              </a:cxn>
              <a:cxn ang="0">
                <a:pos x="7" y="4"/>
              </a:cxn>
              <a:cxn ang="0">
                <a:pos x="7" y="5"/>
              </a:cxn>
              <a:cxn ang="0">
                <a:pos x="7" y="8"/>
              </a:cxn>
            </a:cxnLst>
            <a:rect l="0" t="0" r="r" b="b"/>
            <a:pathLst>
              <a:path w="9" h="19">
                <a:moveTo>
                  <a:pt x="9" y="4"/>
                </a:moveTo>
                <a:cubicBezTo>
                  <a:pt x="9" y="2"/>
                  <a:pt x="9" y="1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2"/>
                  <a:pt x="8" y="2"/>
                  <a:pt x="8" y="2"/>
                </a:cubicBezTo>
                <a:cubicBezTo>
                  <a:pt x="7" y="2"/>
                  <a:pt x="7" y="2"/>
                  <a:pt x="7" y="2"/>
                </a:cubicBezTo>
                <a:cubicBezTo>
                  <a:pt x="7" y="1"/>
                  <a:pt x="6" y="0"/>
                  <a:pt x="4" y="0"/>
                </a:cubicBezTo>
                <a:cubicBezTo>
                  <a:pt x="2" y="0"/>
                  <a:pt x="0" y="2"/>
                  <a:pt x="0" y="7"/>
                </a:cubicBezTo>
                <a:cubicBezTo>
                  <a:pt x="0" y="11"/>
                  <a:pt x="2" y="13"/>
                  <a:pt x="4" y="13"/>
                </a:cubicBezTo>
                <a:cubicBezTo>
                  <a:pt x="6" y="13"/>
                  <a:pt x="7" y="12"/>
                  <a:pt x="7" y="11"/>
                </a:cubicBezTo>
                <a:cubicBezTo>
                  <a:pt x="7" y="11"/>
                  <a:pt x="7" y="11"/>
                  <a:pt x="7" y="11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6"/>
                  <a:pt x="6" y="17"/>
                  <a:pt x="4" y="17"/>
                </a:cubicBezTo>
                <a:cubicBezTo>
                  <a:pt x="3" y="17"/>
                  <a:pt x="2" y="17"/>
                  <a:pt x="1" y="16"/>
                </a:cubicBezTo>
                <a:cubicBezTo>
                  <a:pt x="1" y="18"/>
                  <a:pt x="1" y="18"/>
                  <a:pt x="1" y="18"/>
                </a:cubicBezTo>
                <a:cubicBezTo>
                  <a:pt x="1" y="19"/>
                  <a:pt x="3" y="19"/>
                  <a:pt x="4" y="19"/>
                </a:cubicBezTo>
                <a:cubicBezTo>
                  <a:pt x="5" y="19"/>
                  <a:pt x="7" y="19"/>
                  <a:pt x="8" y="18"/>
                </a:cubicBezTo>
                <a:cubicBezTo>
                  <a:pt x="9" y="17"/>
                  <a:pt x="9" y="15"/>
                  <a:pt x="9" y="12"/>
                </a:cubicBezTo>
                <a:lnTo>
                  <a:pt x="9" y="4"/>
                </a:lnTo>
                <a:close/>
                <a:moveTo>
                  <a:pt x="7" y="8"/>
                </a:moveTo>
                <a:cubicBezTo>
                  <a:pt x="7" y="8"/>
                  <a:pt x="7" y="9"/>
                  <a:pt x="7" y="9"/>
                </a:cubicBezTo>
                <a:cubicBezTo>
                  <a:pt x="7" y="11"/>
                  <a:pt x="6" y="12"/>
                  <a:pt x="5" y="12"/>
                </a:cubicBezTo>
                <a:cubicBezTo>
                  <a:pt x="3" y="12"/>
                  <a:pt x="2" y="9"/>
                  <a:pt x="2" y="7"/>
                </a:cubicBezTo>
                <a:cubicBezTo>
                  <a:pt x="2" y="4"/>
                  <a:pt x="3" y="2"/>
                  <a:pt x="5" y="2"/>
                </a:cubicBezTo>
                <a:cubicBezTo>
                  <a:pt x="6" y="2"/>
                  <a:pt x="7" y="3"/>
                  <a:pt x="7" y="4"/>
                </a:cubicBezTo>
                <a:cubicBezTo>
                  <a:pt x="7" y="5"/>
                  <a:pt x="7" y="5"/>
                  <a:pt x="7" y="5"/>
                </a:cubicBezTo>
                <a:lnTo>
                  <a:pt x="7" y="8"/>
                </a:ln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9" name="Freeform 815"/>
          <p:cNvSpPr>
            <a:spLocks/>
          </p:cNvSpPr>
          <p:nvPr/>
        </p:nvSpPr>
        <p:spPr bwMode="auto">
          <a:xfrm>
            <a:off x="4997451" y="2857500"/>
            <a:ext cx="30163" cy="52388"/>
          </a:xfrm>
          <a:custGeom>
            <a:avLst/>
            <a:gdLst/>
            <a:ahLst/>
            <a:cxnLst>
              <a:cxn ang="0">
                <a:pos x="8" y="0"/>
              </a:cxn>
              <a:cxn ang="0">
                <a:pos x="6" y="0"/>
              </a:cxn>
              <a:cxn ang="0">
                <a:pos x="6" y="8"/>
              </a:cxn>
              <a:cxn ang="0">
                <a:pos x="6" y="10"/>
              </a:cxn>
              <a:cxn ang="0">
                <a:pos x="4" y="12"/>
              </a:cxn>
              <a:cxn ang="0">
                <a:pos x="2" y="7"/>
              </a:cxn>
              <a:cxn ang="0">
                <a:pos x="2" y="0"/>
              </a:cxn>
              <a:cxn ang="0">
                <a:pos x="0" y="0"/>
              </a:cxn>
              <a:cxn ang="0">
                <a:pos x="0" y="8"/>
              </a:cxn>
              <a:cxn ang="0">
                <a:pos x="3" y="14"/>
              </a:cxn>
              <a:cxn ang="0">
                <a:pos x="7" y="11"/>
              </a:cxn>
              <a:cxn ang="0">
                <a:pos x="7" y="11"/>
              </a:cxn>
              <a:cxn ang="0">
                <a:pos x="7" y="14"/>
              </a:cxn>
              <a:cxn ang="0">
                <a:pos x="8" y="14"/>
              </a:cxn>
              <a:cxn ang="0">
                <a:pos x="8" y="10"/>
              </a:cxn>
              <a:cxn ang="0">
                <a:pos x="8" y="0"/>
              </a:cxn>
            </a:cxnLst>
            <a:rect l="0" t="0" r="r" b="b"/>
            <a:pathLst>
              <a:path w="8" h="14">
                <a:moveTo>
                  <a:pt x="8" y="0"/>
                </a:moveTo>
                <a:cubicBezTo>
                  <a:pt x="6" y="0"/>
                  <a:pt x="6" y="0"/>
                  <a:pt x="6" y="0"/>
                </a:cubicBezTo>
                <a:cubicBezTo>
                  <a:pt x="6" y="8"/>
                  <a:pt x="6" y="8"/>
                  <a:pt x="6" y="8"/>
                </a:cubicBezTo>
                <a:cubicBezTo>
                  <a:pt x="6" y="9"/>
                  <a:pt x="6" y="9"/>
                  <a:pt x="6" y="10"/>
                </a:cubicBezTo>
                <a:cubicBezTo>
                  <a:pt x="6" y="11"/>
                  <a:pt x="5" y="12"/>
                  <a:pt x="4" y="12"/>
                </a:cubicBezTo>
                <a:cubicBezTo>
                  <a:pt x="2" y="12"/>
                  <a:pt x="2" y="10"/>
                  <a:pt x="2" y="7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"/>
                  <a:pt x="0" y="8"/>
                  <a:pt x="0" y="8"/>
                </a:cubicBezTo>
                <a:cubicBezTo>
                  <a:pt x="0" y="13"/>
                  <a:pt x="2" y="14"/>
                  <a:pt x="3" y="14"/>
                </a:cubicBezTo>
                <a:cubicBezTo>
                  <a:pt x="5" y="14"/>
                  <a:pt x="6" y="12"/>
                  <a:pt x="7" y="11"/>
                </a:cubicBezTo>
                <a:cubicBezTo>
                  <a:pt x="7" y="11"/>
                  <a:pt x="7" y="11"/>
                  <a:pt x="7" y="11"/>
                </a:cubicBezTo>
                <a:cubicBezTo>
                  <a:pt x="7" y="14"/>
                  <a:pt x="7" y="14"/>
                  <a:pt x="7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8" y="12"/>
                  <a:pt x="8" y="11"/>
                  <a:pt x="8" y="10"/>
                </a:cubicBezTo>
                <a:lnTo>
                  <a:pt x="8" y="0"/>
                </a:ln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0" name="Freeform 816"/>
          <p:cNvSpPr>
            <a:spLocks/>
          </p:cNvSpPr>
          <p:nvPr/>
        </p:nvSpPr>
        <p:spPr bwMode="auto">
          <a:xfrm>
            <a:off x="5046663" y="2857500"/>
            <a:ext cx="33338" cy="52388"/>
          </a:xfrm>
          <a:custGeom>
            <a:avLst/>
            <a:gdLst/>
            <a:ahLst/>
            <a:cxnLst>
              <a:cxn ang="0">
                <a:pos x="0" y="14"/>
              </a:cxn>
              <a:cxn ang="0">
                <a:pos x="2" y="14"/>
              </a:cxn>
              <a:cxn ang="0">
                <a:pos x="2" y="5"/>
              </a:cxn>
              <a:cxn ang="0">
                <a:pos x="2" y="4"/>
              </a:cxn>
              <a:cxn ang="0">
                <a:pos x="4" y="2"/>
              </a:cxn>
              <a:cxn ang="0">
                <a:pos x="7" y="6"/>
              </a:cxn>
              <a:cxn ang="0">
                <a:pos x="7" y="14"/>
              </a:cxn>
              <a:cxn ang="0">
                <a:pos x="9" y="14"/>
              </a:cxn>
              <a:cxn ang="0">
                <a:pos x="9" y="5"/>
              </a:cxn>
              <a:cxn ang="0">
                <a:pos x="5" y="0"/>
              </a:cxn>
              <a:cxn ang="0">
                <a:pos x="2" y="2"/>
              </a:cxn>
              <a:cxn ang="0">
                <a:pos x="2" y="2"/>
              </a:cxn>
              <a:cxn ang="0">
                <a:pos x="1" y="0"/>
              </a:cxn>
              <a:cxn ang="0">
                <a:pos x="0" y="0"/>
              </a:cxn>
              <a:cxn ang="0">
                <a:pos x="0" y="4"/>
              </a:cxn>
              <a:cxn ang="0">
                <a:pos x="0" y="14"/>
              </a:cxn>
            </a:cxnLst>
            <a:rect l="0" t="0" r="r" b="b"/>
            <a:pathLst>
              <a:path w="9" h="14">
                <a:moveTo>
                  <a:pt x="0" y="14"/>
                </a:moveTo>
                <a:cubicBezTo>
                  <a:pt x="2" y="14"/>
                  <a:pt x="2" y="14"/>
                  <a:pt x="2" y="14"/>
                </a:cubicBez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5"/>
                  <a:pt x="2" y="4"/>
                </a:cubicBezTo>
                <a:cubicBezTo>
                  <a:pt x="2" y="3"/>
                  <a:pt x="3" y="2"/>
                  <a:pt x="4" y="2"/>
                </a:cubicBezTo>
                <a:cubicBezTo>
                  <a:pt x="6" y="2"/>
                  <a:pt x="7" y="4"/>
                  <a:pt x="7" y="6"/>
                </a:cubicBezTo>
                <a:cubicBezTo>
                  <a:pt x="7" y="14"/>
                  <a:pt x="7" y="14"/>
                  <a:pt x="7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5"/>
                  <a:pt x="9" y="5"/>
                  <a:pt x="9" y="5"/>
                </a:cubicBezTo>
                <a:cubicBezTo>
                  <a:pt x="9" y="1"/>
                  <a:pt x="6" y="0"/>
                  <a:pt x="5" y="0"/>
                </a:cubicBezTo>
                <a:cubicBezTo>
                  <a:pt x="3" y="0"/>
                  <a:pt x="2" y="1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2"/>
                  <a:pt x="0" y="4"/>
                </a:cubicBezTo>
                <a:lnTo>
                  <a:pt x="0" y="14"/>
                </a:ln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1" name="Freeform 817"/>
          <p:cNvSpPr>
            <a:spLocks noEditPoints="1"/>
          </p:cNvSpPr>
          <p:nvPr/>
        </p:nvSpPr>
        <p:spPr bwMode="auto">
          <a:xfrm>
            <a:off x="5091113" y="2857500"/>
            <a:ext cx="30163" cy="52388"/>
          </a:xfrm>
          <a:custGeom>
            <a:avLst/>
            <a:gdLst/>
            <a:ahLst/>
            <a:cxnLst>
              <a:cxn ang="0">
                <a:pos x="8" y="5"/>
              </a:cxn>
              <a:cxn ang="0">
                <a:pos x="4" y="0"/>
              </a:cxn>
              <a:cxn ang="0">
                <a:pos x="1" y="1"/>
              </a:cxn>
              <a:cxn ang="0">
                <a:pos x="1" y="3"/>
              </a:cxn>
              <a:cxn ang="0">
                <a:pos x="4" y="1"/>
              </a:cxn>
              <a:cxn ang="0">
                <a:pos x="6" y="5"/>
              </a:cxn>
              <a:cxn ang="0">
                <a:pos x="6" y="5"/>
              </a:cxn>
              <a:cxn ang="0">
                <a:pos x="0" y="10"/>
              </a:cxn>
              <a:cxn ang="0">
                <a:pos x="3" y="14"/>
              </a:cxn>
              <a:cxn ang="0">
                <a:pos x="7" y="12"/>
              </a:cxn>
              <a:cxn ang="0">
                <a:pos x="7" y="12"/>
              </a:cxn>
              <a:cxn ang="0">
                <a:pos x="7" y="14"/>
              </a:cxn>
              <a:cxn ang="0">
                <a:pos x="8" y="14"/>
              </a:cxn>
              <a:cxn ang="0">
                <a:pos x="8" y="10"/>
              </a:cxn>
              <a:cxn ang="0">
                <a:pos x="8" y="5"/>
              </a:cxn>
              <a:cxn ang="0">
                <a:pos x="7" y="9"/>
              </a:cxn>
              <a:cxn ang="0">
                <a:pos x="6" y="10"/>
              </a:cxn>
              <a:cxn ang="0">
                <a:pos x="4" y="12"/>
              </a:cxn>
              <a:cxn ang="0">
                <a:pos x="2" y="10"/>
              </a:cxn>
              <a:cxn ang="0">
                <a:pos x="7" y="7"/>
              </a:cxn>
              <a:cxn ang="0">
                <a:pos x="7" y="9"/>
              </a:cxn>
            </a:cxnLst>
            <a:rect l="0" t="0" r="r" b="b"/>
            <a:pathLst>
              <a:path w="8" h="14">
                <a:moveTo>
                  <a:pt x="8" y="5"/>
                </a:moveTo>
                <a:cubicBezTo>
                  <a:pt x="8" y="3"/>
                  <a:pt x="8" y="0"/>
                  <a:pt x="4" y="0"/>
                </a:cubicBezTo>
                <a:cubicBezTo>
                  <a:pt x="3" y="0"/>
                  <a:pt x="2" y="0"/>
                  <a:pt x="1" y="1"/>
                </a:cubicBezTo>
                <a:cubicBezTo>
                  <a:pt x="1" y="3"/>
                  <a:pt x="1" y="3"/>
                  <a:pt x="1" y="3"/>
                </a:cubicBezTo>
                <a:cubicBezTo>
                  <a:pt x="2" y="2"/>
                  <a:pt x="3" y="1"/>
                  <a:pt x="4" y="1"/>
                </a:cubicBezTo>
                <a:cubicBezTo>
                  <a:pt x="6" y="1"/>
                  <a:pt x="6" y="4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3" y="5"/>
                  <a:pt x="0" y="7"/>
                  <a:pt x="0" y="10"/>
                </a:cubicBezTo>
                <a:cubicBezTo>
                  <a:pt x="0" y="12"/>
                  <a:pt x="1" y="14"/>
                  <a:pt x="3" y="14"/>
                </a:cubicBezTo>
                <a:cubicBezTo>
                  <a:pt x="5" y="14"/>
                  <a:pt x="6" y="13"/>
                  <a:pt x="7" y="12"/>
                </a:cubicBezTo>
                <a:cubicBezTo>
                  <a:pt x="7" y="12"/>
                  <a:pt x="7" y="12"/>
                  <a:pt x="7" y="12"/>
                </a:cubicBezTo>
                <a:cubicBezTo>
                  <a:pt x="7" y="14"/>
                  <a:pt x="7" y="14"/>
                  <a:pt x="7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8" y="13"/>
                  <a:pt x="8" y="11"/>
                  <a:pt x="8" y="10"/>
                </a:cubicBezTo>
                <a:lnTo>
                  <a:pt x="8" y="5"/>
                </a:lnTo>
                <a:close/>
                <a:moveTo>
                  <a:pt x="7" y="9"/>
                </a:moveTo>
                <a:cubicBezTo>
                  <a:pt x="7" y="9"/>
                  <a:pt x="6" y="9"/>
                  <a:pt x="6" y="10"/>
                </a:cubicBezTo>
                <a:cubicBezTo>
                  <a:pt x="6" y="11"/>
                  <a:pt x="5" y="12"/>
                  <a:pt x="4" y="12"/>
                </a:cubicBezTo>
                <a:cubicBezTo>
                  <a:pt x="3" y="12"/>
                  <a:pt x="2" y="11"/>
                  <a:pt x="2" y="10"/>
                </a:cubicBezTo>
                <a:cubicBezTo>
                  <a:pt x="2" y="7"/>
                  <a:pt x="4" y="7"/>
                  <a:pt x="7" y="7"/>
                </a:cubicBezTo>
                <a:lnTo>
                  <a:pt x="7" y="9"/>
                </a:ln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2" name="Freeform 818"/>
          <p:cNvSpPr>
            <a:spLocks/>
          </p:cNvSpPr>
          <p:nvPr/>
        </p:nvSpPr>
        <p:spPr bwMode="auto">
          <a:xfrm>
            <a:off x="4116388" y="3121025"/>
            <a:ext cx="30163" cy="74613"/>
          </a:xfrm>
          <a:custGeom>
            <a:avLst/>
            <a:gdLst/>
            <a:ahLst/>
            <a:cxnLst>
              <a:cxn ang="0">
                <a:pos x="0" y="18"/>
              </a:cxn>
              <a:cxn ang="0">
                <a:pos x="3" y="20"/>
              </a:cxn>
              <a:cxn ang="0">
                <a:pos x="8" y="14"/>
              </a:cxn>
              <a:cxn ang="0">
                <a:pos x="5" y="9"/>
              </a:cxn>
              <a:cxn ang="0">
                <a:pos x="2" y="5"/>
              </a:cxn>
              <a:cxn ang="0">
                <a:pos x="4" y="2"/>
              </a:cxn>
              <a:cxn ang="0">
                <a:pos x="7" y="3"/>
              </a:cxn>
              <a:cxn ang="0">
                <a:pos x="8" y="1"/>
              </a:cxn>
              <a:cxn ang="0">
                <a:pos x="4" y="0"/>
              </a:cxn>
              <a:cxn ang="0">
                <a:pos x="0" y="5"/>
              </a:cxn>
              <a:cxn ang="0">
                <a:pos x="4" y="11"/>
              </a:cxn>
              <a:cxn ang="0">
                <a:pos x="6" y="14"/>
              </a:cxn>
              <a:cxn ang="0">
                <a:pos x="3" y="17"/>
              </a:cxn>
              <a:cxn ang="0">
                <a:pos x="0" y="16"/>
              </a:cxn>
              <a:cxn ang="0">
                <a:pos x="0" y="18"/>
              </a:cxn>
            </a:cxnLst>
            <a:rect l="0" t="0" r="r" b="b"/>
            <a:pathLst>
              <a:path w="8" h="20">
                <a:moveTo>
                  <a:pt x="0" y="18"/>
                </a:moveTo>
                <a:cubicBezTo>
                  <a:pt x="0" y="19"/>
                  <a:pt x="2" y="20"/>
                  <a:pt x="3" y="20"/>
                </a:cubicBezTo>
                <a:cubicBezTo>
                  <a:pt x="7" y="20"/>
                  <a:pt x="8" y="17"/>
                  <a:pt x="8" y="14"/>
                </a:cubicBezTo>
                <a:cubicBezTo>
                  <a:pt x="8" y="11"/>
                  <a:pt x="7" y="10"/>
                  <a:pt x="5" y="9"/>
                </a:cubicBezTo>
                <a:cubicBezTo>
                  <a:pt x="3" y="8"/>
                  <a:pt x="2" y="7"/>
                  <a:pt x="2" y="5"/>
                </a:cubicBezTo>
                <a:cubicBezTo>
                  <a:pt x="2" y="4"/>
                  <a:pt x="2" y="2"/>
                  <a:pt x="4" y="2"/>
                </a:cubicBezTo>
                <a:cubicBezTo>
                  <a:pt x="6" y="2"/>
                  <a:pt x="7" y="3"/>
                  <a:pt x="7" y="3"/>
                </a:cubicBezTo>
                <a:cubicBezTo>
                  <a:pt x="8" y="1"/>
                  <a:pt x="8" y="1"/>
                  <a:pt x="8" y="1"/>
                </a:cubicBezTo>
                <a:cubicBezTo>
                  <a:pt x="7" y="0"/>
                  <a:pt x="6" y="0"/>
                  <a:pt x="4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8"/>
                  <a:pt x="1" y="9"/>
                  <a:pt x="4" y="11"/>
                </a:cubicBezTo>
                <a:cubicBezTo>
                  <a:pt x="6" y="11"/>
                  <a:pt x="6" y="13"/>
                  <a:pt x="6" y="14"/>
                </a:cubicBezTo>
                <a:cubicBezTo>
                  <a:pt x="6" y="16"/>
                  <a:pt x="5" y="17"/>
                  <a:pt x="3" y="17"/>
                </a:cubicBezTo>
                <a:cubicBezTo>
                  <a:pt x="2" y="17"/>
                  <a:pt x="1" y="17"/>
                  <a:pt x="0" y="16"/>
                </a:cubicBezTo>
                <a:lnTo>
                  <a:pt x="0" y="18"/>
                </a:ln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3" name="Freeform 819"/>
          <p:cNvSpPr>
            <a:spLocks noEditPoints="1"/>
          </p:cNvSpPr>
          <p:nvPr/>
        </p:nvSpPr>
        <p:spPr bwMode="auto">
          <a:xfrm>
            <a:off x="4157663" y="3140075"/>
            <a:ext cx="38100" cy="55563"/>
          </a:xfrm>
          <a:custGeom>
            <a:avLst/>
            <a:gdLst/>
            <a:ahLst/>
            <a:cxnLst>
              <a:cxn ang="0">
                <a:pos x="5" y="0"/>
              </a:cxn>
              <a:cxn ang="0">
                <a:pos x="0" y="8"/>
              </a:cxn>
              <a:cxn ang="0">
                <a:pos x="2" y="13"/>
              </a:cxn>
              <a:cxn ang="0">
                <a:pos x="1" y="14"/>
              </a:cxn>
              <a:cxn ang="0">
                <a:pos x="2" y="15"/>
              </a:cxn>
              <a:cxn ang="0">
                <a:pos x="3" y="14"/>
              </a:cxn>
              <a:cxn ang="0">
                <a:pos x="5" y="15"/>
              </a:cxn>
              <a:cxn ang="0">
                <a:pos x="10" y="7"/>
              </a:cxn>
              <a:cxn ang="0">
                <a:pos x="9" y="2"/>
              </a:cxn>
              <a:cxn ang="0">
                <a:pos x="10" y="0"/>
              </a:cxn>
              <a:cxn ang="0">
                <a:pos x="9" y="0"/>
              </a:cxn>
              <a:cxn ang="0">
                <a:pos x="8" y="1"/>
              </a:cxn>
              <a:cxn ang="0">
                <a:pos x="5" y="0"/>
              </a:cxn>
              <a:cxn ang="0">
                <a:pos x="3" y="11"/>
              </a:cxn>
              <a:cxn ang="0">
                <a:pos x="3" y="11"/>
              </a:cxn>
              <a:cxn ang="0">
                <a:pos x="2" y="7"/>
              </a:cxn>
              <a:cxn ang="0">
                <a:pos x="5" y="2"/>
              </a:cxn>
              <a:cxn ang="0">
                <a:pos x="7" y="3"/>
              </a:cxn>
              <a:cxn ang="0">
                <a:pos x="3" y="11"/>
              </a:cxn>
              <a:cxn ang="0">
                <a:pos x="8" y="4"/>
              </a:cxn>
              <a:cxn ang="0">
                <a:pos x="8" y="4"/>
              </a:cxn>
              <a:cxn ang="0">
                <a:pos x="9" y="7"/>
              </a:cxn>
              <a:cxn ang="0">
                <a:pos x="5" y="13"/>
              </a:cxn>
              <a:cxn ang="0">
                <a:pos x="4" y="12"/>
              </a:cxn>
              <a:cxn ang="0">
                <a:pos x="8" y="4"/>
              </a:cxn>
            </a:cxnLst>
            <a:rect l="0" t="0" r="r" b="b"/>
            <a:pathLst>
              <a:path w="10" h="15">
                <a:moveTo>
                  <a:pt x="5" y="0"/>
                </a:moveTo>
                <a:cubicBezTo>
                  <a:pt x="3" y="0"/>
                  <a:pt x="0" y="3"/>
                  <a:pt x="0" y="8"/>
                </a:cubicBezTo>
                <a:cubicBezTo>
                  <a:pt x="0" y="10"/>
                  <a:pt x="1" y="12"/>
                  <a:pt x="2" y="13"/>
                </a:cubicBezTo>
                <a:cubicBezTo>
                  <a:pt x="1" y="14"/>
                  <a:pt x="1" y="14"/>
                  <a:pt x="1" y="14"/>
                </a:cubicBezTo>
                <a:cubicBezTo>
                  <a:pt x="2" y="15"/>
                  <a:pt x="2" y="15"/>
                  <a:pt x="2" y="15"/>
                </a:cubicBezTo>
                <a:cubicBezTo>
                  <a:pt x="3" y="14"/>
                  <a:pt x="3" y="14"/>
                  <a:pt x="3" y="14"/>
                </a:cubicBezTo>
                <a:cubicBezTo>
                  <a:pt x="4" y="14"/>
                  <a:pt x="4" y="15"/>
                  <a:pt x="5" y="15"/>
                </a:cubicBezTo>
                <a:cubicBezTo>
                  <a:pt x="8" y="15"/>
                  <a:pt x="10" y="12"/>
                  <a:pt x="10" y="7"/>
                </a:cubicBezTo>
                <a:cubicBezTo>
                  <a:pt x="10" y="5"/>
                  <a:pt x="10" y="3"/>
                  <a:pt x="9" y="2"/>
                </a:cubicBezTo>
                <a:cubicBezTo>
                  <a:pt x="10" y="0"/>
                  <a:pt x="10" y="0"/>
                  <a:pt x="10" y="0"/>
                </a:cubicBezTo>
                <a:cubicBezTo>
                  <a:pt x="9" y="0"/>
                  <a:pt x="9" y="0"/>
                  <a:pt x="9" y="0"/>
                </a:cubicBezTo>
                <a:cubicBezTo>
                  <a:pt x="8" y="1"/>
                  <a:pt x="8" y="1"/>
                  <a:pt x="8" y="1"/>
                </a:cubicBezTo>
                <a:cubicBezTo>
                  <a:pt x="7" y="1"/>
                  <a:pt x="6" y="0"/>
                  <a:pt x="5" y="0"/>
                </a:cubicBezTo>
                <a:close/>
                <a:moveTo>
                  <a:pt x="3" y="11"/>
                </a:moveTo>
                <a:cubicBezTo>
                  <a:pt x="3" y="11"/>
                  <a:pt x="3" y="11"/>
                  <a:pt x="3" y="11"/>
                </a:cubicBezTo>
                <a:cubicBezTo>
                  <a:pt x="2" y="10"/>
                  <a:pt x="2" y="9"/>
                  <a:pt x="2" y="7"/>
                </a:cubicBezTo>
                <a:cubicBezTo>
                  <a:pt x="2" y="5"/>
                  <a:pt x="3" y="2"/>
                  <a:pt x="5" y="2"/>
                </a:cubicBezTo>
                <a:cubicBezTo>
                  <a:pt x="6" y="2"/>
                  <a:pt x="7" y="3"/>
                  <a:pt x="7" y="3"/>
                </a:cubicBezTo>
                <a:lnTo>
                  <a:pt x="3" y="11"/>
                </a:lnTo>
                <a:close/>
                <a:moveTo>
                  <a:pt x="8" y="4"/>
                </a:moveTo>
                <a:cubicBezTo>
                  <a:pt x="8" y="4"/>
                  <a:pt x="8" y="4"/>
                  <a:pt x="8" y="4"/>
                </a:cubicBezTo>
                <a:cubicBezTo>
                  <a:pt x="8" y="5"/>
                  <a:pt x="9" y="6"/>
                  <a:pt x="9" y="7"/>
                </a:cubicBezTo>
                <a:cubicBezTo>
                  <a:pt x="9" y="10"/>
                  <a:pt x="7" y="13"/>
                  <a:pt x="5" y="13"/>
                </a:cubicBezTo>
                <a:cubicBezTo>
                  <a:pt x="5" y="13"/>
                  <a:pt x="4" y="12"/>
                  <a:pt x="4" y="12"/>
                </a:cubicBezTo>
                <a:lnTo>
                  <a:pt x="8" y="4"/>
                </a:ln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4" name="Freeform 820"/>
          <p:cNvSpPr>
            <a:spLocks/>
          </p:cNvSpPr>
          <p:nvPr/>
        </p:nvSpPr>
        <p:spPr bwMode="auto">
          <a:xfrm>
            <a:off x="4211638" y="3140075"/>
            <a:ext cx="19050" cy="52388"/>
          </a:xfrm>
          <a:custGeom>
            <a:avLst/>
            <a:gdLst/>
            <a:ahLst/>
            <a:cxnLst>
              <a:cxn ang="0">
                <a:pos x="0" y="14"/>
              </a:cxn>
              <a:cxn ang="0">
                <a:pos x="2" y="14"/>
              </a:cxn>
              <a:cxn ang="0">
                <a:pos x="2" y="7"/>
              </a:cxn>
              <a:cxn ang="0">
                <a:pos x="2" y="6"/>
              </a:cxn>
              <a:cxn ang="0">
                <a:pos x="5" y="3"/>
              </a:cxn>
              <a:cxn ang="0">
                <a:pos x="5" y="3"/>
              </a:cxn>
              <a:cxn ang="0">
                <a:pos x="5" y="0"/>
              </a:cxn>
              <a:cxn ang="0">
                <a:pos x="5" y="0"/>
              </a:cxn>
              <a:cxn ang="0">
                <a:pos x="2" y="3"/>
              </a:cxn>
              <a:cxn ang="0">
                <a:pos x="2" y="3"/>
              </a:cxn>
              <a:cxn ang="0">
                <a:pos x="2" y="1"/>
              </a:cxn>
              <a:cxn ang="0">
                <a:pos x="0" y="1"/>
              </a:cxn>
              <a:cxn ang="0">
                <a:pos x="0" y="5"/>
              </a:cxn>
              <a:cxn ang="0">
                <a:pos x="0" y="14"/>
              </a:cxn>
            </a:cxnLst>
            <a:rect l="0" t="0" r="r" b="b"/>
            <a:pathLst>
              <a:path w="5" h="14">
                <a:moveTo>
                  <a:pt x="0" y="14"/>
                </a:moveTo>
                <a:cubicBezTo>
                  <a:pt x="2" y="14"/>
                  <a:pt x="2" y="14"/>
                  <a:pt x="2" y="14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6"/>
                  <a:pt x="2" y="6"/>
                </a:cubicBezTo>
                <a:cubicBezTo>
                  <a:pt x="2" y="4"/>
                  <a:pt x="3" y="3"/>
                  <a:pt x="5" y="3"/>
                </a:cubicBezTo>
                <a:cubicBezTo>
                  <a:pt x="5" y="3"/>
                  <a:pt x="5" y="3"/>
                  <a:pt x="5" y="3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cubicBezTo>
                  <a:pt x="4" y="0"/>
                  <a:pt x="2" y="2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"/>
                  <a:pt x="0" y="3"/>
                  <a:pt x="0" y="5"/>
                </a:cubicBezTo>
                <a:lnTo>
                  <a:pt x="0" y="14"/>
                </a:ln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5" name="Rectangle 821"/>
          <p:cNvSpPr>
            <a:spLocks noChangeArrowheads="1"/>
          </p:cNvSpPr>
          <p:nvPr/>
        </p:nvSpPr>
        <p:spPr bwMode="auto">
          <a:xfrm>
            <a:off x="4244976" y="3116263"/>
            <a:ext cx="7938" cy="76200"/>
          </a:xfrm>
          <a:prstGeom prst="rect">
            <a:avLst/>
          </a:pr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6" name="Freeform 822"/>
          <p:cNvSpPr>
            <a:spLocks noEditPoints="1"/>
          </p:cNvSpPr>
          <p:nvPr/>
        </p:nvSpPr>
        <p:spPr bwMode="auto">
          <a:xfrm>
            <a:off x="4264026" y="3140075"/>
            <a:ext cx="33338" cy="55563"/>
          </a:xfrm>
          <a:custGeom>
            <a:avLst/>
            <a:gdLst/>
            <a:ahLst/>
            <a:cxnLst>
              <a:cxn ang="0">
                <a:pos x="8" y="6"/>
              </a:cxn>
              <a:cxn ang="0">
                <a:pos x="5" y="0"/>
              </a:cxn>
              <a:cxn ang="0">
                <a:pos x="1" y="2"/>
              </a:cxn>
              <a:cxn ang="0">
                <a:pos x="2" y="3"/>
              </a:cxn>
              <a:cxn ang="0">
                <a:pos x="4" y="2"/>
              </a:cxn>
              <a:cxn ang="0">
                <a:pos x="7" y="5"/>
              </a:cxn>
              <a:cxn ang="0">
                <a:pos x="7" y="6"/>
              </a:cxn>
              <a:cxn ang="0">
                <a:pos x="0" y="11"/>
              </a:cxn>
              <a:cxn ang="0">
                <a:pos x="4" y="15"/>
              </a:cxn>
              <a:cxn ang="0">
                <a:pos x="7" y="13"/>
              </a:cxn>
              <a:cxn ang="0">
                <a:pos x="7" y="13"/>
              </a:cxn>
              <a:cxn ang="0">
                <a:pos x="7" y="14"/>
              </a:cxn>
              <a:cxn ang="0">
                <a:pos x="9" y="14"/>
              </a:cxn>
              <a:cxn ang="0">
                <a:pos x="8" y="11"/>
              </a:cxn>
              <a:cxn ang="0">
                <a:pos x="8" y="6"/>
              </a:cxn>
              <a:cxn ang="0">
                <a:pos x="7" y="10"/>
              </a:cxn>
              <a:cxn ang="0">
                <a:pos x="7" y="10"/>
              </a:cxn>
              <a:cxn ang="0">
                <a:pos x="4" y="13"/>
              </a:cxn>
              <a:cxn ang="0">
                <a:pos x="2" y="10"/>
              </a:cxn>
              <a:cxn ang="0">
                <a:pos x="7" y="7"/>
              </a:cxn>
              <a:cxn ang="0">
                <a:pos x="7" y="10"/>
              </a:cxn>
            </a:cxnLst>
            <a:rect l="0" t="0" r="r" b="b"/>
            <a:pathLst>
              <a:path w="9" h="15">
                <a:moveTo>
                  <a:pt x="8" y="6"/>
                </a:moveTo>
                <a:cubicBezTo>
                  <a:pt x="8" y="3"/>
                  <a:pt x="8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3" y="2"/>
                  <a:pt x="4" y="2"/>
                </a:cubicBezTo>
                <a:cubicBezTo>
                  <a:pt x="6" y="2"/>
                  <a:pt x="7" y="4"/>
                  <a:pt x="7" y="5"/>
                </a:cubicBezTo>
                <a:cubicBezTo>
                  <a:pt x="7" y="6"/>
                  <a:pt x="7" y="6"/>
                  <a:pt x="7" y="6"/>
                </a:cubicBezTo>
                <a:cubicBezTo>
                  <a:pt x="3" y="6"/>
                  <a:pt x="0" y="7"/>
                  <a:pt x="0" y="11"/>
                </a:cubicBezTo>
                <a:cubicBezTo>
                  <a:pt x="0" y="13"/>
                  <a:pt x="2" y="15"/>
                  <a:pt x="4" y="15"/>
                </a:cubicBezTo>
                <a:cubicBezTo>
                  <a:pt x="5" y="15"/>
                  <a:pt x="6" y="14"/>
                  <a:pt x="7" y="13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4"/>
                  <a:pt x="7" y="14"/>
                  <a:pt x="7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8" y="13"/>
                  <a:pt x="8" y="12"/>
                  <a:pt x="8" y="11"/>
                </a:cubicBezTo>
                <a:lnTo>
                  <a:pt x="8" y="6"/>
                </a:lnTo>
                <a:close/>
                <a:moveTo>
                  <a:pt x="7" y="10"/>
                </a:moveTo>
                <a:cubicBezTo>
                  <a:pt x="7" y="10"/>
                  <a:pt x="7" y="10"/>
                  <a:pt x="7" y="10"/>
                </a:cubicBezTo>
                <a:cubicBezTo>
                  <a:pt x="6" y="12"/>
                  <a:pt x="5" y="13"/>
                  <a:pt x="4" y="13"/>
                </a:cubicBezTo>
                <a:cubicBezTo>
                  <a:pt x="3" y="13"/>
                  <a:pt x="2" y="12"/>
                  <a:pt x="2" y="10"/>
                </a:cubicBezTo>
                <a:cubicBezTo>
                  <a:pt x="2" y="8"/>
                  <a:pt x="5" y="7"/>
                  <a:pt x="7" y="7"/>
                </a:cubicBezTo>
                <a:lnTo>
                  <a:pt x="7" y="10"/>
                </a:ln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7" name="Freeform 823"/>
          <p:cNvSpPr>
            <a:spLocks noEditPoints="1"/>
          </p:cNvSpPr>
          <p:nvPr/>
        </p:nvSpPr>
        <p:spPr bwMode="auto">
          <a:xfrm>
            <a:off x="4308476" y="3140075"/>
            <a:ext cx="38100" cy="74613"/>
          </a:xfrm>
          <a:custGeom>
            <a:avLst/>
            <a:gdLst/>
            <a:ahLst/>
            <a:cxnLst>
              <a:cxn ang="0">
                <a:pos x="10" y="4"/>
              </a:cxn>
              <a:cxn ang="0">
                <a:pos x="10" y="1"/>
              </a:cxn>
              <a:cxn ang="0">
                <a:pos x="8" y="1"/>
              </a:cxn>
              <a:cxn ang="0">
                <a:pos x="8" y="3"/>
              </a:cxn>
              <a:cxn ang="0">
                <a:pos x="8" y="3"/>
              </a:cxn>
              <a:cxn ang="0">
                <a:pos x="5" y="0"/>
              </a:cxn>
              <a:cxn ang="0">
                <a:pos x="0" y="8"/>
              </a:cxn>
              <a:cxn ang="0">
                <a:pos x="5" y="14"/>
              </a:cxn>
              <a:cxn ang="0">
                <a:pos x="8" y="12"/>
              </a:cxn>
              <a:cxn ang="0">
                <a:pos x="8" y="12"/>
              </a:cxn>
              <a:cxn ang="0">
                <a:pos x="8" y="13"/>
              </a:cxn>
              <a:cxn ang="0">
                <a:pos x="5" y="18"/>
              </a:cxn>
              <a:cxn ang="0">
                <a:pos x="2" y="17"/>
              </a:cxn>
              <a:cxn ang="0">
                <a:pos x="1" y="19"/>
              </a:cxn>
              <a:cxn ang="0">
                <a:pos x="4" y="20"/>
              </a:cxn>
              <a:cxn ang="0">
                <a:pos x="8" y="18"/>
              </a:cxn>
              <a:cxn ang="0">
                <a:pos x="10" y="12"/>
              </a:cxn>
              <a:cxn ang="0">
                <a:pos x="10" y="4"/>
              </a:cxn>
              <a:cxn ang="0">
                <a:pos x="8" y="8"/>
              </a:cxn>
              <a:cxn ang="0">
                <a:pos x="8" y="10"/>
              </a:cxn>
              <a:cxn ang="0">
                <a:pos x="5" y="12"/>
              </a:cxn>
              <a:cxn ang="0">
                <a:pos x="2" y="7"/>
              </a:cxn>
              <a:cxn ang="0">
                <a:pos x="5" y="2"/>
              </a:cxn>
              <a:cxn ang="0">
                <a:pos x="8" y="5"/>
              </a:cxn>
              <a:cxn ang="0">
                <a:pos x="8" y="6"/>
              </a:cxn>
              <a:cxn ang="0">
                <a:pos x="8" y="8"/>
              </a:cxn>
            </a:cxnLst>
            <a:rect l="0" t="0" r="r" b="b"/>
            <a:pathLst>
              <a:path w="10" h="20">
                <a:moveTo>
                  <a:pt x="10" y="4"/>
                </a:moveTo>
                <a:cubicBezTo>
                  <a:pt x="10" y="3"/>
                  <a:pt x="10" y="2"/>
                  <a:pt x="10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3"/>
                  <a:pt x="8" y="3"/>
                  <a:pt x="8" y="3"/>
                </a:cubicBezTo>
                <a:cubicBezTo>
                  <a:pt x="8" y="3"/>
                  <a:pt x="8" y="3"/>
                  <a:pt x="8" y="3"/>
                </a:cubicBezTo>
                <a:cubicBezTo>
                  <a:pt x="8" y="2"/>
                  <a:pt x="7" y="0"/>
                  <a:pt x="5" y="0"/>
                </a:cubicBezTo>
                <a:cubicBezTo>
                  <a:pt x="2" y="0"/>
                  <a:pt x="0" y="3"/>
                  <a:pt x="0" y="8"/>
                </a:cubicBezTo>
                <a:cubicBezTo>
                  <a:pt x="0" y="11"/>
                  <a:pt x="2" y="14"/>
                  <a:pt x="5" y="14"/>
                </a:cubicBezTo>
                <a:cubicBezTo>
                  <a:pt x="6" y="14"/>
                  <a:pt x="7" y="13"/>
                  <a:pt x="8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17"/>
                  <a:pt x="6" y="18"/>
                  <a:pt x="5" y="18"/>
                </a:cubicBezTo>
                <a:cubicBezTo>
                  <a:pt x="3" y="18"/>
                  <a:pt x="2" y="18"/>
                  <a:pt x="2" y="17"/>
                </a:cubicBezTo>
                <a:cubicBezTo>
                  <a:pt x="1" y="19"/>
                  <a:pt x="1" y="19"/>
                  <a:pt x="1" y="19"/>
                </a:cubicBezTo>
                <a:cubicBezTo>
                  <a:pt x="2" y="20"/>
                  <a:pt x="3" y="20"/>
                  <a:pt x="4" y="20"/>
                </a:cubicBezTo>
                <a:cubicBezTo>
                  <a:pt x="6" y="20"/>
                  <a:pt x="7" y="20"/>
                  <a:pt x="8" y="18"/>
                </a:cubicBezTo>
                <a:cubicBezTo>
                  <a:pt x="9" y="17"/>
                  <a:pt x="10" y="15"/>
                  <a:pt x="10" y="12"/>
                </a:cubicBezTo>
                <a:lnTo>
                  <a:pt x="10" y="4"/>
                </a:lnTo>
                <a:close/>
                <a:moveTo>
                  <a:pt x="8" y="8"/>
                </a:moveTo>
                <a:cubicBezTo>
                  <a:pt x="8" y="9"/>
                  <a:pt x="8" y="9"/>
                  <a:pt x="8" y="10"/>
                </a:cubicBezTo>
                <a:cubicBezTo>
                  <a:pt x="7" y="11"/>
                  <a:pt x="6" y="12"/>
                  <a:pt x="5" y="12"/>
                </a:cubicBezTo>
                <a:cubicBezTo>
                  <a:pt x="3" y="12"/>
                  <a:pt x="2" y="10"/>
                  <a:pt x="2" y="7"/>
                </a:cubicBezTo>
                <a:cubicBezTo>
                  <a:pt x="2" y="4"/>
                  <a:pt x="3" y="2"/>
                  <a:pt x="5" y="2"/>
                </a:cubicBezTo>
                <a:cubicBezTo>
                  <a:pt x="6" y="2"/>
                  <a:pt x="7" y="3"/>
                  <a:pt x="8" y="5"/>
                </a:cubicBezTo>
                <a:cubicBezTo>
                  <a:pt x="8" y="5"/>
                  <a:pt x="8" y="6"/>
                  <a:pt x="8" y="6"/>
                </a:cubicBezTo>
                <a:lnTo>
                  <a:pt x="8" y="8"/>
                </a:ln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8" name="Freeform 824"/>
          <p:cNvSpPr>
            <a:spLocks/>
          </p:cNvSpPr>
          <p:nvPr/>
        </p:nvSpPr>
        <p:spPr bwMode="auto">
          <a:xfrm>
            <a:off x="4360863" y="3143250"/>
            <a:ext cx="34925" cy="52388"/>
          </a:xfrm>
          <a:custGeom>
            <a:avLst/>
            <a:gdLst/>
            <a:ahLst/>
            <a:cxnLst>
              <a:cxn ang="0">
                <a:pos x="9" y="0"/>
              </a:cxn>
              <a:cxn ang="0">
                <a:pos x="7" y="0"/>
              </a:cxn>
              <a:cxn ang="0">
                <a:pos x="7" y="8"/>
              </a:cxn>
              <a:cxn ang="0">
                <a:pos x="7" y="9"/>
              </a:cxn>
              <a:cxn ang="0">
                <a:pos x="4" y="11"/>
              </a:cxn>
              <a:cxn ang="0">
                <a:pos x="2" y="7"/>
              </a:cxn>
              <a:cxn ang="0">
                <a:pos x="2" y="0"/>
              </a:cxn>
              <a:cxn ang="0">
                <a:pos x="0" y="0"/>
              </a:cxn>
              <a:cxn ang="0">
                <a:pos x="0" y="8"/>
              </a:cxn>
              <a:cxn ang="0">
                <a:pos x="4" y="14"/>
              </a:cxn>
              <a:cxn ang="0">
                <a:pos x="7" y="11"/>
              </a:cxn>
              <a:cxn ang="0">
                <a:pos x="7" y="11"/>
              </a:cxn>
              <a:cxn ang="0">
                <a:pos x="7" y="13"/>
              </a:cxn>
              <a:cxn ang="0">
                <a:pos x="9" y="13"/>
              </a:cxn>
              <a:cxn ang="0">
                <a:pos x="9" y="9"/>
              </a:cxn>
              <a:cxn ang="0">
                <a:pos x="9" y="0"/>
              </a:cxn>
            </a:cxnLst>
            <a:rect l="0" t="0" r="r" b="b"/>
            <a:pathLst>
              <a:path w="9" h="14">
                <a:moveTo>
                  <a:pt x="9" y="0"/>
                </a:moveTo>
                <a:cubicBezTo>
                  <a:pt x="7" y="0"/>
                  <a:pt x="7" y="0"/>
                  <a:pt x="7" y="0"/>
                </a:cubicBezTo>
                <a:cubicBezTo>
                  <a:pt x="7" y="8"/>
                  <a:pt x="7" y="8"/>
                  <a:pt x="7" y="8"/>
                </a:cubicBezTo>
                <a:cubicBezTo>
                  <a:pt x="7" y="8"/>
                  <a:pt x="7" y="9"/>
                  <a:pt x="7" y="9"/>
                </a:cubicBezTo>
                <a:cubicBezTo>
                  <a:pt x="6" y="10"/>
                  <a:pt x="6" y="11"/>
                  <a:pt x="4" y="11"/>
                </a:cubicBezTo>
                <a:cubicBezTo>
                  <a:pt x="3" y="11"/>
                  <a:pt x="2" y="10"/>
                  <a:pt x="2" y="7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"/>
                  <a:pt x="0" y="8"/>
                  <a:pt x="0" y="8"/>
                </a:cubicBezTo>
                <a:cubicBezTo>
                  <a:pt x="0" y="12"/>
                  <a:pt x="2" y="14"/>
                  <a:pt x="4" y="14"/>
                </a:cubicBezTo>
                <a:cubicBezTo>
                  <a:pt x="6" y="14"/>
                  <a:pt x="7" y="12"/>
                  <a:pt x="7" y="11"/>
                </a:cubicBezTo>
                <a:cubicBezTo>
                  <a:pt x="7" y="11"/>
                  <a:pt x="7" y="11"/>
                  <a:pt x="7" y="11"/>
                </a:cubicBezTo>
                <a:cubicBezTo>
                  <a:pt x="7" y="13"/>
                  <a:pt x="7" y="13"/>
                  <a:pt x="7" y="13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2"/>
                  <a:pt x="9" y="11"/>
                  <a:pt x="9" y="9"/>
                </a:cubicBezTo>
                <a:lnTo>
                  <a:pt x="9" y="0"/>
                </a:ln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9" name="Freeform 825"/>
          <p:cNvSpPr>
            <a:spLocks/>
          </p:cNvSpPr>
          <p:nvPr/>
        </p:nvSpPr>
        <p:spPr bwMode="auto">
          <a:xfrm>
            <a:off x="4410076" y="3140075"/>
            <a:ext cx="34925" cy="52388"/>
          </a:xfrm>
          <a:custGeom>
            <a:avLst/>
            <a:gdLst/>
            <a:ahLst/>
            <a:cxnLst>
              <a:cxn ang="0">
                <a:pos x="0" y="14"/>
              </a:cxn>
              <a:cxn ang="0">
                <a:pos x="2" y="14"/>
              </a:cxn>
              <a:cxn ang="0">
                <a:pos x="2" y="6"/>
              </a:cxn>
              <a:cxn ang="0">
                <a:pos x="2" y="5"/>
              </a:cxn>
              <a:cxn ang="0">
                <a:pos x="5" y="2"/>
              </a:cxn>
              <a:cxn ang="0">
                <a:pos x="7" y="6"/>
              </a:cxn>
              <a:cxn ang="0">
                <a:pos x="7" y="14"/>
              </a:cxn>
              <a:cxn ang="0">
                <a:pos x="9" y="14"/>
              </a:cxn>
              <a:cxn ang="0">
                <a:pos x="9" y="6"/>
              </a:cxn>
              <a:cxn ang="0">
                <a:pos x="5" y="0"/>
              </a:cxn>
              <a:cxn ang="0">
                <a:pos x="2" y="3"/>
              </a:cxn>
              <a:cxn ang="0">
                <a:pos x="2" y="3"/>
              </a:cxn>
              <a:cxn ang="0">
                <a:pos x="2" y="1"/>
              </a:cxn>
              <a:cxn ang="0">
                <a:pos x="0" y="1"/>
              </a:cxn>
              <a:cxn ang="0">
                <a:pos x="0" y="4"/>
              </a:cxn>
              <a:cxn ang="0">
                <a:pos x="0" y="14"/>
              </a:cxn>
            </a:cxnLst>
            <a:rect l="0" t="0" r="r" b="b"/>
            <a:pathLst>
              <a:path w="9" h="14">
                <a:moveTo>
                  <a:pt x="0" y="14"/>
                </a:moveTo>
                <a:cubicBezTo>
                  <a:pt x="2" y="14"/>
                  <a:pt x="2" y="14"/>
                  <a:pt x="2" y="14"/>
                </a:cubicBez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5"/>
                  <a:pt x="2" y="5"/>
                </a:cubicBezTo>
                <a:cubicBezTo>
                  <a:pt x="3" y="4"/>
                  <a:pt x="4" y="2"/>
                  <a:pt x="5" y="2"/>
                </a:cubicBezTo>
                <a:cubicBezTo>
                  <a:pt x="7" y="2"/>
                  <a:pt x="7" y="4"/>
                  <a:pt x="7" y="6"/>
                </a:cubicBezTo>
                <a:cubicBezTo>
                  <a:pt x="7" y="14"/>
                  <a:pt x="7" y="14"/>
                  <a:pt x="7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6"/>
                  <a:pt x="9" y="6"/>
                  <a:pt x="9" y="6"/>
                </a:cubicBezTo>
                <a:cubicBezTo>
                  <a:pt x="9" y="1"/>
                  <a:pt x="7" y="0"/>
                  <a:pt x="5" y="0"/>
                </a:cubicBezTo>
                <a:cubicBezTo>
                  <a:pt x="4" y="0"/>
                  <a:pt x="3" y="2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"/>
                  <a:pt x="0" y="3"/>
                  <a:pt x="0" y="4"/>
                </a:cubicBezTo>
                <a:lnTo>
                  <a:pt x="0" y="14"/>
                </a:ln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0" name="Freeform 826"/>
          <p:cNvSpPr>
            <a:spLocks noEditPoints="1"/>
          </p:cNvSpPr>
          <p:nvPr/>
        </p:nvSpPr>
        <p:spPr bwMode="auto">
          <a:xfrm>
            <a:off x="4459288" y="3140075"/>
            <a:ext cx="30163" cy="55563"/>
          </a:xfrm>
          <a:custGeom>
            <a:avLst/>
            <a:gdLst/>
            <a:ahLst/>
            <a:cxnLst>
              <a:cxn ang="0">
                <a:pos x="8" y="6"/>
              </a:cxn>
              <a:cxn ang="0">
                <a:pos x="4" y="0"/>
              </a:cxn>
              <a:cxn ang="0">
                <a:pos x="1" y="2"/>
              </a:cxn>
              <a:cxn ang="0">
                <a:pos x="1" y="3"/>
              </a:cxn>
              <a:cxn ang="0">
                <a:pos x="4" y="2"/>
              </a:cxn>
              <a:cxn ang="0">
                <a:pos x="6" y="5"/>
              </a:cxn>
              <a:cxn ang="0">
                <a:pos x="6" y="6"/>
              </a:cxn>
              <a:cxn ang="0">
                <a:pos x="0" y="11"/>
              </a:cxn>
              <a:cxn ang="0">
                <a:pos x="3" y="15"/>
              </a:cxn>
              <a:cxn ang="0">
                <a:pos x="6" y="13"/>
              </a:cxn>
              <a:cxn ang="0">
                <a:pos x="6" y="13"/>
              </a:cxn>
              <a:cxn ang="0">
                <a:pos x="6" y="14"/>
              </a:cxn>
              <a:cxn ang="0">
                <a:pos x="8" y="14"/>
              </a:cxn>
              <a:cxn ang="0">
                <a:pos x="8" y="11"/>
              </a:cxn>
              <a:cxn ang="0">
                <a:pos x="8" y="6"/>
              </a:cxn>
              <a:cxn ang="0">
                <a:pos x="6" y="10"/>
              </a:cxn>
              <a:cxn ang="0">
                <a:pos x="6" y="10"/>
              </a:cxn>
              <a:cxn ang="0">
                <a:pos x="3" y="13"/>
              </a:cxn>
              <a:cxn ang="0">
                <a:pos x="2" y="10"/>
              </a:cxn>
              <a:cxn ang="0">
                <a:pos x="6" y="7"/>
              </a:cxn>
              <a:cxn ang="0">
                <a:pos x="6" y="10"/>
              </a:cxn>
            </a:cxnLst>
            <a:rect l="0" t="0" r="r" b="b"/>
            <a:pathLst>
              <a:path w="8" h="15">
                <a:moveTo>
                  <a:pt x="8" y="6"/>
                </a:moveTo>
                <a:cubicBezTo>
                  <a:pt x="8" y="3"/>
                  <a:pt x="7" y="0"/>
                  <a:pt x="4" y="0"/>
                </a:cubicBezTo>
                <a:cubicBezTo>
                  <a:pt x="3" y="0"/>
                  <a:pt x="1" y="1"/>
                  <a:pt x="1" y="2"/>
                </a:cubicBezTo>
                <a:cubicBezTo>
                  <a:pt x="1" y="3"/>
                  <a:pt x="1" y="3"/>
                  <a:pt x="1" y="3"/>
                </a:cubicBezTo>
                <a:cubicBezTo>
                  <a:pt x="2" y="3"/>
                  <a:pt x="3" y="2"/>
                  <a:pt x="4" y="2"/>
                </a:cubicBezTo>
                <a:cubicBezTo>
                  <a:pt x="6" y="2"/>
                  <a:pt x="6" y="4"/>
                  <a:pt x="6" y="5"/>
                </a:cubicBezTo>
                <a:cubicBezTo>
                  <a:pt x="6" y="6"/>
                  <a:pt x="6" y="6"/>
                  <a:pt x="6" y="6"/>
                </a:cubicBezTo>
                <a:cubicBezTo>
                  <a:pt x="2" y="6"/>
                  <a:pt x="0" y="7"/>
                  <a:pt x="0" y="11"/>
                </a:cubicBezTo>
                <a:cubicBezTo>
                  <a:pt x="0" y="13"/>
                  <a:pt x="1" y="15"/>
                  <a:pt x="3" y="15"/>
                </a:cubicBezTo>
                <a:cubicBezTo>
                  <a:pt x="4" y="15"/>
                  <a:pt x="6" y="14"/>
                  <a:pt x="6" y="13"/>
                </a:cubicBezTo>
                <a:cubicBezTo>
                  <a:pt x="6" y="13"/>
                  <a:pt x="6" y="13"/>
                  <a:pt x="6" y="13"/>
                </a:cubicBezTo>
                <a:cubicBezTo>
                  <a:pt x="6" y="14"/>
                  <a:pt x="6" y="14"/>
                  <a:pt x="6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8" y="13"/>
                  <a:pt x="8" y="12"/>
                  <a:pt x="8" y="11"/>
                </a:cubicBezTo>
                <a:lnTo>
                  <a:pt x="8" y="6"/>
                </a:lnTo>
                <a:close/>
                <a:moveTo>
                  <a:pt x="6" y="10"/>
                </a:moveTo>
                <a:cubicBezTo>
                  <a:pt x="6" y="10"/>
                  <a:pt x="6" y="10"/>
                  <a:pt x="6" y="10"/>
                </a:cubicBezTo>
                <a:cubicBezTo>
                  <a:pt x="6" y="12"/>
                  <a:pt x="5" y="13"/>
                  <a:pt x="3" y="13"/>
                </a:cubicBezTo>
                <a:cubicBezTo>
                  <a:pt x="3" y="13"/>
                  <a:pt x="2" y="12"/>
                  <a:pt x="2" y="10"/>
                </a:cubicBezTo>
                <a:cubicBezTo>
                  <a:pt x="2" y="8"/>
                  <a:pt x="4" y="7"/>
                  <a:pt x="6" y="7"/>
                </a:cubicBezTo>
                <a:lnTo>
                  <a:pt x="6" y="10"/>
                </a:ln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1" name="Freeform 827"/>
          <p:cNvSpPr>
            <a:spLocks noEditPoints="1"/>
          </p:cNvSpPr>
          <p:nvPr/>
        </p:nvSpPr>
        <p:spPr bwMode="auto">
          <a:xfrm>
            <a:off x="3436938" y="3673475"/>
            <a:ext cx="44450" cy="793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5" y="2"/>
              </a:cxn>
              <a:cxn ang="0">
                <a:pos x="9" y="6"/>
              </a:cxn>
              <a:cxn ang="0">
                <a:pos x="5" y="10"/>
              </a:cxn>
              <a:cxn ang="0">
                <a:pos x="2" y="10"/>
              </a:cxn>
              <a:cxn ang="0">
                <a:pos x="2" y="2"/>
              </a:cxn>
              <a:cxn ang="0">
                <a:pos x="2" y="12"/>
              </a:cxn>
              <a:cxn ang="0">
                <a:pos x="5" y="12"/>
              </a:cxn>
              <a:cxn ang="0">
                <a:pos x="9" y="16"/>
              </a:cxn>
              <a:cxn ang="0">
                <a:pos x="9" y="21"/>
              </a:cxn>
              <a:cxn ang="0">
                <a:pos x="12" y="21"/>
              </a:cxn>
              <a:cxn ang="0">
                <a:pos x="12" y="21"/>
              </a:cxn>
              <a:cxn ang="0">
                <a:pos x="11" y="19"/>
              </a:cxn>
              <a:cxn ang="0">
                <a:pos x="11" y="15"/>
              </a:cxn>
              <a:cxn ang="0">
                <a:pos x="7" y="11"/>
              </a:cxn>
              <a:cxn ang="0">
                <a:pos x="7" y="11"/>
              </a:cxn>
              <a:cxn ang="0">
                <a:pos x="11" y="6"/>
              </a:cxn>
              <a:cxn ang="0">
                <a:pos x="4" y="0"/>
              </a:cxn>
              <a:cxn ang="0">
                <a:pos x="0" y="0"/>
              </a:cxn>
              <a:cxn ang="0">
                <a:pos x="0" y="21"/>
              </a:cxn>
              <a:cxn ang="0">
                <a:pos x="2" y="21"/>
              </a:cxn>
              <a:cxn ang="0">
                <a:pos x="2" y="12"/>
              </a:cxn>
            </a:cxnLst>
            <a:rect l="0" t="0" r="r" b="b"/>
            <a:pathLst>
              <a:path w="12" h="21">
                <a:moveTo>
                  <a:pt x="2" y="2"/>
                </a:moveTo>
                <a:cubicBezTo>
                  <a:pt x="5" y="2"/>
                  <a:pt x="5" y="2"/>
                  <a:pt x="5" y="2"/>
                </a:cubicBezTo>
                <a:cubicBezTo>
                  <a:pt x="6" y="2"/>
                  <a:pt x="9" y="2"/>
                  <a:pt x="9" y="6"/>
                </a:cubicBezTo>
                <a:cubicBezTo>
                  <a:pt x="9" y="10"/>
                  <a:pt x="6" y="10"/>
                  <a:pt x="5" y="10"/>
                </a:cubicBezTo>
                <a:cubicBezTo>
                  <a:pt x="2" y="10"/>
                  <a:pt x="2" y="10"/>
                  <a:pt x="2" y="10"/>
                </a:cubicBezTo>
                <a:lnTo>
                  <a:pt x="2" y="2"/>
                </a:lnTo>
                <a:close/>
                <a:moveTo>
                  <a:pt x="2" y="12"/>
                </a:moveTo>
                <a:cubicBezTo>
                  <a:pt x="5" y="12"/>
                  <a:pt x="5" y="12"/>
                  <a:pt x="5" y="12"/>
                </a:cubicBezTo>
                <a:cubicBezTo>
                  <a:pt x="8" y="12"/>
                  <a:pt x="9" y="14"/>
                  <a:pt x="9" y="16"/>
                </a:cubicBezTo>
                <a:cubicBezTo>
                  <a:pt x="9" y="17"/>
                  <a:pt x="9" y="20"/>
                  <a:pt x="9" y="21"/>
                </a:cubicBezTo>
                <a:cubicBezTo>
                  <a:pt x="12" y="21"/>
                  <a:pt x="12" y="21"/>
                  <a:pt x="12" y="21"/>
                </a:cubicBezTo>
                <a:cubicBezTo>
                  <a:pt x="12" y="21"/>
                  <a:pt x="12" y="21"/>
                  <a:pt x="12" y="21"/>
                </a:cubicBezTo>
                <a:cubicBezTo>
                  <a:pt x="11" y="21"/>
                  <a:pt x="11" y="20"/>
                  <a:pt x="11" y="19"/>
                </a:cubicBezTo>
                <a:cubicBezTo>
                  <a:pt x="11" y="18"/>
                  <a:pt x="11" y="16"/>
                  <a:pt x="11" y="15"/>
                </a:cubicBezTo>
                <a:cubicBezTo>
                  <a:pt x="10" y="12"/>
                  <a:pt x="10" y="11"/>
                  <a:pt x="7" y="11"/>
                </a:cubicBezTo>
                <a:cubicBezTo>
                  <a:pt x="7" y="11"/>
                  <a:pt x="7" y="11"/>
                  <a:pt x="7" y="11"/>
                </a:cubicBezTo>
                <a:cubicBezTo>
                  <a:pt x="9" y="10"/>
                  <a:pt x="11" y="9"/>
                  <a:pt x="11" y="6"/>
                </a:cubicBezTo>
                <a:cubicBezTo>
                  <a:pt x="11" y="1"/>
                  <a:pt x="8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2" y="21"/>
                  <a:pt x="2" y="21"/>
                  <a:pt x="2" y="21"/>
                </a:cubicBezTo>
                <a:lnTo>
                  <a:pt x="2" y="12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2" name="Freeform 828"/>
          <p:cNvSpPr>
            <a:spLocks/>
          </p:cNvSpPr>
          <p:nvPr/>
        </p:nvSpPr>
        <p:spPr bwMode="auto">
          <a:xfrm>
            <a:off x="3492501" y="3695700"/>
            <a:ext cx="34925" cy="60325"/>
          </a:xfrm>
          <a:custGeom>
            <a:avLst/>
            <a:gdLst/>
            <a:ahLst/>
            <a:cxnLst>
              <a:cxn ang="0">
                <a:pos x="7" y="15"/>
              </a:cxn>
              <a:cxn ang="0">
                <a:pos x="9" y="15"/>
              </a:cxn>
              <a:cxn ang="0">
                <a:pos x="9" y="0"/>
              </a:cxn>
              <a:cxn ang="0">
                <a:pos x="7" y="0"/>
              </a:cxn>
              <a:cxn ang="0">
                <a:pos x="7" y="10"/>
              </a:cxn>
              <a:cxn ang="0">
                <a:pos x="6" y="12"/>
              </a:cxn>
              <a:cxn ang="0">
                <a:pos x="4" y="14"/>
              </a:cxn>
              <a:cxn ang="0">
                <a:pos x="2" y="12"/>
              </a:cxn>
              <a:cxn ang="0">
                <a:pos x="2" y="0"/>
              </a:cxn>
              <a:cxn ang="0">
                <a:pos x="0" y="0"/>
              </a:cxn>
              <a:cxn ang="0">
                <a:pos x="0" y="12"/>
              </a:cxn>
              <a:cxn ang="0">
                <a:pos x="3" y="16"/>
              </a:cxn>
              <a:cxn ang="0">
                <a:pos x="6" y="13"/>
              </a:cxn>
              <a:cxn ang="0">
                <a:pos x="7" y="13"/>
              </a:cxn>
              <a:cxn ang="0">
                <a:pos x="7" y="15"/>
              </a:cxn>
            </a:cxnLst>
            <a:rect l="0" t="0" r="r" b="b"/>
            <a:pathLst>
              <a:path w="9" h="16">
                <a:moveTo>
                  <a:pt x="7" y="15"/>
                </a:moveTo>
                <a:cubicBezTo>
                  <a:pt x="9" y="15"/>
                  <a:pt x="9" y="15"/>
                  <a:pt x="9" y="15"/>
                </a:cubicBez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6" y="11"/>
                  <a:pt x="6" y="12"/>
                </a:cubicBezTo>
                <a:cubicBezTo>
                  <a:pt x="5" y="13"/>
                  <a:pt x="5" y="14"/>
                  <a:pt x="4" y="14"/>
                </a:cubicBezTo>
                <a:cubicBezTo>
                  <a:pt x="2" y="14"/>
                  <a:pt x="2" y="13"/>
                  <a:pt x="2" y="1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4"/>
                  <a:pt x="1" y="16"/>
                  <a:pt x="3" y="16"/>
                </a:cubicBezTo>
                <a:cubicBezTo>
                  <a:pt x="5" y="16"/>
                  <a:pt x="6" y="15"/>
                  <a:pt x="6" y="13"/>
                </a:cubicBezTo>
                <a:cubicBezTo>
                  <a:pt x="7" y="13"/>
                  <a:pt x="7" y="13"/>
                  <a:pt x="7" y="13"/>
                </a:cubicBezTo>
                <a:lnTo>
                  <a:pt x="7" y="15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3" name="Freeform 829"/>
          <p:cNvSpPr>
            <a:spLocks noEditPoints="1"/>
          </p:cNvSpPr>
          <p:nvPr/>
        </p:nvSpPr>
        <p:spPr bwMode="auto">
          <a:xfrm>
            <a:off x="3533776" y="3673475"/>
            <a:ext cx="38100" cy="82550"/>
          </a:xfrm>
          <a:custGeom>
            <a:avLst/>
            <a:gdLst/>
            <a:ahLst/>
            <a:cxnLst>
              <a:cxn ang="0">
                <a:pos x="8" y="15"/>
              </a:cxn>
              <a:cxn ang="0">
                <a:pos x="5" y="20"/>
              </a:cxn>
              <a:cxn ang="0">
                <a:pos x="3" y="13"/>
              </a:cxn>
              <a:cxn ang="0">
                <a:pos x="5" y="7"/>
              </a:cxn>
              <a:cxn ang="0">
                <a:pos x="8" y="13"/>
              </a:cxn>
              <a:cxn ang="0">
                <a:pos x="8" y="15"/>
              </a:cxn>
              <a:cxn ang="0">
                <a:pos x="8" y="7"/>
              </a:cxn>
              <a:cxn ang="0">
                <a:pos x="8" y="7"/>
              </a:cxn>
              <a:cxn ang="0">
                <a:pos x="5" y="5"/>
              </a:cxn>
              <a:cxn ang="0">
                <a:pos x="1" y="13"/>
              </a:cxn>
              <a:cxn ang="0">
                <a:pos x="5" y="22"/>
              </a:cxn>
              <a:cxn ang="0">
                <a:pos x="8" y="19"/>
              </a:cxn>
              <a:cxn ang="0">
                <a:pos x="8" y="19"/>
              </a:cxn>
              <a:cxn ang="0">
                <a:pos x="8" y="21"/>
              </a:cxn>
              <a:cxn ang="0">
                <a:pos x="10" y="21"/>
              </a:cxn>
              <a:cxn ang="0">
                <a:pos x="10" y="0"/>
              </a:cxn>
              <a:cxn ang="0">
                <a:pos x="8" y="0"/>
              </a:cxn>
              <a:cxn ang="0">
                <a:pos x="8" y="7"/>
              </a:cxn>
            </a:cxnLst>
            <a:rect l="0" t="0" r="r" b="b"/>
            <a:pathLst>
              <a:path w="10" h="22">
                <a:moveTo>
                  <a:pt x="8" y="15"/>
                </a:moveTo>
                <a:cubicBezTo>
                  <a:pt x="8" y="17"/>
                  <a:pt x="8" y="20"/>
                  <a:pt x="5" y="20"/>
                </a:cubicBezTo>
                <a:cubicBezTo>
                  <a:pt x="3" y="20"/>
                  <a:pt x="3" y="17"/>
                  <a:pt x="3" y="13"/>
                </a:cubicBezTo>
                <a:cubicBezTo>
                  <a:pt x="3" y="8"/>
                  <a:pt x="4" y="7"/>
                  <a:pt x="5" y="7"/>
                </a:cubicBezTo>
                <a:cubicBezTo>
                  <a:pt x="8" y="7"/>
                  <a:pt x="8" y="11"/>
                  <a:pt x="8" y="13"/>
                </a:cubicBezTo>
                <a:lnTo>
                  <a:pt x="8" y="15"/>
                </a:lnTo>
                <a:close/>
                <a:moveTo>
                  <a:pt x="8" y="7"/>
                </a:moveTo>
                <a:cubicBezTo>
                  <a:pt x="8" y="7"/>
                  <a:pt x="8" y="7"/>
                  <a:pt x="8" y="7"/>
                </a:cubicBezTo>
                <a:cubicBezTo>
                  <a:pt x="7" y="6"/>
                  <a:pt x="6" y="5"/>
                  <a:pt x="5" y="5"/>
                </a:cubicBezTo>
                <a:cubicBezTo>
                  <a:pt x="2" y="5"/>
                  <a:pt x="0" y="9"/>
                  <a:pt x="1" y="13"/>
                </a:cubicBezTo>
                <a:cubicBezTo>
                  <a:pt x="1" y="15"/>
                  <a:pt x="0" y="22"/>
                  <a:pt x="5" y="22"/>
                </a:cubicBezTo>
                <a:cubicBezTo>
                  <a:pt x="6" y="22"/>
                  <a:pt x="7" y="21"/>
                  <a:pt x="8" y="19"/>
                </a:cubicBezTo>
                <a:cubicBezTo>
                  <a:pt x="8" y="19"/>
                  <a:pt x="8" y="19"/>
                  <a:pt x="8" y="19"/>
                </a:cubicBezTo>
                <a:cubicBezTo>
                  <a:pt x="8" y="21"/>
                  <a:pt x="8" y="21"/>
                  <a:pt x="8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0"/>
                  <a:pt x="10" y="0"/>
                  <a:pt x="10" y="0"/>
                </a:cubicBezTo>
                <a:cubicBezTo>
                  <a:pt x="8" y="0"/>
                  <a:pt x="8" y="0"/>
                  <a:pt x="8" y="0"/>
                </a:cubicBezTo>
                <a:lnTo>
                  <a:pt x="8" y="7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4" name="Freeform 830"/>
          <p:cNvSpPr>
            <a:spLocks noEditPoints="1"/>
          </p:cNvSpPr>
          <p:nvPr/>
        </p:nvSpPr>
        <p:spPr bwMode="auto">
          <a:xfrm>
            <a:off x="3582988" y="3692525"/>
            <a:ext cx="38100" cy="63500"/>
          </a:xfrm>
          <a:custGeom>
            <a:avLst/>
            <a:gdLst/>
            <a:ahLst/>
            <a:cxnLst>
              <a:cxn ang="0">
                <a:pos x="10" y="8"/>
              </a:cxn>
              <a:cxn ang="0">
                <a:pos x="5" y="0"/>
              </a:cxn>
              <a:cxn ang="0">
                <a:pos x="0" y="8"/>
              </a:cxn>
              <a:cxn ang="0">
                <a:pos x="5" y="17"/>
              </a:cxn>
              <a:cxn ang="0">
                <a:pos x="10" y="8"/>
              </a:cxn>
              <a:cxn ang="0">
                <a:pos x="8" y="8"/>
              </a:cxn>
              <a:cxn ang="0">
                <a:pos x="5" y="15"/>
              </a:cxn>
              <a:cxn ang="0">
                <a:pos x="2" y="8"/>
              </a:cxn>
              <a:cxn ang="0">
                <a:pos x="5" y="2"/>
              </a:cxn>
              <a:cxn ang="0">
                <a:pos x="8" y="8"/>
              </a:cxn>
            </a:cxnLst>
            <a:rect l="0" t="0" r="r" b="b"/>
            <a:pathLst>
              <a:path w="10" h="17">
                <a:moveTo>
                  <a:pt x="10" y="8"/>
                </a:moveTo>
                <a:cubicBezTo>
                  <a:pt x="10" y="3"/>
                  <a:pt x="9" y="0"/>
                  <a:pt x="5" y="0"/>
                </a:cubicBezTo>
                <a:cubicBezTo>
                  <a:pt x="2" y="0"/>
                  <a:pt x="0" y="3"/>
                  <a:pt x="0" y="8"/>
                </a:cubicBezTo>
                <a:cubicBezTo>
                  <a:pt x="0" y="15"/>
                  <a:pt x="2" y="17"/>
                  <a:pt x="5" y="17"/>
                </a:cubicBezTo>
                <a:cubicBezTo>
                  <a:pt x="8" y="17"/>
                  <a:pt x="10" y="15"/>
                  <a:pt x="10" y="8"/>
                </a:cubicBezTo>
                <a:close/>
                <a:moveTo>
                  <a:pt x="8" y="8"/>
                </a:moveTo>
                <a:cubicBezTo>
                  <a:pt x="8" y="12"/>
                  <a:pt x="8" y="15"/>
                  <a:pt x="5" y="15"/>
                </a:cubicBezTo>
                <a:cubicBezTo>
                  <a:pt x="3" y="15"/>
                  <a:pt x="2" y="12"/>
                  <a:pt x="2" y="8"/>
                </a:cubicBezTo>
                <a:cubicBezTo>
                  <a:pt x="2" y="4"/>
                  <a:pt x="3" y="2"/>
                  <a:pt x="5" y="2"/>
                </a:cubicBezTo>
                <a:cubicBezTo>
                  <a:pt x="7" y="2"/>
                  <a:pt x="8" y="4"/>
                  <a:pt x="8" y="8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5" name="Rectangle 831"/>
          <p:cNvSpPr>
            <a:spLocks noChangeArrowheads="1"/>
          </p:cNvSpPr>
          <p:nvPr/>
        </p:nvSpPr>
        <p:spPr bwMode="auto">
          <a:xfrm>
            <a:off x="3632201" y="3673475"/>
            <a:ext cx="7938" cy="79375"/>
          </a:xfrm>
          <a:prstGeom prst="rect">
            <a:avLst/>
          </a:pr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6" name="Freeform 832"/>
          <p:cNvSpPr>
            <a:spLocks/>
          </p:cNvSpPr>
          <p:nvPr/>
        </p:nvSpPr>
        <p:spPr bwMode="auto">
          <a:xfrm>
            <a:off x="3651251" y="3673475"/>
            <a:ext cx="22225" cy="79375"/>
          </a:xfrm>
          <a:custGeom>
            <a:avLst/>
            <a:gdLst/>
            <a:ahLst/>
            <a:cxnLst>
              <a:cxn ang="0">
                <a:pos x="2" y="21"/>
              </a:cxn>
              <a:cxn ang="0">
                <a:pos x="4" y="21"/>
              </a:cxn>
              <a:cxn ang="0">
                <a:pos x="4" y="7"/>
              </a:cxn>
              <a:cxn ang="0">
                <a:pos x="6" y="7"/>
              </a:cxn>
              <a:cxn ang="0">
                <a:pos x="6" y="6"/>
              </a:cxn>
              <a:cxn ang="0">
                <a:pos x="4" y="6"/>
              </a:cxn>
              <a:cxn ang="0">
                <a:pos x="4" y="4"/>
              </a:cxn>
              <a:cxn ang="0">
                <a:pos x="6" y="2"/>
              </a:cxn>
              <a:cxn ang="0">
                <a:pos x="6" y="0"/>
              </a:cxn>
              <a:cxn ang="0">
                <a:pos x="2" y="1"/>
              </a:cxn>
              <a:cxn ang="0">
                <a:pos x="2" y="4"/>
              </a:cxn>
              <a:cxn ang="0">
                <a:pos x="2" y="6"/>
              </a:cxn>
              <a:cxn ang="0">
                <a:pos x="0" y="6"/>
              </a:cxn>
              <a:cxn ang="0">
                <a:pos x="0" y="7"/>
              </a:cxn>
              <a:cxn ang="0">
                <a:pos x="2" y="7"/>
              </a:cxn>
              <a:cxn ang="0">
                <a:pos x="2" y="21"/>
              </a:cxn>
            </a:cxnLst>
            <a:rect l="0" t="0" r="r" b="b"/>
            <a:pathLst>
              <a:path w="6" h="21">
                <a:moveTo>
                  <a:pt x="2" y="21"/>
                </a:moveTo>
                <a:cubicBezTo>
                  <a:pt x="4" y="21"/>
                  <a:pt x="4" y="21"/>
                  <a:pt x="4" y="21"/>
                </a:cubicBezTo>
                <a:cubicBezTo>
                  <a:pt x="4" y="7"/>
                  <a:pt x="4" y="7"/>
                  <a:pt x="4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6"/>
                  <a:pt x="6" y="6"/>
                  <a:pt x="6" y="6"/>
                </a:cubicBezTo>
                <a:cubicBezTo>
                  <a:pt x="4" y="6"/>
                  <a:pt x="4" y="6"/>
                  <a:pt x="4" y="6"/>
                </a:cubicBezTo>
                <a:cubicBezTo>
                  <a:pt x="4" y="4"/>
                  <a:pt x="4" y="4"/>
                  <a:pt x="4" y="4"/>
                </a:cubicBezTo>
                <a:cubicBezTo>
                  <a:pt x="4" y="2"/>
                  <a:pt x="4" y="2"/>
                  <a:pt x="6" y="2"/>
                </a:cubicBezTo>
                <a:cubicBezTo>
                  <a:pt x="6" y="0"/>
                  <a:pt x="6" y="0"/>
                  <a:pt x="6" y="0"/>
                </a:cubicBezTo>
                <a:cubicBezTo>
                  <a:pt x="4" y="0"/>
                  <a:pt x="3" y="0"/>
                  <a:pt x="2" y="1"/>
                </a:cubicBezTo>
                <a:cubicBezTo>
                  <a:pt x="2" y="2"/>
                  <a:pt x="2" y="3"/>
                  <a:pt x="2" y="4"/>
                </a:cubicBezTo>
                <a:cubicBezTo>
                  <a:pt x="2" y="6"/>
                  <a:pt x="2" y="6"/>
                  <a:pt x="2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7"/>
                  <a:pt x="0" y="7"/>
                  <a:pt x="0" y="7"/>
                </a:cubicBezTo>
                <a:cubicBezTo>
                  <a:pt x="2" y="7"/>
                  <a:pt x="2" y="7"/>
                  <a:pt x="2" y="7"/>
                </a:cubicBezTo>
                <a:lnTo>
                  <a:pt x="2" y="21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7" name="Freeform 833"/>
          <p:cNvSpPr>
            <a:spLocks/>
          </p:cNvSpPr>
          <p:nvPr/>
        </p:nvSpPr>
        <p:spPr bwMode="auto">
          <a:xfrm>
            <a:off x="3673476" y="3676650"/>
            <a:ext cx="26988" cy="76200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2" y="0"/>
              </a:cxn>
              <a:cxn ang="0">
                <a:pos x="2" y="5"/>
              </a:cxn>
              <a:cxn ang="0">
                <a:pos x="0" y="5"/>
              </a:cxn>
              <a:cxn ang="0">
                <a:pos x="0" y="6"/>
              </a:cxn>
              <a:cxn ang="0">
                <a:pos x="2" y="6"/>
              </a:cxn>
              <a:cxn ang="0">
                <a:pos x="2" y="18"/>
              </a:cxn>
              <a:cxn ang="0">
                <a:pos x="4" y="20"/>
              </a:cxn>
              <a:cxn ang="0">
                <a:pos x="7" y="20"/>
              </a:cxn>
              <a:cxn ang="0">
                <a:pos x="7" y="18"/>
              </a:cxn>
              <a:cxn ang="0">
                <a:pos x="5" y="18"/>
              </a:cxn>
              <a:cxn ang="0">
                <a:pos x="4" y="17"/>
              </a:cxn>
              <a:cxn ang="0">
                <a:pos x="4" y="6"/>
              </a:cxn>
              <a:cxn ang="0">
                <a:pos x="7" y="6"/>
              </a:cxn>
              <a:cxn ang="0">
                <a:pos x="7" y="5"/>
              </a:cxn>
              <a:cxn ang="0">
                <a:pos x="4" y="5"/>
              </a:cxn>
              <a:cxn ang="0">
                <a:pos x="4" y="0"/>
              </a:cxn>
            </a:cxnLst>
            <a:rect l="0" t="0" r="r" b="b"/>
            <a:pathLst>
              <a:path w="7" h="20">
                <a:moveTo>
                  <a:pt x="4" y="0"/>
                </a:moveTo>
                <a:cubicBezTo>
                  <a:pt x="2" y="0"/>
                  <a:pt x="2" y="0"/>
                  <a:pt x="2" y="0"/>
                </a:cubicBezTo>
                <a:cubicBezTo>
                  <a:pt x="2" y="5"/>
                  <a:pt x="2" y="5"/>
                  <a:pt x="2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6"/>
                  <a:pt x="0" y="6"/>
                  <a:pt x="0" y="6"/>
                </a:cubicBezTo>
                <a:cubicBezTo>
                  <a:pt x="2" y="6"/>
                  <a:pt x="2" y="6"/>
                  <a:pt x="2" y="6"/>
                </a:cubicBezTo>
                <a:cubicBezTo>
                  <a:pt x="2" y="18"/>
                  <a:pt x="2" y="18"/>
                  <a:pt x="2" y="18"/>
                </a:cubicBezTo>
                <a:cubicBezTo>
                  <a:pt x="2" y="20"/>
                  <a:pt x="3" y="20"/>
                  <a:pt x="4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18"/>
                  <a:pt x="7" y="18"/>
                  <a:pt x="7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4" y="18"/>
                  <a:pt x="4" y="18"/>
                  <a:pt x="4" y="17"/>
                </a:cubicBezTo>
                <a:cubicBezTo>
                  <a:pt x="4" y="6"/>
                  <a:pt x="4" y="6"/>
                  <a:pt x="4" y="6"/>
                </a:cubicBezTo>
                <a:cubicBezTo>
                  <a:pt x="7" y="6"/>
                  <a:pt x="7" y="6"/>
                  <a:pt x="7" y="6"/>
                </a:cubicBezTo>
                <a:cubicBezTo>
                  <a:pt x="7" y="5"/>
                  <a:pt x="7" y="5"/>
                  <a:pt x="7" y="5"/>
                </a:cubicBezTo>
                <a:cubicBezTo>
                  <a:pt x="4" y="5"/>
                  <a:pt x="4" y="5"/>
                  <a:pt x="4" y="5"/>
                </a:cubicBezTo>
                <a:lnTo>
                  <a:pt x="4" y="0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8" name="Freeform 834"/>
          <p:cNvSpPr>
            <a:spLocks noEditPoints="1"/>
          </p:cNvSpPr>
          <p:nvPr/>
        </p:nvSpPr>
        <p:spPr bwMode="auto">
          <a:xfrm>
            <a:off x="3706813" y="3692525"/>
            <a:ext cx="38100" cy="63500"/>
          </a:xfrm>
          <a:custGeom>
            <a:avLst/>
            <a:gdLst/>
            <a:ahLst/>
            <a:cxnLst>
              <a:cxn ang="0">
                <a:pos x="10" y="8"/>
              </a:cxn>
              <a:cxn ang="0">
                <a:pos x="5" y="0"/>
              </a:cxn>
              <a:cxn ang="0">
                <a:pos x="0" y="8"/>
              </a:cxn>
              <a:cxn ang="0">
                <a:pos x="5" y="17"/>
              </a:cxn>
              <a:cxn ang="0">
                <a:pos x="10" y="8"/>
              </a:cxn>
              <a:cxn ang="0">
                <a:pos x="7" y="8"/>
              </a:cxn>
              <a:cxn ang="0">
                <a:pos x="5" y="15"/>
              </a:cxn>
              <a:cxn ang="0">
                <a:pos x="2" y="8"/>
              </a:cxn>
              <a:cxn ang="0">
                <a:pos x="5" y="2"/>
              </a:cxn>
              <a:cxn ang="0">
                <a:pos x="7" y="8"/>
              </a:cxn>
            </a:cxnLst>
            <a:rect l="0" t="0" r="r" b="b"/>
            <a:pathLst>
              <a:path w="10" h="17">
                <a:moveTo>
                  <a:pt x="10" y="8"/>
                </a:moveTo>
                <a:cubicBezTo>
                  <a:pt x="10" y="3"/>
                  <a:pt x="8" y="0"/>
                  <a:pt x="5" y="0"/>
                </a:cubicBezTo>
                <a:cubicBezTo>
                  <a:pt x="1" y="0"/>
                  <a:pt x="0" y="3"/>
                  <a:pt x="0" y="8"/>
                </a:cubicBezTo>
                <a:cubicBezTo>
                  <a:pt x="0" y="15"/>
                  <a:pt x="2" y="17"/>
                  <a:pt x="5" y="17"/>
                </a:cubicBezTo>
                <a:cubicBezTo>
                  <a:pt x="8" y="17"/>
                  <a:pt x="10" y="15"/>
                  <a:pt x="10" y="8"/>
                </a:cubicBezTo>
                <a:close/>
                <a:moveTo>
                  <a:pt x="7" y="8"/>
                </a:moveTo>
                <a:cubicBezTo>
                  <a:pt x="7" y="12"/>
                  <a:pt x="7" y="15"/>
                  <a:pt x="5" y="15"/>
                </a:cubicBezTo>
                <a:cubicBezTo>
                  <a:pt x="2" y="15"/>
                  <a:pt x="2" y="12"/>
                  <a:pt x="2" y="8"/>
                </a:cubicBezTo>
                <a:cubicBezTo>
                  <a:pt x="2" y="4"/>
                  <a:pt x="2" y="2"/>
                  <a:pt x="5" y="2"/>
                </a:cubicBezTo>
                <a:cubicBezTo>
                  <a:pt x="7" y="2"/>
                  <a:pt x="7" y="4"/>
                  <a:pt x="7" y="8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9" name="Freeform 835"/>
          <p:cNvSpPr>
            <a:spLocks noEditPoints="1"/>
          </p:cNvSpPr>
          <p:nvPr/>
        </p:nvSpPr>
        <p:spPr bwMode="auto">
          <a:xfrm>
            <a:off x="3756026" y="3692525"/>
            <a:ext cx="33338" cy="79375"/>
          </a:xfrm>
          <a:custGeom>
            <a:avLst/>
            <a:gdLst/>
            <a:ahLst/>
            <a:cxnLst>
              <a:cxn ang="0">
                <a:pos x="7" y="8"/>
              </a:cxn>
              <a:cxn ang="0">
                <a:pos x="4" y="15"/>
              </a:cxn>
              <a:cxn ang="0">
                <a:pos x="2" y="8"/>
              </a:cxn>
              <a:cxn ang="0">
                <a:pos x="4" y="2"/>
              </a:cxn>
              <a:cxn ang="0">
                <a:pos x="7" y="8"/>
              </a:cxn>
              <a:cxn ang="0">
                <a:pos x="2" y="14"/>
              </a:cxn>
              <a:cxn ang="0">
                <a:pos x="2" y="14"/>
              </a:cxn>
              <a:cxn ang="0">
                <a:pos x="5" y="17"/>
              </a:cxn>
              <a:cxn ang="0">
                <a:pos x="9" y="7"/>
              </a:cxn>
              <a:cxn ang="0">
                <a:pos x="5" y="0"/>
              </a:cxn>
              <a:cxn ang="0">
                <a:pos x="2" y="2"/>
              </a:cxn>
              <a:cxn ang="0">
                <a:pos x="2" y="2"/>
              </a:cxn>
              <a:cxn ang="0">
                <a:pos x="2" y="1"/>
              </a:cxn>
              <a:cxn ang="0">
                <a:pos x="0" y="1"/>
              </a:cxn>
              <a:cxn ang="0">
                <a:pos x="0" y="21"/>
              </a:cxn>
              <a:cxn ang="0">
                <a:pos x="2" y="21"/>
              </a:cxn>
              <a:cxn ang="0">
                <a:pos x="2" y="14"/>
              </a:cxn>
            </a:cxnLst>
            <a:rect l="0" t="0" r="r" b="b"/>
            <a:pathLst>
              <a:path w="9" h="21">
                <a:moveTo>
                  <a:pt x="7" y="8"/>
                </a:moveTo>
                <a:cubicBezTo>
                  <a:pt x="7" y="12"/>
                  <a:pt x="6" y="15"/>
                  <a:pt x="4" y="15"/>
                </a:cubicBezTo>
                <a:cubicBezTo>
                  <a:pt x="2" y="15"/>
                  <a:pt x="2" y="10"/>
                  <a:pt x="2" y="8"/>
                </a:cubicBezTo>
                <a:cubicBezTo>
                  <a:pt x="2" y="6"/>
                  <a:pt x="2" y="2"/>
                  <a:pt x="4" y="2"/>
                </a:cubicBezTo>
                <a:cubicBezTo>
                  <a:pt x="7" y="2"/>
                  <a:pt x="7" y="6"/>
                  <a:pt x="7" y="8"/>
                </a:cubicBezTo>
                <a:close/>
                <a:moveTo>
                  <a:pt x="2" y="14"/>
                </a:moveTo>
                <a:cubicBezTo>
                  <a:pt x="2" y="14"/>
                  <a:pt x="2" y="14"/>
                  <a:pt x="2" y="14"/>
                </a:cubicBezTo>
                <a:cubicBezTo>
                  <a:pt x="2" y="16"/>
                  <a:pt x="3" y="17"/>
                  <a:pt x="5" y="17"/>
                </a:cubicBezTo>
                <a:cubicBezTo>
                  <a:pt x="8" y="17"/>
                  <a:pt x="9" y="12"/>
                  <a:pt x="9" y="7"/>
                </a:cubicBezTo>
                <a:cubicBezTo>
                  <a:pt x="9" y="4"/>
                  <a:pt x="8" y="0"/>
                  <a:pt x="5" y="0"/>
                </a:cubicBezTo>
                <a:cubicBezTo>
                  <a:pt x="3" y="0"/>
                  <a:pt x="2" y="1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1"/>
                  <a:pt x="0" y="21"/>
                  <a:pt x="0" y="21"/>
                </a:cubicBezTo>
                <a:cubicBezTo>
                  <a:pt x="2" y="21"/>
                  <a:pt x="2" y="21"/>
                  <a:pt x="2" y="21"/>
                </a:cubicBezTo>
                <a:lnTo>
                  <a:pt x="2" y="14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0" name="Freeform 836"/>
          <p:cNvSpPr>
            <a:spLocks noEditPoints="1"/>
          </p:cNvSpPr>
          <p:nvPr/>
        </p:nvSpPr>
        <p:spPr bwMode="auto">
          <a:xfrm>
            <a:off x="3800476" y="3692525"/>
            <a:ext cx="38100" cy="79375"/>
          </a:xfrm>
          <a:custGeom>
            <a:avLst/>
            <a:gdLst/>
            <a:ahLst/>
            <a:cxnLst>
              <a:cxn ang="0">
                <a:pos x="8" y="8"/>
              </a:cxn>
              <a:cxn ang="0">
                <a:pos x="5" y="15"/>
              </a:cxn>
              <a:cxn ang="0">
                <a:pos x="2" y="8"/>
              </a:cxn>
              <a:cxn ang="0">
                <a:pos x="5" y="2"/>
              </a:cxn>
              <a:cxn ang="0">
                <a:pos x="8" y="8"/>
              </a:cxn>
              <a:cxn ang="0">
                <a:pos x="2" y="14"/>
              </a:cxn>
              <a:cxn ang="0">
                <a:pos x="2" y="14"/>
              </a:cxn>
              <a:cxn ang="0">
                <a:pos x="5" y="17"/>
              </a:cxn>
              <a:cxn ang="0">
                <a:pos x="10" y="7"/>
              </a:cxn>
              <a:cxn ang="0">
                <a:pos x="5" y="0"/>
              </a:cxn>
              <a:cxn ang="0">
                <a:pos x="2" y="2"/>
              </a:cxn>
              <a:cxn ang="0">
                <a:pos x="2" y="2"/>
              </a:cxn>
              <a:cxn ang="0">
                <a:pos x="2" y="1"/>
              </a:cxn>
              <a:cxn ang="0">
                <a:pos x="0" y="1"/>
              </a:cxn>
              <a:cxn ang="0">
                <a:pos x="0" y="21"/>
              </a:cxn>
              <a:cxn ang="0">
                <a:pos x="2" y="21"/>
              </a:cxn>
              <a:cxn ang="0">
                <a:pos x="2" y="14"/>
              </a:cxn>
            </a:cxnLst>
            <a:rect l="0" t="0" r="r" b="b"/>
            <a:pathLst>
              <a:path w="10" h="21">
                <a:moveTo>
                  <a:pt x="8" y="8"/>
                </a:moveTo>
                <a:cubicBezTo>
                  <a:pt x="8" y="12"/>
                  <a:pt x="7" y="15"/>
                  <a:pt x="5" y="15"/>
                </a:cubicBezTo>
                <a:cubicBezTo>
                  <a:pt x="2" y="15"/>
                  <a:pt x="2" y="10"/>
                  <a:pt x="2" y="8"/>
                </a:cubicBezTo>
                <a:cubicBezTo>
                  <a:pt x="2" y="6"/>
                  <a:pt x="2" y="2"/>
                  <a:pt x="5" y="2"/>
                </a:cubicBezTo>
                <a:cubicBezTo>
                  <a:pt x="7" y="2"/>
                  <a:pt x="8" y="6"/>
                  <a:pt x="8" y="8"/>
                </a:cubicBezTo>
                <a:close/>
                <a:moveTo>
                  <a:pt x="2" y="14"/>
                </a:moveTo>
                <a:cubicBezTo>
                  <a:pt x="2" y="14"/>
                  <a:pt x="2" y="14"/>
                  <a:pt x="2" y="14"/>
                </a:cubicBezTo>
                <a:cubicBezTo>
                  <a:pt x="3" y="16"/>
                  <a:pt x="4" y="17"/>
                  <a:pt x="5" y="17"/>
                </a:cubicBezTo>
                <a:cubicBezTo>
                  <a:pt x="9" y="17"/>
                  <a:pt x="10" y="12"/>
                  <a:pt x="10" y="7"/>
                </a:cubicBezTo>
                <a:cubicBezTo>
                  <a:pt x="10" y="4"/>
                  <a:pt x="9" y="0"/>
                  <a:pt x="5" y="0"/>
                </a:cubicBezTo>
                <a:cubicBezTo>
                  <a:pt x="4" y="0"/>
                  <a:pt x="3" y="1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1"/>
                  <a:pt x="0" y="21"/>
                  <a:pt x="0" y="21"/>
                </a:cubicBezTo>
                <a:cubicBezTo>
                  <a:pt x="2" y="21"/>
                  <a:pt x="2" y="21"/>
                  <a:pt x="2" y="21"/>
                </a:cubicBezTo>
                <a:lnTo>
                  <a:pt x="2" y="14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1" name="Freeform 837"/>
          <p:cNvSpPr>
            <a:spLocks noEditPoints="1"/>
          </p:cNvSpPr>
          <p:nvPr/>
        </p:nvSpPr>
        <p:spPr bwMode="auto">
          <a:xfrm>
            <a:off x="3846513" y="3692525"/>
            <a:ext cx="33338" cy="63500"/>
          </a:xfrm>
          <a:custGeom>
            <a:avLst/>
            <a:gdLst/>
            <a:ahLst/>
            <a:cxnLst>
              <a:cxn ang="0">
                <a:pos x="2" y="7"/>
              </a:cxn>
              <a:cxn ang="0">
                <a:pos x="5" y="2"/>
              </a:cxn>
              <a:cxn ang="0">
                <a:pos x="7" y="7"/>
              </a:cxn>
              <a:cxn ang="0">
                <a:pos x="2" y="7"/>
              </a:cxn>
              <a:cxn ang="0">
                <a:pos x="7" y="11"/>
              </a:cxn>
              <a:cxn ang="0">
                <a:pos x="5" y="15"/>
              </a:cxn>
              <a:cxn ang="0">
                <a:pos x="2" y="9"/>
              </a:cxn>
              <a:cxn ang="0">
                <a:pos x="9" y="9"/>
              </a:cxn>
              <a:cxn ang="0">
                <a:pos x="5" y="0"/>
              </a:cxn>
              <a:cxn ang="0">
                <a:pos x="0" y="8"/>
              </a:cxn>
              <a:cxn ang="0">
                <a:pos x="5" y="17"/>
              </a:cxn>
              <a:cxn ang="0">
                <a:pos x="9" y="11"/>
              </a:cxn>
              <a:cxn ang="0">
                <a:pos x="7" y="11"/>
              </a:cxn>
            </a:cxnLst>
            <a:rect l="0" t="0" r="r" b="b"/>
            <a:pathLst>
              <a:path w="9" h="17">
                <a:moveTo>
                  <a:pt x="2" y="7"/>
                </a:moveTo>
                <a:cubicBezTo>
                  <a:pt x="2" y="5"/>
                  <a:pt x="2" y="2"/>
                  <a:pt x="5" y="2"/>
                </a:cubicBezTo>
                <a:cubicBezTo>
                  <a:pt x="7" y="2"/>
                  <a:pt x="7" y="5"/>
                  <a:pt x="7" y="7"/>
                </a:cubicBezTo>
                <a:lnTo>
                  <a:pt x="2" y="7"/>
                </a:lnTo>
                <a:close/>
                <a:moveTo>
                  <a:pt x="7" y="11"/>
                </a:moveTo>
                <a:cubicBezTo>
                  <a:pt x="7" y="13"/>
                  <a:pt x="7" y="15"/>
                  <a:pt x="5" y="15"/>
                </a:cubicBezTo>
                <a:cubicBezTo>
                  <a:pt x="2" y="15"/>
                  <a:pt x="2" y="11"/>
                  <a:pt x="2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5"/>
                  <a:pt x="9" y="0"/>
                  <a:pt x="5" y="0"/>
                </a:cubicBezTo>
                <a:cubicBezTo>
                  <a:pt x="1" y="0"/>
                  <a:pt x="0" y="5"/>
                  <a:pt x="0" y="8"/>
                </a:cubicBezTo>
                <a:cubicBezTo>
                  <a:pt x="0" y="15"/>
                  <a:pt x="2" y="17"/>
                  <a:pt x="5" y="17"/>
                </a:cubicBezTo>
                <a:cubicBezTo>
                  <a:pt x="8" y="17"/>
                  <a:pt x="9" y="14"/>
                  <a:pt x="9" y="11"/>
                </a:cubicBezTo>
                <a:lnTo>
                  <a:pt x="7" y="11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2" name="Freeform 838"/>
          <p:cNvSpPr>
            <a:spLocks/>
          </p:cNvSpPr>
          <p:nvPr/>
        </p:nvSpPr>
        <p:spPr bwMode="auto">
          <a:xfrm>
            <a:off x="3890963" y="3692525"/>
            <a:ext cx="34925" cy="60325"/>
          </a:xfrm>
          <a:custGeom>
            <a:avLst/>
            <a:gdLst/>
            <a:ahLst/>
            <a:cxnLst>
              <a:cxn ang="0">
                <a:pos x="2" y="1"/>
              </a:cxn>
              <a:cxn ang="0">
                <a:pos x="0" y="1"/>
              </a:cxn>
              <a:cxn ang="0">
                <a:pos x="0" y="16"/>
              </a:cxn>
              <a:cxn ang="0">
                <a:pos x="2" y="16"/>
              </a:cxn>
              <a:cxn ang="0">
                <a:pos x="2" y="6"/>
              </a:cxn>
              <a:cxn ang="0">
                <a:pos x="3" y="3"/>
              </a:cxn>
              <a:cxn ang="0">
                <a:pos x="5" y="2"/>
              </a:cxn>
              <a:cxn ang="0">
                <a:pos x="7" y="5"/>
              </a:cxn>
              <a:cxn ang="0">
                <a:pos x="7" y="16"/>
              </a:cxn>
              <a:cxn ang="0">
                <a:pos x="9" y="16"/>
              </a:cxn>
              <a:cxn ang="0">
                <a:pos x="9" y="4"/>
              </a:cxn>
              <a:cxn ang="0">
                <a:pos x="6" y="0"/>
              </a:cxn>
              <a:cxn ang="0">
                <a:pos x="2" y="2"/>
              </a:cxn>
              <a:cxn ang="0">
                <a:pos x="2" y="2"/>
              </a:cxn>
              <a:cxn ang="0">
                <a:pos x="2" y="1"/>
              </a:cxn>
            </a:cxnLst>
            <a:rect l="0" t="0" r="r" b="b"/>
            <a:pathLst>
              <a:path w="9" h="16">
                <a:moveTo>
                  <a:pt x="2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6"/>
                  <a:pt x="0" y="16"/>
                  <a:pt x="0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3" y="3"/>
                </a:cubicBezTo>
                <a:cubicBezTo>
                  <a:pt x="3" y="2"/>
                  <a:pt x="4" y="2"/>
                  <a:pt x="5" y="2"/>
                </a:cubicBezTo>
                <a:cubicBezTo>
                  <a:pt x="7" y="2"/>
                  <a:pt x="7" y="3"/>
                  <a:pt x="7" y="5"/>
                </a:cubicBezTo>
                <a:cubicBezTo>
                  <a:pt x="7" y="16"/>
                  <a:pt x="7" y="16"/>
                  <a:pt x="7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4"/>
                  <a:pt x="9" y="4"/>
                  <a:pt x="9" y="4"/>
                </a:cubicBezTo>
                <a:cubicBezTo>
                  <a:pt x="9" y="1"/>
                  <a:pt x="8" y="0"/>
                  <a:pt x="6" y="0"/>
                </a:cubicBezTo>
                <a:cubicBezTo>
                  <a:pt x="4" y="0"/>
                  <a:pt x="3" y="1"/>
                  <a:pt x="2" y="2"/>
                </a:cubicBezTo>
                <a:cubicBezTo>
                  <a:pt x="2" y="2"/>
                  <a:pt x="2" y="2"/>
                  <a:pt x="2" y="2"/>
                </a:cubicBezTo>
                <a:lnTo>
                  <a:pt x="2" y="1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3" name="Freeform 839"/>
          <p:cNvSpPr>
            <a:spLocks/>
          </p:cNvSpPr>
          <p:nvPr/>
        </p:nvSpPr>
        <p:spPr bwMode="auto">
          <a:xfrm>
            <a:off x="3643313" y="3816350"/>
            <a:ext cx="44450" cy="74613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10" y="2"/>
              </a:cxn>
              <a:cxn ang="0">
                <a:pos x="2" y="20"/>
              </a:cxn>
              <a:cxn ang="0">
                <a:pos x="5" y="20"/>
              </a:cxn>
              <a:cxn ang="0">
                <a:pos x="12" y="2"/>
              </a:cxn>
              <a:cxn ang="0">
                <a:pos x="12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12" h="20">
                <a:moveTo>
                  <a:pt x="0" y="2"/>
                </a:moveTo>
                <a:cubicBezTo>
                  <a:pt x="10" y="2"/>
                  <a:pt x="10" y="2"/>
                  <a:pt x="10" y="2"/>
                </a:cubicBezTo>
                <a:cubicBezTo>
                  <a:pt x="5" y="7"/>
                  <a:pt x="3" y="14"/>
                  <a:pt x="2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14"/>
                  <a:pt x="8" y="7"/>
                  <a:pt x="12" y="2"/>
                </a:cubicBezTo>
                <a:cubicBezTo>
                  <a:pt x="12" y="0"/>
                  <a:pt x="12" y="0"/>
                  <a:pt x="12" y="0"/>
                </a:cubicBezTo>
                <a:cubicBezTo>
                  <a:pt x="0" y="0"/>
                  <a:pt x="0" y="0"/>
                  <a:pt x="0" y="0"/>
                </a:cubicBez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4" name="Freeform 840"/>
          <p:cNvSpPr>
            <a:spLocks noEditPoints="1"/>
          </p:cNvSpPr>
          <p:nvPr/>
        </p:nvSpPr>
        <p:spPr bwMode="auto">
          <a:xfrm>
            <a:off x="3695701" y="3813175"/>
            <a:ext cx="46038" cy="82550"/>
          </a:xfrm>
          <a:custGeom>
            <a:avLst/>
            <a:gdLst/>
            <a:ahLst/>
            <a:cxnLst>
              <a:cxn ang="0">
                <a:pos x="9" y="15"/>
              </a:cxn>
              <a:cxn ang="0">
                <a:pos x="6" y="20"/>
              </a:cxn>
              <a:cxn ang="0">
                <a:pos x="3" y="14"/>
              </a:cxn>
              <a:cxn ang="0">
                <a:pos x="6" y="10"/>
              </a:cxn>
              <a:cxn ang="0">
                <a:pos x="9" y="15"/>
              </a:cxn>
              <a:cxn ang="0">
                <a:pos x="6" y="22"/>
              </a:cxn>
              <a:cxn ang="0">
                <a:pos x="12" y="14"/>
              </a:cxn>
              <a:cxn ang="0">
                <a:pos x="6" y="8"/>
              </a:cxn>
              <a:cxn ang="0">
                <a:pos x="2" y="11"/>
              </a:cxn>
              <a:cxn ang="0">
                <a:pos x="2" y="11"/>
              </a:cxn>
              <a:cxn ang="0">
                <a:pos x="6" y="2"/>
              </a:cxn>
              <a:cxn ang="0">
                <a:pos x="9" y="5"/>
              </a:cxn>
              <a:cxn ang="0">
                <a:pos x="11" y="5"/>
              </a:cxn>
              <a:cxn ang="0">
                <a:pos x="6" y="0"/>
              </a:cxn>
              <a:cxn ang="0">
                <a:pos x="0" y="12"/>
              </a:cxn>
              <a:cxn ang="0">
                <a:pos x="6" y="22"/>
              </a:cxn>
            </a:cxnLst>
            <a:rect l="0" t="0" r="r" b="b"/>
            <a:pathLst>
              <a:path w="12" h="22">
                <a:moveTo>
                  <a:pt x="9" y="15"/>
                </a:moveTo>
                <a:cubicBezTo>
                  <a:pt x="9" y="17"/>
                  <a:pt x="9" y="20"/>
                  <a:pt x="6" y="20"/>
                </a:cubicBezTo>
                <a:cubicBezTo>
                  <a:pt x="4" y="20"/>
                  <a:pt x="2" y="18"/>
                  <a:pt x="3" y="14"/>
                </a:cubicBezTo>
                <a:cubicBezTo>
                  <a:pt x="3" y="12"/>
                  <a:pt x="3" y="10"/>
                  <a:pt x="6" y="10"/>
                </a:cubicBezTo>
                <a:cubicBezTo>
                  <a:pt x="8" y="10"/>
                  <a:pt x="9" y="12"/>
                  <a:pt x="9" y="15"/>
                </a:cubicBezTo>
                <a:close/>
                <a:moveTo>
                  <a:pt x="6" y="22"/>
                </a:moveTo>
                <a:cubicBezTo>
                  <a:pt x="9" y="22"/>
                  <a:pt x="12" y="19"/>
                  <a:pt x="12" y="14"/>
                </a:cubicBezTo>
                <a:cubicBezTo>
                  <a:pt x="12" y="11"/>
                  <a:pt x="10" y="8"/>
                  <a:pt x="6" y="8"/>
                </a:cubicBezTo>
                <a:cubicBezTo>
                  <a:pt x="5" y="8"/>
                  <a:pt x="3" y="9"/>
                  <a:pt x="2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8"/>
                  <a:pt x="2" y="2"/>
                  <a:pt x="6" y="2"/>
                </a:cubicBezTo>
                <a:cubicBezTo>
                  <a:pt x="8" y="2"/>
                  <a:pt x="9" y="3"/>
                  <a:pt x="9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2"/>
                  <a:pt x="9" y="0"/>
                  <a:pt x="6" y="0"/>
                </a:cubicBezTo>
                <a:cubicBezTo>
                  <a:pt x="0" y="0"/>
                  <a:pt x="0" y="8"/>
                  <a:pt x="0" y="12"/>
                </a:cubicBezTo>
                <a:cubicBezTo>
                  <a:pt x="0" y="16"/>
                  <a:pt x="0" y="22"/>
                  <a:pt x="6" y="22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5" name="Freeform 841"/>
          <p:cNvSpPr>
            <a:spLocks noEditPoints="1"/>
          </p:cNvSpPr>
          <p:nvPr/>
        </p:nvSpPr>
        <p:spPr bwMode="auto">
          <a:xfrm>
            <a:off x="3748088" y="3813175"/>
            <a:ext cx="46038" cy="82550"/>
          </a:xfrm>
          <a:custGeom>
            <a:avLst/>
            <a:gdLst/>
            <a:ahLst/>
            <a:cxnLst>
              <a:cxn ang="0">
                <a:pos x="9" y="8"/>
              </a:cxn>
              <a:cxn ang="0">
                <a:pos x="6" y="12"/>
              </a:cxn>
              <a:cxn ang="0">
                <a:pos x="2" y="7"/>
              </a:cxn>
              <a:cxn ang="0">
                <a:pos x="6" y="2"/>
              </a:cxn>
              <a:cxn ang="0">
                <a:pos x="9" y="8"/>
              </a:cxn>
              <a:cxn ang="0">
                <a:pos x="6" y="0"/>
              </a:cxn>
              <a:cxn ang="0">
                <a:pos x="0" y="8"/>
              </a:cxn>
              <a:cxn ang="0">
                <a:pos x="5" y="14"/>
              </a:cxn>
              <a:cxn ang="0">
                <a:pos x="9" y="12"/>
              </a:cxn>
              <a:cxn ang="0">
                <a:pos x="9" y="12"/>
              </a:cxn>
              <a:cxn ang="0">
                <a:pos x="6" y="20"/>
              </a:cxn>
              <a:cxn ang="0">
                <a:pos x="3" y="17"/>
              </a:cxn>
              <a:cxn ang="0">
                <a:pos x="0" y="17"/>
              </a:cxn>
              <a:cxn ang="0">
                <a:pos x="5" y="22"/>
              </a:cxn>
              <a:cxn ang="0">
                <a:pos x="12" y="10"/>
              </a:cxn>
              <a:cxn ang="0">
                <a:pos x="6" y="0"/>
              </a:cxn>
            </a:cxnLst>
            <a:rect l="0" t="0" r="r" b="b"/>
            <a:pathLst>
              <a:path w="12" h="22">
                <a:moveTo>
                  <a:pt x="9" y="8"/>
                </a:moveTo>
                <a:cubicBezTo>
                  <a:pt x="9" y="10"/>
                  <a:pt x="8" y="12"/>
                  <a:pt x="6" y="12"/>
                </a:cubicBezTo>
                <a:cubicBezTo>
                  <a:pt x="3" y="12"/>
                  <a:pt x="2" y="9"/>
                  <a:pt x="2" y="7"/>
                </a:cubicBezTo>
                <a:cubicBezTo>
                  <a:pt x="2" y="5"/>
                  <a:pt x="3" y="2"/>
                  <a:pt x="6" y="2"/>
                </a:cubicBezTo>
                <a:cubicBezTo>
                  <a:pt x="8" y="2"/>
                  <a:pt x="9" y="5"/>
                  <a:pt x="9" y="8"/>
                </a:cubicBezTo>
                <a:close/>
                <a:moveTo>
                  <a:pt x="6" y="0"/>
                </a:moveTo>
                <a:cubicBezTo>
                  <a:pt x="2" y="0"/>
                  <a:pt x="0" y="3"/>
                  <a:pt x="0" y="8"/>
                </a:cubicBezTo>
                <a:cubicBezTo>
                  <a:pt x="0" y="11"/>
                  <a:pt x="2" y="14"/>
                  <a:pt x="5" y="14"/>
                </a:cubicBezTo>
                <a:cubicBezTo>
                  <a:pt x="7" y="14"/>
                  <a:pt x="8" y="13"/>
                  <a:pt x="9" y="12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14"/>
                  <a:pt x="9" y="20"/>
                  <a:pt x="6" y="20"/>
                </a:cubicBezTo>
                <a:cubicBezTo>
                  <a:pt x="4" y="20"/>
                  <a:pt x="3" y="19"/>
                  <a:pt x="3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1" y="20"/>
                  <a:pt x="2" y="22"/>
                  <a:pt x="5" y="22"/>
                </a:cubicBezTo>
                <a:cubicBezTo>
                  <a:pt x="11" y="22"/>
                  <a:pt x="12" y="14"/>
                  <a:pt x="12" y="10"/>
                </a:cubicBezTo>
                <a:cubicBezTo>
                  <a:pt x="12" y="6"/>
                  <a:pt x="11" y="0"/>
                  <a:pt x="6" y="0"/>
                </a:cubicBezTo>
                <a:close/>
              </a:path>
            </a:pathLst>
          </a:custGeom>
          <a:solidFill>
            <a:srgbClr val="000000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6" name="Freeform 842"/>
          <p:cNvSpPr>
            <a:spLocks/>
          </p:cNvSpPr>
          <p:nvPr/>
        </p:nvSpPr>
        <p:spPr bwMode="auto">
          <a:xfrm>
            <a:off x="5143501" y="2481263"/>
            <a:ext cx="74613" cy="79375"/>
          </a:xfrm>
          <a:custGeom>
            <a:avLst/>
            <a:gdLst/>
            <a:ahLst/>
            <a:cxnLst>
              <a:cxn ang="0">
                <a:pos x="7" y="50"/>
              </a:cxn>
              <a:cxn ang="0">
                <a:pos x="12" y="31"/>
              </a:cxn>
              <a:cxn ang="0">
                <a:pos x="19" y="24"/>
              </a:cxn>
              <a:cxn ang="0">
                <a:pos x="31" y="50"/>
              </a:cxn>
              <a:cxn ang="0">
                <a:pos x="36" y="50"/>
              </a:cxn>
              <a:cxn ang="0">
                <a:pos x="24" y="21"/>
              </a:cxn>
              <a:cxn ang="0">
                <a:pos x="47" y="0"/>
              </a:cxn>
              <a:cxn ang="0">
                <a:pos x="43" y="0"/>
              </a:cxn>
              <a:cxn ang="0">
                <a:pos x="12" y="26"/>
              </a:cxn>
              <a:cxn ang="0">
                <a:pos x="12" y="26"/>
              </a:cxn>
              <a:cxn ang="0">
                <a:pos x="19" y="0"/>
              </a:cxn>
              <a:cxn ang="0">
                <a:pos x="14" y="0"/>
              </a:cxn>
              <a:cxn ang="0">
                <a:pos x="0" y="50"/>
              </a:cxn>
              <a:cxn ang="0">
                <a:pos x="7" y="50"/>
              </a:cxn>
            </a:cxnLst>
            <a:rect l="0" t="0" r="r" b="b"/>
            <a:pathLst>
              <a:path w="47" h="50">
                <a:moveTo>
                  <a:pt x="7" y="50"/>
                </a:moveTo>
                <a:lnTo>
                  <a:pt x="12" y="31"/>
                </a:lnTo>
                <a:lnTo>
                  <a:pt x="19" y="24"/>
                </a:lnTo>
                <a:lnTo>
                  <a:pt x="31" y="50"/>
                </a:lnTo>
                <a:lnTo>
                  <a:pt x="36" y="50"/>
                </a:lnTo>
                <a:lnTo>
                  <a:pt x="24" y="21"/>
                </a:lnTo>
                <a:lnTo>
                  <a:pt x="47" y="0"/>
                </a:lnTo>
                <a:lnTo>
                  <a:pt x="43" y="0"/>
                </a:lnTo>
                <a:lnTo>
                  <a:pt x="12" y="26"/>
                </a:lnTo>
                <a:lnTo>
                  <a:pt x="12" y="26"/>
                </a:lnTo>
                <a:lnTo>
                  <a:pt x="19" y="0"/>
                </a:lnTo>
                <a:lnTo>
                  <a:pt x="14" y="0"/>
                </a:lnTo>
                <a:lnTo>
                  <a:pt x="0" y="50"/>
                </a:lnTo>
                <a:lnTo>
                  <a:pt x="7" y="50"/>
                </a:ln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7" name="Freeform 843"/>
          <p:cNvSpPr>
            <a:spLocks/>
          </p:cNvSpPr>
          <p:nvPr/>
        </p:nvSpPr>
        <p:spPr bwMode="auto">
          <a:xfrm>
            <a:off x="5211763" y="2500313"/>
            <a:ext cx="41275" cy="60325"/>
          </a:xfrm>
          <a:custGeom>
            <a:avLst/>
            <a:gdLst/>
            <a:ahLst/>
            <a:cxnLst>
              <a:cxn ang="0">
                <a:pos x="6" y="1"/>
              </a:cxn>
              <a:cxn ang="0">
                <a:pos x="4" y="1"/>
              </a:cxn>
              <a:cxn ang="0">
                <a:pos x="0" y="16"/>
              </a:cxn>
              <a:cxn ang="0">
                <a:pos x="2" y="16"/>
              </a:cxn>
              <a:cxn ang="0">
                <a:pos x="5" y="6"/>
              </a:cxn>
              <a:cxn ang="0">
                <a:pos x="10" y="2"/>
              </a:cxn>
              <a:cxn ang="0">
                <a:pos x="11" y="0"/>
              </a:cxn>
              <a:cxn ang="0">
                <a:pos x="5" y="3"/>
              </a:cxn>
              <a:cxn ang="0">
                <a:pos x="5" y="3"/>
              </a:cxn>
              <a:cxn ang="0">
                <a:pos x="6" y="1"/>
              </a:cxn>
            </a:cxnLst>
            <a:rect l="0" t="0" r="r" b="b"/>
            <a:pathLst>
              <a:path w="11" h="16">
                <a:moveTo>
                  <a:pt x="6" y="1"/>
                </a:moveTo>
                <a:cubicBezTo>
                  <a:pt x="4" y="1"/>
                  <a:pt x="4" y="1"/>
                  <a:pt x="4" y="1"/>
                </a:cubicBezTo>
                <a:cubicBezTo>
                  <a:pt x="0" y="16"/>
                  <a:pt x="0" y="16"/>
                  <a:pt x="0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5" y="6"/>
                  <a:pt x="5" y="6"/>
                  <a:pt x="5" y="6"/>
                </a:cubicBezTo>
                <a:cubicBezTo>
                  <a:pt x="5" y="4"/>
                  <a:pt x="7" y="2"/>
                  <a:pt x="10" y="2"/>
                </a:cubicBezTo>
                <a:cubicBezTo>
                  <a:pt x="11" y="0"/>
                  <a:pt x="11" y="0"/>
                  <a:pt x="11" y="0"/>
                </a:cubicBezTo>
                <a:cubicBezTo>
                  <a:pt x="8" y="0"/>
                  <a:pt x="7" y="1"/>
                  <a:pt x="5" y="3"/>
                </a:cubicBezTo>
                <a:cubicBezTo>
                  <a:pt x="5" y="3"/>
                  <a:pt x="5" y="3"/>
                  <a:pt x="5" y="3"/>
                </a:cubicBezTo>
                <a:lnTo>
                  <a:pt x="6" y="1"/>
                </a:ln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8" name="Freeform 844"/>
          <p:cNvSpPr>
            <a:spLocks noEditPoints="1"/>
          </p:cNvSpPr>
          <p:nvPr/>
        </p:nvSpPr>
        <p:spPr bwMode="auto">
          <a:xfrm>
            <a:off x="5245101" y="2500313"/>
            <a:ext cx="60325" cy="63500"/>
          </a:xfrm>
          <a:custGeom>
            <a:avLst/>
            <a:gdLst/>
            <a:ahLst/>
            <a:cxnLst>
              <a:cxn ang="0">
                <a:pos x="6" y="17"/>
              </a:cxn>
              <a:cxn ang="0">
                <a:pos x="14" y="8"/>
              </a:cxn>
              <a:cxn ang="0">
                <a:pos x="10" y="0"/>
              </a:cxn>
              <a:cxn ang="0">
                <a:pos x="2" y="8"/>
              </a:cxn>
              <a:cxn ang="0">
                <a:pos x="6" y="17"/>
              </a:cxn>
              <a:cxn ang="0">
                <a:pos x="6" y="15"/>
              </a:cxn>
              <a:cxn ang="0">
                <a:pos x="4" y="8"/>
              </a:cxn>
              <a:cxn ang="0">
                <a:pos x="10" y="2"/>
              </a:cxn>
              <a:cxn ang="0">
                <a:pos x="12" y="8"/>
              </a:cxn>
              <a:cxn ang="0">
                <a:pos x="6" y="15"/>
              </a:cxn>
            </a:cxnLst>
            <a:rect l="0" t="0" r="r" b="b"/>
            <a:pathLst>
              <a:path w="16" h="17">
                <a:moveTo>
                  <a:pt x="6" y="17"/>
                </a:moveTo>
                <a:cubicBezTo>
                  <a:pt x="11" y="17"/>
                  <a:pt x="13" y="12"/>
                  <a:pt x="14" y="8"/>
                </a:cubicBezTo>
                <a:cubicBezTo>
                  <a:pt x="15" y="5"/>
                  <a:pt x="16" y="0"/>
                  <a:pt x="10" y="0"/>
                </a:cubicBezTo>
                <a:cubicBezTo>
                  <a:pt x="5" y="0"/>
                  <a:pt x="3" y="5"/>
                  <a:pt x="2" y="8"/>
                </a:cubicBezTo>
                <a:cubicBezTo>
                  <a:pt x="1" y="12"/>
                  <a:pt x="0" y="17"/>
                  <a:pt x="6" y="17"/>
                </a:cubicBezTo>
                <a:close/>
                <a:moveTo>
                  <a:pt x="6" y="15"/>
                </a:moveTo>
                <a:cubicBezTo>
                  <a:pt x="2" y="15"/>
                  <a:pt x="3" y="10"/>
                  <a:pt x="4" y="8"/>
                </a:cubicBezTo>
                <a:cubicBezTo>
                  <a:pt x="5" y="6"/>
                  <a:pt x="6" y="2"/>
                  <a:pt x="10" y="2"/>
                </a:cubicBezTo>
                <a:cubicBezTo>
                  <a:pt x="14" y="2"/>
                  <a:pt x="13" y="6"/>
                  <a:pt x="12" y="8"/>
                </a:cubicBezTo>
                <a:cubicBezTo>
                  <a:pt x="11" y="11"/>
                  <a:pt x="10" y="15"/>
                  <a:pt x="6" y="15"/>
                </a:cubicBez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9" name="Freeform 845"/>
          <p:cNvSpPr>
            <a:spLocks/>
          </p:cNvSpPr>
          <p:nvPr/>
        </p:nvSpPr>
        <p:spPr bwMode="auto">
          <a:xfrm>
            <a:off x="5305426" y="2500313"/>
            <a:ext cx="55563" cy="60325"/>
          </a:xfrm>
          <a:custGeom>
            <a:avLst/>
            <a:gdLst/>
            <a:ahLst/>
            <a:cxnLst>
              <a:cxn ang="0">
                <a:pos x="5" y="5"/>
              </a:cxn>
              <a:cxn ang="0">
                <a:pos x="10" y="2"/>
              </a:cxn>
              <a:cxn ang="0">
                <a:pos x="12" y="5"/>
              </a:cxn>
              <a:cxn ang="0">
                <a:pos x="9" y="16"/>
              </a:cxn>
              <a:cxn ang="0">
                <a:pos x="11" y="16"/>
              </a:cxn>
              <a:cxn ang="0">
                <a:pos x="14" y="4"/>
              </a:cxn>
              <a:cxn ang="0">
                <a:pos x="11" y="0"/>
              </a:cxn>
              <a:cxn ang="0">
                <a:pos x="6" y="2"/>
              </a:cxn>
              <a:cxn ang="0">
                <a:pos x="6" y="2"/>
              </a:cxn>
              <a:cxn ang="0">
                <a:pos x="6" y="1"/>
              </a:cxn>
              <a:cxn ang="0">
                <a:pos x="4" y="1"/>
              </a:cxn>
              <a:cxn ang="0">
                <a:pos x="0" y="16"/>
              </a:cxn>
              <a:cxn ang="0">
                <a:pos x="2" y="16"/>
              </a:cxn>
              <a:cxn ang="0">
                <a:pos x="5" y="5"/>
              </a:cxn>
            </a:cxnLst>
            <a:rect l="0" t="0" r="r" b="b"/>
            <a:pathLst>
              <a:path w="15" h="16">
                <a:moveTo>
                  <a:pt x="5" y="5"/>
                </a:moveTo>
                <a:cubicBezTo>
                  <a:pt x="6" y="3"/>
                  <a:pt x="8" y="2"/>
                  <a:pt x="10" y="2"/>
                </a:cubicBezTo>
                <a:cubicBezTo>
                  <a:pt x="13" y="2"/>
                  <a:pt x="12" y="3"/>
                  <a:pt x="12" y="5"/>
                </a:cubicBezTo>
                <a:cubicBezTo>
                  <a:pt x="9" y="16"/>
                  <a:pt x="9" y="16"/>
                  <a:pt x="9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14" y="4"/>
                  <a:pt x="14" y="4"/>
                  <a:pt x="14" y="4"/>
                </a:cubicBezTo>
                <a:cubicBezTo>
                  <a:pt x="15" y="2"/>
                  <a:pt x="13" y="0"/>
                  <a:pt x="11" y="0"/>
                </a:cubicBezTo>
                <a:cubicBezTo>
                  <a:pt x="9" y="0"/>
                  <a:pt x="7" y="1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6" y="1"/>
                  <a:pt x="6" y="1"/>
                  <a:pt x="6" y="1"/>
                </a:cubicBezTo>
                <a:cubicBezTo>
                  <a:pt x="4" y="1"/>
                  <a:pt x="4" y="1"/>
                  <a:pt x="4" y="1"/>
                </a:cubicBezTo>
                <a:cubicBezTo>
                  <a:pt x="0" y="16"/>
                  <a:pt x="0" y="16"/>
                  <a:pt x="0" y="16"/>
                </a:cubicBezTo>
                <a:cubicBezTo>
                  <a:pt x="2" y="16"/>
                  <a:pt x="2" y="16"/>
                  <a:pt x="2" y="16"/>
                </a:cubicBezTo>
                <a:lnTo>
                  <a:pt x="5" y="5"/>
                </a:ln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0" name="Freeform 846"/>
          <p:cNvSpPr>
            <a:spLocks noEditPoints="1"/>
          </p:cNvSpPr>
          <p:nvPr/>
        </p:nvSpPr>
        <p:spPr bwMode="auto">
          <a:xfrm>
            <a:off x="5357813" y="2500313"/>
            <a:ext cx="63500" cy="82550"/>
          </a:xfrm>
          <a:custGeom>
            <a:avLst/>
            <a:gdLst/>
            <a:ahLst/>
            <a:cxnLst>
              <a:cxn ang="0">
                <a:pos x="5" y="8"/>
              </a:cxn>
              <a:cxn ang="0">
                <a:pos x="11" y="2"/>
              </a:cxn>
              <a:cxn ang="0">
                <a:pos x="13" y="9"/>
              </a:cxn>
              <a:cxn ang="0">
                <a:pos x="8" y="15"/>
              </a:cxn>
              <a:cxn ang="0">
                <a:pos x="5" y="8"/>
              </a:cxn>
              <a:cxn ang="0">
                <a:pos x="4" y="15"/>
              </a:cxn>
              <a:cxn ang="0">
                <a:pos x="4" y="15"/>
              </a:cxn>
              <a:cxn ang="0">
                <a:pos x="7" y="17"/>
              </a:cxn>
              <a:cxn ang="0">
                <a:pos x="15" y="8"/>
              </a:cxn>
              <a:cxn ang="0">
                <a:pos x="11" y="0"/>
              </a:cxn>
              <a:cxn ang="0">
                <a:pos x="7" y="2"/>
              </a:cxn>
              <a:cxn ang="0">
                <a:pos x="7" y="2"/>
              </a:cxn>
              <a:cxn ang="0">
                <a:pos x="7" y="1"/>
              </a:cxn>
              <a:cxn ang="0">
                <a:pos x="5" y="1"/>
              </a:cxn>
              <a:cxn ang="0">
                <a:pos x="0" y="22"/>
              </a:cxn>
              <a:cxn ang="0">
                <a:pos x="2" y="22"/>
              </a:cxn>
              <a:cxn ang="0">
                <a:pos x="4" y="15"/>
              </a:cxn>
            </a:cxnLst>
            <a:rect l="0" t="0" r="r" b="b"/>
            <a:pathLst>
              <a:path w="17" h="22">
                <a:moveTo>
                  <a:pt x="5" y="8"/>
                </a:moveTo>
                <a:cubicBezTo>
                  <a:pt x="6" y="6"/>
                  <a:pt x="7" y="2"/>
                  <a:pt x="11" y="2"/>
                </a:cubicBezTo>
                <a:cubicBezTo>
                  <a:pt x="15" y="2"/>
                  <a:pt x="14" y="7"/>
                  <a:pt x="13" y="9"/>
                </a:cubicBezTo>
                <a:cubicBezTo>
                  <a:pt x="12" y="11"/>
                  <a:pt x="11" y="15"/>
                  <a:pt x="8" y="15"/>
                </a:cubicBezTo>
                <a:cubicBezTo>
                  <a:pt x="3" y="15"/>
                  <a:pt x="5" y="11"/>
                  <a:pt x="5" y="8"/>
                </a:cubicBezTo>
                <a:close/>
                <a:moveTo>
                  <a:pt x="4" y="15"/>
                </a:moveTo>
                <a:cubicBezTo>
                  <a:pt x="4" y="15"/>
                  <a:pt x="4" y="15"/>
                  <a:pt x="4" y="15"/>
                </a:cubicBezTo>
                <a:cubicBezTo>
                  <a:pt x="4" y="16"/>
                  <a:pt x="6" y="17"/>
                  <a:pt x="7" y="17"/>
                </a:cubicBezTo>
                <a:cubicBezTo>
                  <a:pt x="13" y="17"/>
                  <a:pt x="14" y="11"/>
                  <a:pt x="15" y="8"/>
                </a:cubicBezTo>
                <a:cubicBezTo>
                  <a:pt x="16" y="5"/>
                  <a:pt x="17" y="0"/>
                  <a:pt x="11" y="0"/>
                </a:cubicBezTo>
                <a:cubicBezTo>
                  <a:pt x="10" y="0"/>
                  <a:pt x="8" y="1"/>
                  <a:pt x="7" y="2"/>
                </a:cubicBezTo>
                <a:cubicBezTo>
                  <a:pt x="7" y="2"/>
                  <a:pt x="7" y="2"/>
                  <a:pt x="7" y="2"/>
                </a:cubicBezTo>
                <a:cubicBezTo>
                  <a:pt x="7" y="1"/>
                  <a:pt x="7" y="1"/>
                  <a:pt x="7" y="1"/>
                </a:cubicBezTo>
                <a:cubicBezTo>
                  <a:pt x="5" y="1"/>
                  <a:pt x="5" y="1"/>
                  <a:pt x="5" y="1"/>
                </a:cubicBezTo>
                <a:cubicBezTo>
                  <a:pt x="0" y="22"/>
                  <a:pt x="0" y="22"/>
                  <a:pt x="0" y="22"/>
                </a:cubicBezTo>
                <a:cubicBezTo>
                  <a:pt x="2" y="22"/>
                  <a:pt x="2" y="22"/>
                  <a:pt x="2" y="22"/>
                </a:cubicBezTo>
                <a:lnTo>
                  <a:pt x="4" y="15"/>
                </a:ln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1" name="Freeform 847"/>
          <p:cNvSpPr>
            <a:spLocks/>
          </p:cNvSpPr>
          <p:nvPr/>
        </p:nvSpPr>
        <p:spPr bwMode="auto">
          <a:xfrm>
            <a:off x="5421313" y="2500313"/>
            <a:ext cx="41275" cy="60325"/>
          </a:xfrm>
          <a:custGeom>
            <a:avLst/>
            <a:gdLst/>
            <a:ahLst/>
            <a:cxnLst>
              <a:cxn ang="0">
                <a:pos x="6" y="1"/>
              </a:cxn>
              <a:cxn ang="0">
                <a:pos x="4" y="1"/>
              </a:cxn>
              <a:cxn ang="0">
                <a:pos x="0" y="16"/>
              </a:cxn>
              <a:cxn ang="0">
                <a:pos x="2" y="16"/>
              </a:cxn>
              <a:cxn ang="0">
                <a:pos x="5" y="6"/>
              </a:cxn>
              <a:cxn ang="0">
                <a:pos x="11" y="2"/>
              </a:cxn>
              <a:cxn ang="0">
                <a:pos x="11" y="0"/>
              </a:cxn>
              <a:cxn ang="0">
                <a:pos x="6" y="3"/>
              </a:cxn>
              <a:cxn ang="0">
                <a:pos x="6" y="3"/>
              </a:cxn>
              <a:cxn ang="0">
                <a:pos x="6" y="1"/>
              </a:cxn>
            </a:cxnLst>
            <a:rect l="0" t="0" r="r" b="b"/>
            <a:pathLst>
              <a:path w="11" h="16">
                <a:moveTo>
                  <a:pt x="6" y="1"/>
                </a:moveTo>
                <a:cubicBezTo>
                  <a:pt x="4" y="1"/>
                  <a:pt x="4" y="1"/>
                  <a:pt x="4" y="1"/>
                </a:cubicBezTo>
                <a:cubicBezTo>
                  <a:pt x="0" y="16"/>
                  <a:pt x="0" y="16"/>
                  <a:pt x="0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5" y="6"/>
                  <a:pt x="5" y="6"/>
                  <a:pt x="5" y="6"/>
                </a:cubicBezTo>
                <a:cubicBezTo>
                  <a:pt x="6" y="4"/>
                  <a:pt x="7" y="2"/>
                  <a:pt x="11" y="2"/>
                </a:cubicBezTo>
                <a:cubicBezTo>
                  <a:pt x="11" y="0"/>
                  <a:pt x="11" y="0"/>
                  <a:pt x="11" y="0"/>
                </a:cubicBezTo>
                <a:cubicBezTo>
                  <a:pt x="9" y="0"/>
                  <a:pt x="7" y="1"/>
                  <a:pt x="6" y="3"/>
                </a:cubicBezTo>
                <a:cubicBezTo>
                  <a:pt x="6" y="3"/>
                  <a:pt x="6" y="3"/>
                  <a:pt x="6" y="3"/>
                </a:cubicBezTo>
                <a:lnTo>
                  <a:pt x="6" y="1"/>
                </a:ln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2" name="Freeform 848"/>
          <p:cNvSpPr>
            <a:spLocks noEditPoints="1"/>
          </p:cNvSpPr>
          <p:nvPr/>
        </p:nvSpPr>
        <p:spPr bwMode="auto">
          <a:xfrm>
            <a:off x="5459413" y="2481263"/>
            <a:ext cx="30163" cy="79375"/>
          </a:xfrm>
          <a:custGeom>
            <a:avLst/>
            <a:gdLst/>
            <a:ahLst/>
            <a:cxnLst>
              <a:cxn ang="0">
                <a:pos x="5" y="50"/>
              </a:cxn>
              <a:cxn ang="0">
                <a:pos x="17" y="14"/>
              </a:cxn>
              <a:cxn ang="0">
                <a:pos x="12" y="14"/>
              </a:cxn>
              <a:cxn ang="0">
                <a:pos x="0" y="50"/>
              </a:cxn>
              <a:cxn ang="0">
                <a:pos x="5" y="50"/>
              </a:cxn>
              <a:cxn ang="0">
                <a:pos x="17" y="7"/>
              </a:cxn>
              <a:cxn ang="0">
                <a:pos x="19" y="0"/>
              </a:cxn>
              <a:cxn ang="0">
                <a:pos x="14" y="0"/>
              </a:cxn>
              <a:cxn ang="0">
                <a:pos x="12" y="7"/>
              </a:cxn>
              <a:cxn ang="0">
                <a:pos x="17" y="7"/>
              </a:cxn>
            </a:cxnLst>
            <a:rect l="0" t="0" r="r" b="b"/>
            <a:pathLst>
              <a:path w="19" h="50">
                <a:moveTo>
                  <a:pt x="5" y="50"/>
                </a:moveTo>
                <a:lnTo>
                  <a:pt x="17" y="14"/>
                </a:lnTo>
                <a:lnTo>
                  <a:pt x="12" y="14"/>
                </a:lnTo>
                <a:lnTo>
                  <a:pt x="0" y="50"/>
                </a:lnTo>
                <a:lnTo>
                  <a:pt x="5" y="50"/>
                </a:lnTo>
                <a:close/>
                <a:moveTo>
                  <a:pt x="17" y="7"/>
                </a:moveTo>
                <a:lnTo>
                  <a:pt x="19" y="0"/>
                </a:lnTo>
                <a:lnTo>
                  <a:pt x="14" y="0"/>
                </a:lnTo>
                <a:lnTo>
                  <a:pt x="12" y="7"/>
                </a:lnTo>
                <a:lnTo>
                  <a:pt x="17" y="7"/>
                </a:ln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3" name="Freeform 849"/>
          <p:cNvSpPr>
            <a:spLocks/>
          </p:cNvSpPr>
          <p:nvPr/>
        </p:nvSpPr>
        <p:spPr bwMode="auto">
          <a:xfrm>
            <a:off x="5489576" y="2500313"/>
            <a:ext cx="52388" cy="60325"/>
          </a:xfrm>
          <a:custGeom>
            <a:avLst/>
            <a:gdLst/>
            <a:ahLst/>
            <a:cxnLst>
              <a:cxn ang="0">
                <a:pos x="5" y="5"/>
              </a:cxn>
              <a:cxn ang="0">
                <a:pos x="10" y="2"/>
              </a:cxn>
              <a:cxn ang="0">
                <a:pos x="12" y="5"/>
              </a:cxn>
              <a:cxn ang="0">
                <a:pos x="9" y="16"/>
              </a:cxn>
              <a:cxn ang="0">
                <a:pos x="11" y="16"/>
              </a:cxn>
              <a:cxn ang="0">
                <a:pos x="14" y="4"/>
              </a:cxn>
              <a:cxn ang="0">
                <a:pos x="10" y="0"/>
              </a:cxn>
              <a:cxn ang="0">
                <a:pos x="5" y="2"/>
              </a:cxn>
              <a:cxn ang="0">
                <a:pos x="5" y="2"/>
              </a:cxn>
              <a:cxn ang="0">
                <a:pos x="6" y="1"/>
              </a:cxn>
              <a:cxn ang="0">
                <a:pos x="4" y="1"/>
              </a:cxn>
              <a:cxn ang="0">
                <a:pos x="0" y="16"/>
              </a:cxn>
              <a:cxn ang="0">
                <a:pos x="2" y="16"/>
              </a:cxn>
              <a:cxn ang="0">
                <a:pos x="5" y="5"/>
              </a:cxn>
            </a:cxnLst>
            <a:rect l="0" t="0" r="r" b="b"/>
            <a:pathLst>
              <a:path w="14" h="16">
                <a:moveTo>
                  <a:pt x="5" y="5"/>
                </a:moveTo>
                <a:cubicBezTo>
                  <a:pt x="5" y="3"/>
                  <a:pt x="7" y="2"/>
                  <a:pt x="10" y="2"/>
                </a:cubicBezTo>
                <a:cubicBezTo>
                  <a:pt x="12" y="2"/>
                  <a:pt x="12" y="3"/>
                  <a:pt x="12" y="5"/>
                </a:cubicBezTo>
                <a:cubicBezTo>
                  <a:pt x="9" y="16"/>
                  <a:pt x="9" y="16"/>
                  <a:pt x="9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2"/>
                  <a:pt x="13" y="0"/>
                  <a:pt x="10" y="0"/>
                </a:cubicBezTo>
                <a:cubicBezTo>
                  <a:pt x="8" y="0"/>
                  <a:pt x="7" y="1"/>
                  <a:pt x="5" y="2"/>
                </a:cubicBezTo>
                <a:cubicBezTo>
                  <a:pt x="5" y="2"/>
                  <a:pt x="5" y="2"/>
                  <a:pt x="5" y="2"/>
                </a:cubicBezTo>
                <a:cubicBezTo>
                  <a:pt x="6" y="1"/>
                  <a:pt x="6" y="1"/>
                  <a:pt x="6" y="1"/>
                </a:cubicBezTo>
                <a:cubicBezTo>
                  <a:pt x="4" y="1"/>
                  <a:pt x="4" y="1"/>
                  <a:pt x="4" y="1"/>
                </a:cubicBezTo>
                <a:cubicBezTo>
                  <a:pt x="0" y="16"/>
                  <a:pt x="0" y="16"/>
                  <a:pt x="0" y="16"/>
                </a:cubicBezTo>
                <a:cubicBezTo>
                  <a:pt x="2" y="16"/>
                  <a:pt x="2" y="16"/>
                  <a:pt x="2" y="16"/>
                </a:cubicBezTo>
                <a:lnTo>
                  <a:pt x="5" y="5"/>
                </a:ln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4" name="Freeform 850"/>
          <p:cNvSpPr>
            <a:spLocks/>
          </p:cNvSpPr>
          <p:nvPr/>
        </p:nvSpPr>
        <p:spPr bwMode="auto">
          <a:xfrm>
            <a:off x="5541963" y="2500313"/>
            <a:ext cx="52388" cy="63500"/>
          </a:xfrm>
          <a:custGeom>
            <a:avLst/>
            <a:gdLst/>
            <a:ahLst/>
            <a:cxnLst>
              <a:cxn ang="0">
                <a:pos x="3" y="5"/>
              </a:cxn>
              <a:cxn ang="0">
                <a:pos x="10" y="12"/>
              </a:cxn>
              <a:cxn ang="0">
                <a:pos x="6" y="15"/>
              </a:cxn>
              <a:cxn ang="0">
                <a:pos x="3" y="12"/>
              </a:cxn>
              <a:cxn ang="0">
                <a:pos x="1" y="12"/>
              </a:cxn>
              <a:cxn ang="0">
                <a:pos x="5" y="17"/>
              </a:cxn>
              <a:cxn ang="0">
                <a:pos x="12" y="12"/>
              </a:cxn>
              <a:cxn ang="0">
                <a:pos x="7" y="7"/>
              </a:cxn>
              <a:cxn ang="0">
                <a:pos x="6" y="4"/>
              </a:cxn>
              <a:cxn ang="0">
                <a:pos x="9" y="2"/>
              </a:cxn>
              <a:cxn ang="0">
                <a:pos x="12" y="5"/>
              </a:cxn>
              <a:cxn ang="0">
                <a:pos x="14" y="5"/>
              </a:cxn>
              <a:cxn ang="0">
                <a:pos x="10" y="0"/>
              </a:cxn>
              <a:cxn ang="0">
                <a:pos x="3" y="5"/>
              </a:cxn>
            </a:cxnLst>
            <a:rect l="0" t="0" r="r" b="b"/>
            <a:pathLst>
              <a:path w="14" h="17">
                <a:moveTo>
                  <a:pt x="3" y="5"/>
                </a:moveTo>
                <a:cubicBezTo>
                  <a:pt x="3" y="9"/>
                  <a:pt x="11" y="8"/>
                  <a:pt x="10" y="12"/>
                </a:cubicBezTo>
                <a:cubicBezTo>
                  <a:pt x="10" y="14"/>
                  <a:pt x="8" y="15"/>
                  <a:pt x="6" y="15"/>
                </a:cubicBezTo>
                <a:cubicBezTo>
                  <a:pt x="4" y="15"/>
                  <a:pt x="3" y="14"/>
                  <a:pt x="3" y="12"/>
                </a:cubicBezTo>
                <a:cubicBezTo>
                  <a:pt x="1" y="12"/>
                  <a:pt x="1" y="12"/>
                  <a:pt x="1" y="12"/>
                </a:cubicBezTo>
                <a:cubicBezTo>
                  <a:pt x="0" y="15"/>
                  <a:pt x="2" y="17"/>
                  <a:pt x="5" y="17"/>
                </a:cubicBezTo>
                <a:cubicBezTo>
                  <a:pt x="9" y="17"/>
                  <a:pt x="11" y="15"/>
                  <a:pt x="12" y="12"/>
                </a:cubicBezTo>
                <a:cubicBezTo>
                  <a:pt x="13" y="9"/>
                  <a:pt x="10" y="8"/>
                  <a:pt x="7" y="7"/>
                </a:cubicBezTo>
                <a:cubicBezTo>
                  <a:pt x="6" y="6"/>
                  <a:pt x="5" y="5"/>
                  <a:pt x="6" y="4"/>
                </a:cubicBezTo>
                <a:cubicBezTo>
                  <a:pt x="6" y="3"/>
                  <a:pt x="7" y="2"/>
                  <a:pt x="9" y="2"/>
                </a:cubicBezTo>
                <a:cubicBezTo>
                  <a:pt x="11" y="2"/>
                  <a:pt x="12" y="3"/>
                  <a:pt x="12" y="5"/>
                </a:cubicBezTo>
                <a:cubicBezTo>
                  <a:pt x="14" y="5"/>
                  <a:pt x="14" y="5"/>
                  <a:pt x="14" y="5"/>
                </a:cubicBezTo>
                <a:cubicBezTo>
                  <a:pt x="14" y="2"/>
                  <a:pt x="13" y="0"/>
                  <a:pt x="10" y="0"/>
                </a:cubicBezTo>
                <a:cubicBezTo>
                  <a:pt x="6" y="0"/>
                  <a:pt x="4" y="2"/>
                  <a:pt x="3" y="5"/>
                </a:cubicBez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5" name="Freeform 851"/>
          <p:cNvSpPr>
            <a:spLocks noEditPoints="1"/>
          </p:cNvSpPr>
          <p:nvPr/>
        </p:nvSpPr>
        <p:spPr bwMode="auto">
          <a:xfrm>
            <a:off x="5135563" y="2582863"/>
            <a:ext cx="79375" cy="82550"/>
          </a:xfrm>
          <a:custGeom>
            <a:avLst/>
            <a:gdLst/>
            <a:ahLst/>
            <a:cxnLst>
              <a:cxn ang="0">
                <a:pos x="7" y="22"/>
              </a:cxn>
              <a:cxn ang="0">
                <a:pos x="18" y="11"/>
              </a:cxn>
              <a:cxn ang="0">
                <a:pos x="13" y="0"/>
              </a:cxn>
              <a:cxn ang="0">
                <a:pos x="3" y="10"/>
              </a:cxn>
              <a:cxn ang="0">
                <a:pos x="7" y="22"/>
              </a:cxn>
              <a:cxn ang="0">
                <a:pos x="8" y="20"/>
              </a:cxn>
              <a:cxn ang="0">
                <a:pos x="5" y="11"/>
              </a:cxn>
              <a:cxn ang="0">
                <a:pos x="13" y="1"/>
              </a:cxn>
              <a:cxn ang="0">
                <a:pos x="16" y="11"/>
              </a:cxn>
              <a:cxn ang="0">
                <a:pos x="8" y="20"/>
              </a:cxn>
            </a:cxnLst>
            <a:rect l="0" t="0" r="r" b="b"/>
            <a:pathLst>
              <a:path w="21" h="22">
                <a:moveTo>
                  <a:pt x="7" y="22"/>
                </a:moveTo>
                <a:cubicBezTo>
                  <a:pt x="15" y="22"/>
                  <a:pt x="17" y="16"/>
                  <a:pt x="18" y="11"/>
                </a:cubicBezTo>
                <a:cubicBezTo>
                  <a:pt x="19" y="7"/>
                  <a:pt x="21" y="0"/>
                  <a:pt x="13" y="0"/>
                </a:cubicBezTo>
                <a:cubicBezTo>
                  <a:pt x="6" y="0"/>
                  <a:pt x="4" y="6"/>
                  <a:pt x="3" y="10"/>
                </a:cubicBezTo>
                <a:cubicBezTo>
                  <a:pt x="2" y="15"/>
                  <a:pt x="0" y="22"/>
                  <a:pt x="7" y="22"/>
                </a:cubicBezTo>
                <a:close/>
                <a:moveTo>
                  <a:pt x="8" y="20"/>
                </a:moveTo>
                <a:cubicBezTo>
                  <a:pt x="2" y="20"/>
                  <a:pt x="4" y="14"/>
                  <a:pt x="5" y="11"/>
                </a:cubicBezTo>
                <a:cubicBezTo>
                  <a:pt x="6" y="8"/>
                  <a:pt x="8" y="1"/>
                  <a:pt x="13" y="1"/>
                </a:cubicBezTo>
                <a:cubicBezTo>
                  <a:pt x="18" y="1"/>
                  <a:pt x="17" y="8"/>
                  <a:pt x="16" y="11"/>
                </a:cubicBezTo>
                <a:cubicBezTo>
                  <a:pt x="15" y="14"/>
                  <a:pt x="14" y="20"/>
                  <a:pt x="8" y="20"/>
                </a:cubicBez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6" name="Freeform 852"/>
          <p:cNvSpPr>
            <a:spLocks/>
          </p:cNvSpPr>
          <p:nvPr/>
        </p:nvSpPr>
        <p:spPr bwMode="auto">
          <a:xfrm>
            <a:off x="5211763" y="2582863"/>
            <a:ext cx="30163" cy="79375"/>
          </a:xfrm>
          <a:custGeom>
            <a:avLst/>
            <a:gdLst/>
            <a:ahLst/>
            <a:cxnLst>
              <a:cxn ang="0">
                <a:pos x="4" y="50"/>
              </a:cxn>
              <a:cxn ang="0">
                <a:pos x="19" y="0"/>
              </a:cxn>
              <a:cxn ang="0">
                <a:pos x="14" y="0"/>
              </a:cxn>
              <a:cxn ang="0">
                <a:pos x="0" y="50"/>
              </a:cxn>
              <a:cxn ang="0">
                <a:pos x="4" y="50"/>
              </a:cxn>
            </a:cxnLst>
            <a:rect l="0" t="0" r="r" b="b"/>
            <a:pathLst>
              <a:path w="19" h="50">
                <a:moveTo>
                  <a:pt x="4" y="50"/>
                </a:moveTo>
                <a:lnTo>
                  <a:pt x="19" y="0"/>
                </a:lnTo>
                <a:lnTo>
                  <a:pt x="14" y="0"/>
                </a:lnTo>
                <a:lnTo>
                  <a:pt x="0" y="50"/>
                </a:lnTo>
                <a:lnTo>
                  <a:pt x="4" y="50"/>
                </a:ln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7" name="Freeform 853"/>
          <p:cNvSpPr>
            <a:spLocks noEditPoints="1"/>
          </p:cNvSpPr>
          <p:nvPr/>
        </p:nvSpPr>
        <p:spPr bwMode="auto">
          <a:xfrm>
            <a:off x="5237163" y="2601913"/>
            <a:ext cx="49213" cy="63500"/>
          </a:xfrm>
          <a:custGeom>
            <a:avLst/>
            <a:gdLst/>
            <a:ahLst/>
            <a:cxnLst>
              <a:cxn ang="0">
                <a:pos x="9" y="11"/>
              </a:cxn>
              <a:cxn ang="0">
                <a:pos x="7" y="14"/>
              </a:cxn>
              <a:cxn ang="0">
                <a:pos x="4" y="15"/>
              </a:cxn>
              <a:cxn ang="0">
                <a:pos x="2" y="13"/>
              </a:cxn>
              <a:cxn ang="0">
                <a:pos x="5" y="9"/>
              </a:cxn>
              <a:cxn ang="0">
                <a:pos x="10" y="8"/>
              </a:cxn>
              <a:cxn ang="0">
                <a:pos x="9" y="11"/>
              </a:cxn>
              <a:cxn ang="0">
                <a:pos x="5" y="5"/>
              </a:cxn>
              <a:cxn ang="0">
                <a:pos x="9" y="2"/>
              </a:cxn>
              <a:cxn ang="0">
                <a:pos x="11" y="3"/>
              </a:cxn>
              <a:cxn ang="0">
                <a:pos x="10" y="6"/>
              </a:cxn>
              <a:cxn ang="0">
                <a:pos x="10" y="7"/>
              </a:cxn>
              <a:cxn ang="0">
                <a:pos x="4" y="8"/>
              </a:cxn>
              <a:cxn ang="0">
                <a:pos x="0" y="12"/>
              </a:cxn>
              <a:cxn ang="0">
                <a:pos x="3" y="17"/>
              </a:cxn>
              <a:cxn ang="0">
                <a:pos x="8" y="15"/>
              </a:cxn>
              <a:cxn ang="0">
                <a:pos x="8" y="15"/>
              </a:cxn>
              <a:cxn ang="0">
                <a:pos x="9" y="16"/>
              </a:cxn>
              <a:cxn ang="0">
                <a:pos x="11" y="16"/>
              </a:cxn>
              <a:cxn ang="0">
                <a:pos x="11" y="15"/>
              </a:cxn>
              <a:cxn ang="0">
                <a:pos x="10" y="14"/>
              </a:cxn>
              <a:cxn ang="0">
                <a:pos x="13" y="5"/>
              </a:cxn>
              <a:cxn ang="0">
                <a:pos x="13" y="2"/>
              </a:cxn>
              <a:cxn ang="0">
                <a:pos x="9" y="0"/>
              </a:cxn>
              <a:cxn ang="0">
                <a:pos x="3" y="5"/>
              </a:cxn>
              <a:cxn ang="0">
                <a:pos x="5" y="5"/>
              </a:cxn>
            </a:cxnLst>
            <a:rect l="0" t="0" r="r" b="b"/>
            <a:pathLst>
              <a:path w="13" h="17">
                <a:moveTo>
                  <a:pt x="9" y="11"/>
                </a:moveTo>
                <a:cubicBezTo>
                  <a:pt x="9" y="12"/>
                  <a:pt x="8" y="13"/>
                  <a:pt x="7" y="14"/>
                </a:cubicBezTo>
                <a:cubicBezTo>
                  <a:pt x="6" y="15"/>
                  <a:pt x="5" y="15"/>
                  <a:pt x="4" y="15"/>
                </a:cubicBezTo>
                <a:cubicBezTo>
                  <a:pt x="2" y="15"/>
                  <a:pt x="2" y="14"/>
                  <a:pt x="2" y="13"/>
                </a:cubicBezTo>
                <a:cubicBezTo>
                  <a:pt x="3" y="11"/>
                  <a:pt x="3" y="10"/>
                  <a:pt x="5" y="9"/>
                </a:cubicBezTo>
                <a:cubicBezTo>
                  <a:pt x="7" y="9"/>
                  <a:pt x="8" y="9"/>
                  <a:pt x="10" y="8"/>
                </a:cubicBezTo>
                <a:lnTo>
                  <a:pt x="9" y="11"/>
                </a:lnTo>
                <a:close/>
                <a:moveTo>
                  <a:pt x="5" y="5"/>
                </a:moveTo>
                <a:cubicBezTo>
                  <a:pt x="5" y="3"/>
                  <a:pt x="6" y="2"/>
                  <a:pt x="9" y="2"/>
                </a:cubicBezTo>
                <a:cubicBezTo>
                  <a:pt x="10" y="2"/>
                  <a:pt x="11" y="2"/>
                  <a:pt x="11" y="3"/>
                </a:cubicBezTo>
                <a:cubicBezTo>
                  <a:pt x="11" y="4"/>
                  <a:pt x="11" y="5"/>
                  <a:pt x="10" y="6"/>
                </a:cubicBezTo>
                <a:cubicBezTo>
                  <a:pt x="10" y="6"/>
                  <a:pt x="10" y="6"/>
                  <a:pt x="10" y="7"/>
                </a:cubicBezTo>
                <a:cubicBezTo>
                  <a:pt x="8" y="7"/>
                  <a:pt x="6" y="8"/>
                  <a:pt x="4" y="8"/>
                </a:cubicBezTo>
                <a:cubicBezTo>
                  <a:pt x="2" y="9"/>
                  <a:pt x="1" y="11"/>
                  <a:pt x="0" y="12"/>
                </a:cubicBezTo>
                <a:cubicBezTo>
                  <a:pt x="0" y="15"/>
                  <a:pt x="0" y="17"/>
                  <a:pt x="3" y="17"/>
                </a:cubicBezTo>
                <a:cubicBezTo>
                  <a:pt x="5" y="17"/>
                  <a:pt x="7" y="16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6"/>
                  <a:pt x="8" y="16"/>
                  <a:pt x="9" y="16"/>
                </a:cubicBezTo>
                <a:cubicBezTo>
                  <a:pt x="10" y="17"/>
                  <a:pt x="10" y="17"/>
                  <a:pt x="11" y="16"/>
                </a:cubicBezTo>
                <a:cubicBezTo>
                  <a:pt x="11" y="15"/>
                  <a:pt x="11" y="15"/>
                  <a:pt x="11" y="15"/>
                </a:cubicBezTo>
                <a:cubicBezTo>
                  <a:pt x="10" y="15"/>
                  <a:pt x="10" y="15"/>
                  <a:pt x="10" y="14"/>
                </a:cubicBezTo>
                <a:cubicBezTo>
                  <a:pt x="13" y="5"/>
                  <a:pt x="13" y="5"/>
                  <a:pt x="13" y="5"/>
                </a:cubicBezTo>
                <a:cubicBezTo>
                  <a:pt x="13" y="4"/>
                  <a:pt x="13" y="2"/>
                  <a:pt x="13" y="2"/>
                </a:cubicBezTo>
                <a:cubicBezTo>
                  <a:pt x="12" y="1"/>
                  <a:pt x="11" y="0"/>
                  <a:pt x="9" y="0"/>
                </a:cubicBezTo>
                <a:cubicBezTo>
                  <a:pt x="6" y="0"/>
                  <a:pt x="3" y="2"/>
                  <a:pt x="3" y="5"/>
                </a:cubicBezTo>
                <a:lnTo>
                  <a:pt x="5" y="5"/>
                </a:ln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8" name="Freeform 854"/>
          <p:cNvSpPr>
            <a:spLocks/>
          </p:cNvSpPr>
          <p:nvPr/>
        </p:nvSpPr>
        <p:spPr bwMode="auto">
          <a:xfrm>
            <a:off x="5302251" y="2605088"/>
            <a:ext cx="44450" cy="57150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0" y="0"/>
              </a:cxn>
              <a:cxn ang="0">
                <a:pos x="2" y="36"/>
              </a:cxn>
              <a:cxn ang="0">
                <a:pos x="7" y="36"/>
              </a:cxn>
              <a:cxn ang="0">
                <a:pos x="28" y="0"/>
              </a:cxn>
              <a:cxn ang="0">
                <a:pos x="23" y="0"/>
              </a:cxn>
              <a:cxn ang="0">
                <a:pos x="4" y="29"/>
              </a:cxn>
              <a:cxn ang="0">
                <a:pos x="4" y="29"/>
              </a:cxn>
              <a:cxn ang="0">
                <a:pos x="4" y="0"/>
              </a:cxn>
            </a:cxnLst>
            <a:rect l="0" t="0" r="r" b="b"/>
            <a:pathLst>
              <a:path w="28" h="36">
                <a:moveTo>
                  <a:pt x="4" y="0"/>
                </a:moveTo>
                <a:lnTo>
                  <a:pt x="0" y="0"/>
                </a:lnTo>
                <a:lnTo>
                  <a:pt x="2" y="36"/>
                </a:lnTo>
                <a:lnTo>
                  <a:pt x="7" y="36"/>
                </a:lnTo>
                <a:lnTo>
                  <a:pt x="28" y="0"/>
                </a:lnTo>
                <a:lnTo>
                  <a:pt x="23" y="0"/>
                </a:lnTo>
                <a:lnTo>
                  <a:pt x="4" y="29"/>
                </a:lnTo>
                <a:lnTo>
                  <a:pt x="4" y="29"/>
                </a:lnTo>
                <a:lnTo>
                  <a:pt x="4" y="0"/>
                </a:ln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9" name="Freeform 855"/>
          <p:cNvSpPr>
            <a:spLocks/>
          </p:cNvSpPr>
          <p:nvPr/>
        </p:nvSpPr>
        <p:spPr bwMode="auto">
          <a:xfrm>
            <a:off x="5338763" y="2601913"/>
            <a:ext cx="52388" cy="63500"/>
          </a:xfrm>
          <a:custGeom>
            <a:avLst/>
            <a:gdLst/>
            <a:ahLst/>
            <a:cxnLst>
              <a:cxn ang="0">
                <a:pos x="3" y="5"/>
              </a:cxn>
              <a:cxn ang="0">
                <a:pos x="10" y="12"/>
              </a:cxn>
              <a:cxn ang="0">
                <a:pos x="6" y="15"/>
              </a:cxn>
              <a:cxn ang="0">
                <a:pos x="3" y="12"/>
              </a:cxn>
              <a:cxn ang="0">
                <a:pos x="1" y="12"/>
              </a:cxn>
              <a:cxn ang="0">
                <a:pos x="5" y="17"/>
              </a:cxn>
              <a:cxn ang="0">
                <a:pos x="12" y="12"/>
              </a:cxn>
              <a:cxn ang="0">
                <a:pos x="7" y="7"/>
              </a:cxn>
              <a:cxn ang="0">
                <a:pos x="5" y="4"/>
              </a:cxn>
              <a:cxn ang="0">
                <a:pos x="9" y="2"/>
              </a:cxn>
              <a:cxn ang="0">
                <a:pos x="11" y="5"/>
              </a:cxn>
              <a:cxn ang="0">
                <a:pos x="13" y="5"/>
              </a:cxn>
              <a:cxn ang="0">
                <a:pos x="9" y="0"/>
              </a:cxn>
              <a:cxn ang="0">
                <a:pos x="3" y="5"/>
              </a:cxn>
            </a:cxnLst>
            <a:rect l="0" t="0" r="r" b="b"/>
            <a:pathLst>
              <a:path w="14" h="17">
                <a:moveTo>
                  <a:pt x="3" y="5"/>
                </a:moveTo>
                <a:cubicBezTo>
                  <a:pt x="2" y="9"/>
                  <a:pt x="11" y="8"/>
                  <a:pt x="10" y="12"/>
                </a:cubicBezTo>
                <a:cubicBezTo>
                  <a:pt x="9" y="14"/>
                  <a:pt x="8" y="15"/>
                  <a:pt x="6" y="15"/>
                </a:cubicBezTo>
                <a:cubicBezTo>
                  <a:pt x="3" y="15"/>
                  <a:pt x="2" y="14"/>
                  <a:pt x="3" y="12"/>
                </a:cubicBezTo>
                <a:cubicBezTo>
                  <a:pt x="1" y="12"/>
                  <a:pt x="1" y="12"/>
                  <a:pt x="1" y="12"/>
                </a:cubicBezTo>
                <a:cubicBezTo>
                  <a:pt x="0" y="15"/>
                  <a:pt x="1" y="17"/>
                  <a:pt x="5" y="17"/>
                </a:cubicBezTo>
                <a:cubicBezTo>
                  <a:pt x="8" y="17"/>
                  <a:pt x="11" y="15"/>
                  <a:pt x="12" y="12"/>
                </a:cubicBezTo>
                <a:cubicBezTo>
                  <a:pt x="13" y="9"/>
                  <a:pt x="10" y="8"/>
                  <a:pt x="7" y="7"/>
                </a:cubicBezTo>
                <a:cubicBezTo>
                  <a:pt x="6" y="6"/>
                  <a:pt x="5" y="6"/>
                  <a:pt x="5" y="4"/>
                </a:cubicBezTo>
                <a:cubicBezTo>
                  <a:pt x="6" y="3"/>
                  <a:pt x="7" y="2"/>
                  <a:pt x="9" y="2"/>
                </a:cubicBezTo>
                <a:cubicBezTo>
                  <a:pt x="11" y="2"/>
                  <a:pt x="12" y="3"/>
                  <a:pt x="11" y="5"/>
                </a:cubicBezTo>
                <a:cubicBezTo>
                  <a:pt x="13" y="5"/>
                  <a:pt x="13" y="5"/>
                  <a:pt x="13" y="5"/>
                </a:cubicBezTo>
                <a:cubicBezTo>
                  <a:pt x="14" y="2"/>
                  <a:pt x="12" y="0"/>
                  <a:pt x="9" y="0"/>
                </a:cubicBezTo>
                <a:cubicBezTo>
                  <a:pt x="6" y="0"/>
                  <a:pt x="3" y="2"/>
                  <a:pt x="3" y="5"/>
                </a:cubicBez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0" name="Freeform 856"/>
          <p:cNvSpPr>
            <a:spLocks noEditPoints="1"/>
          </p:cNvSpPr>
          <p:nvPr/>
        </p:nvSpPr>
        <p:spPr bwMode="auto">
          <a:xfrm>
            <a:off x="5421313" y="2582863"/>
            <a:ext cx="68263" cy="79375"/>
          </a:xfrm>
          <a:custGeom>
            <a:avLst/>
            <a:gdLst/>
            <a:ahLst/>
            <a:cxnLst>
              <a:cxn ang="0">
                <a:pos x="7" y="11"/>
              </a:cxn>
              <a:cxn ang="0">
                <a:pos x="13" y="15"/>
              </a:cxn>
              <a:cxn ang="0">
                <a:pos x="6" y="20"/>
              </a:cxn>
              <a:cxn ang="0">
                <a:pos x="3" y="20"/>
              </a:cxn>
              <a:cxn ang="0">
                <a:pos x="5" y="11"/>
              </a:cxn>
              <a:cxn ang="0">
                <a:pos x="7" y="11"/>
              </a:cxn>
              <a:cxn ang="0">
                <a:pos x="5" y="9"/>
              </a:cxn>
              <a:cxn ang="0">
                <a:pos x="7" y="2"/>
              </a:cxn>
              <a:cxn ang="0">
                <a:pos x="10" y="2"/>
              </a:cxn>
              <a:cxn ang="0">
                <a:pos x="15" y="5"/>
              </a:cxn>
              <a:cxn ang="0">
                <a:pos x="8" y="9"/>
              </a:cxn>
              <a:cxn ang="0">
                <a:pos x="5" y="9"/>
              </a:cxn>
              <a:cxn ang="0">
                <a:pos x="4" y="21"/>
              </a:cxn>
              <a:cxn ang="0">
                <a:pos x="15" y="15"/>
              </a:cxn>
              <a:cxn ang="0">
                <a:pos x="12" y="10"/>
              </a:cxn>
              <a:cxn ang="0">
                <a:pos x="12" y="10"/>
              </a:cxn>
              <a:cxn ang="0">
                <a:pos x="17" y="5"/>
              </a:cxn>
              <a:cxn ang="0">
                <a:pos x="16" y="1"/>
              </a:cxn>
              <a:cxn ang="0">
                <a:pos x="11" y="0"/>
              </a:cxn>
              <a:cxn ang="0">
                <a:pos x="6" y="0"/>
              </a:cxn>
              <a:cxn ang="0">
                <a:pos x="0" y="21"/>
              </a:cxn>
              <a:cxn ang="0">
                <a:pos x="4" y="21"/>
              </a:cxn>
            </a:cxnLst>
            <a:rect l="0" t="0" r="r" b="b"/>
            <a:pathLst>
              <a:path w="18" h="21">
                <a:moveTo>
                  <a:pt x="7" y="11"/>
                </a:moveTo>
                <a:cubicBezTo>
                  <a:pt x="11" y="11"/>
                  <a:pt x="14" y="11"/>
                  <a:pt x="13" y="15"/>
                </a:cubicBezTo>
                <a:cubicBezTo>
                  <a:pt x="12" y="19"/>
                  <a:pt x="10" y="20"/>
                  <a:pt x="6" y="20"/>
                </a:cubicBezTo>
                <a:cubicBezTo>
                  <a:pt x="3" y="20"/>
                  <a:pt x="3" y="20"/>
                  <a:pt x="3" y="20"/>
                </a:cubicBezTo>
                <a:cubicBezTo>
                  <a:pt x="5" y="11"/>
                  <a:pt x="5" y="11"/>
                  <a:pt x="5" y="11"/>
                </a:cubicBezTo>
                <a:lnTo>
                  <a:pt x="7" y="11"/>
                </a:lnTo>
                <a:close/>
                <a:moveTo>
                  <a:pt x="5" y="9"/>
                </a:moveTo>
                <a:cubicBezTo>
                  <a:pt x="7" y="2"/>
                  <a:pt x="7" y="2"/>
                  <a:pt x="7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13" y="2"/>
                  <a:pt x="16" y="2"/>
                  <a:pt x="15" y="5"/>
                </a:cubicBezTo>
                <a:cubicBezTo>
                  <a:pt x="14" y="9"/>
                  <a:pt x="11" y="9"/>
                  <a:pt x="8" y="9"/>
                </a:cubicBezTo>
                <a:lnTo>
                  <a:pt x="5" y="9"/>
                </a:lnTo>
                <a:close/>
                <a:moveTo>
                  <a:pt x="4" y="21"/>
                </a:moveTo>
                <a:cubicBezTo>
                  <a:pt x="9" y="21"/>
                  <a:pt x="14" y="21"/>
                  <a:pt x="15" y="15"/>
                </a:cubicBezTo>
                <a:cubicBezTo>
                  <a:pt x="16" y="13"/>
                  <a:pt x="15" y="11"/>
                  <a:pt x="12" y="10"/>
                </a:cubicBezTo>
                <a:cubicBezTo>
                  <a:pt x="12" y="10"/>
                  <a:pt x="12" y="10"/>
                  <a:pt x="12" y="10"/>
                </a:cubicBezTo>
                <a:cubicBezTo>
                  <a:pt x="15" y="9"/>
                  <a:pt x="17" y="7"/>
                  <a:pt x="17" y="5"/>
                </a:cubicBezTo>
                <a:cubicBezTo>
                  <a:pt x="18" y="4"/>
                  <a:pt x="17" y="2"/>
                  <a:pt x="16" y="1"/>
                </a:cubicBezTo>
                <a:cubicBezTo>
                  <a:pt x="15" y="0"/>
                  <a:pt x="13" y="0"/>
                  <a:pt x="11" y="0"/>
                </a:cubicBezTo>
                <a:cubicBezTo>
                  <a:pt x="6" y="0"/>
                  <a:pt x="6" y="0"/>
                  <a:pt x="6" y="0"/>
                </a:cubicBezTo>
                <a:cubicBezTo>
                  <a:pt x="0" y="21"/>
                  <a:pt x="0" y="21"/>
                  <a:pt x="0" y="21"/>
                </a:cubicBezTo>
                <a:lnTo>
                  <a:pt x="4" y="21"/>
                </a:ln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1" name="Freeform 857"/>
          <p:cNvSpPr>
            <a:spLocks/>
          </p:cNvSpPr>
          <p:nvPr/>
        </p:nvSpPr>
        <p:spPr bwMode="auto">
          <a:xfrm>
            <a:off x="5489576" y="2601913"/>
            <a:ext cx="41275" cy="60325"/>
          </a:xfrm>
          <a:custGeom>
            <a:avLst/>
            <a:gdLst/>
            <a:ahLst/>
            <a:cxnLst>
              <a:cxn ang="0">
                <a:pos x="6" y="1"/>
              </a:cxn>
              <a:cxn ang="0">
                <a:pos x="4" y="1"/>
              </a:cxn>
              <a:cxn ang="0">
                <a:pos x="0" y="16"/>
              </a:cxn>
              <a:cxn ang="0">
                <a:pos x="2" y="16"/>
              </a:cxn>
              <a:cxn ang="0">
                <a:pos x="4" y="6"/>
              </a:cxn>
              <a:cxn ang="0">
                <a:pos x="10" y="2"/>
              </a:cxn>
              <a:cxn ang="0">
                <a:pos x="11" y="0"/>
              </a:cxn>
              <a:cxn ang="0">
                <a:pos x="5" y="3"/>
              </a:cxn>
              <a:cxn ang="0">
                <a:pos x="5" y="3"/>
              </a:cxn>
              <a:cxn ang="0">
                <a:pos x="6" y="1"/>
              </a:cxn>
            </a:cxnLst>
            <a:rect l="0" t="0" r="r" b="b"/>
            <a:pathLst>
              <a:path w="11" h="16">
                <a:moveTo>
                  <a:pt x="6" y="1"/>
                </a:moveTo>
                <a:cubicBezTo>
                  <a:pt x="4" y="1"/>
                  <a:pt x="4" y="1"/>
                  <a:pt x="4" y="1"/>
                </a:cubicBezTo>
                <a:cubicBezTo>
                  <a:pt x="0" y="16"/>
                  <a:pt x="0" y="16"/>
                  <a:pt x="0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4" y="6"/>
                  <a:pt x="4" y="6"/>
                  <a:pt x="4" y="6"/>
                </a:cubicBezTo>
                <a:cubicBezTo>
                  <a:pt x="5" y="4"/>
                  <a:pt x="7" y="2"/>
                  <a:pt x="10" y="2"/>
                </a:cubicBezTo>
                <a:cubicBezTo>
                  <a:pt x="11" y="0"/>
                  <a:pt x="11" y="0"/>
                  <a:pt x="11" y="0"/>
                </a:cubicBezTo>
                <a:cubicBezTo>
                  <a:pt x="8" y="0"/>
                  <a:pt x="7" y="1"/>
                  <a:pt x="5" y="3"/>
                </a:cubicBezTo>
                <a:cubicBezTo>
                  <a:pt x="5" y="3"/>
                  <a:pt x="5" y="3"/>
                  <a:pt x="5" y="3"/>
                </a:cubicBezTo>
                <a:lnTo>
                  <a:pt x="6" y="1"/>
                </a:ln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2" name="Freeform 858"/>
          <p:cNvSpPr>
            <a:spLocks noEditPoints="1"/>
          </p:cNvSpPr>
          <p:nvPr/>
        </p:nvSpPr>
        <p:spPr bwMode="auto">
          <a:xfrm>
            <a:off x="5519738" y="2601913"/>
            <a:ext cx="57150" cy="63500"/>
          </a:xfrm>
          <a:custGeom>
            <a:avLst/>
            <a:gdLst/>
            <a:ahLst/>
            <a:cxnLst>
              <a:cxn ang="0">
                <a:pos x="14" y="7"/>
              </a:cxn>
              <a:cxn ang="0">
                <a:pos x="10" y="0"/>
              </a:cxn>
              <a:cxn ang="0">
                <a:pos x="2" y="9"/>
              </a:cxn>
              <a:cxn ang="0">
                <a:pos x="6" y="17"/>
              </a:cxn>
              <a:cxn ang="0">
                <a:pos x="13" y="11"/>
              </a:cxn>
              <a:cxn ang="0">
                <a:pos x="11" y="11"/>
              </a:cxn>
              <a:cxn ang="0">
                <a:pos x="6" y="15"/>
              </a:cxn>
              <a:cxn ang="0">
                <a:pos x="4" y="8"/>
              </a:cxn>
              <a:cxn ang="0">
                <a:pos x="13" y="8"/>
              </a:cxn>
              <a:cxn ang="0">
                <a:pos x="14" y="7"/>
              </a:cxn>
              <a:cxn ang="0">
                <a:pos x="5" y="7"/>
              </a:cxn>
              <a:cxn ang="0">
                <a:pos x="10" y="2"/>
              </a:cxn>
              <a:cxn ang="0">
                <a:pos x="12" y="7"/>
              </a:cxn>
              <a:cxn ang="0">
                <a:pos x="5" y="7"/>
              </a:cxn>
            </a:cxnLst>
            <a:rect l="0" t="0" r="r" b="b"/>
            <a:pathLst>
              <a:path w="15" h="17">
                <a:moveTo>
                  <a:pt x="14" y="7"/>
                </a:moveTo>
                <a:cubicBezTo>
                  <a:pt x="15" y="4"/>
                  <a:pt x="15" y="0"/>
                  <a:pt x="10" y="0"/>
                </a:cubicBezTo>
                <a:cubicBezTo>
                  <a:pt x="5" y="0"/>
                  <a:pt x="3" y="5"/>
                  <a:pt x="2" y="9"/>
                </a:cubicBezTo>
                <a:cubicBezTo>
                  <a:pt x="1" y="12"/>
                  <a:pt x="0" y="17"/>
                  <a:pt x="6" y="17"/>
                </a:cubicBezTo>
                <a:cubicBezTo>
                  <a:pt x="10" y="17"/>
                  <a:pt x="12" y="14"/>
                  <a:pt x="13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0" y="13"/>
                  <a:pt x="9" y="15"/>
                  <a:pt x="6" y="15"/>
                </a:cubicBezTo>
                <a:cubicBezTo>
                  <a:pt x="2" y="15"/>
                  <a:pt x="4" y="10"/>
                  <a:pt x="4" y="8"/>
                </a:cubicBezTo>
                <a:cubicBezTo>
                  <a:pt x="13" y="8"/>
                  <a:pt x="13" y="8"/>
                  <a:pt x="13" y="8"/>
                </a:cubicBezTo>
                <a:lnTo>
                  <a:pt x="14" y="7"/>
                </a:lnTo>
                <a:close/>
                <a:moveTo>
                  <a:pt x="5" y="7"/>
                </a:moveTo>
                <a:cubicBezTo>
                  <a:pt x="5" y="5"/>
                  <a:pt x="6" y="2"/>
                  <a:pt x="10" y="2"/>
                </a:cubicBezTo>
                <a:cubicBezTo>
                  <a:pt x="13" y="2"/>
                  <a:pt x="12" y="5"/>
                  <a:pt x="12" y="7"/>
                </a:cubicBezTo>
                <a:lnTo>
                  <a:pt x="5" y="7"/>
                </a:ln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3" name="Freeform 859"/>
          <p:cNvSpPr>
            <a:spLocks/>
          </p:cNvSpPr>
          <p:nvPr/>
        </p:nvSpPr>
        <p:spPr bwMode="auto">
          <a:xfrm>
            <a:off x="5357813" y="2236788"/>
            <a:ext cx="41275" cy="79375"/>
          </a:xfrm>
          <a:custGeom>
            <a:avLst/>
            <a:gdLst/>
            <a:ahLst/>
            <a:cxnLst>
              <a:cxn ang="0">
                <a:pos x="8" y="13"/>
              </a:cxn>
              <a:cxn ang="0">
                <a:pos x="11" y="6"/>
              </a:cxn>
              <a:cxn ang="0">
                <a:pos x="6" y="0"/>
              </a:cxn>
              <a:cxn ang="0">
                <a:pos x="2" y="2"/>
              </a:cxn>
              <a:cxn ang="0">
                <a:pos x="0" y="6"/>
              </a:cxn>
              <a:cxn ang="0">
                <a:pos x="0" y="7"/>
              </a:cxn>
              <a:cxn ang="0">
                <a:pos x="3" y="7"/>
              </a:cxn>
              <a:cxn ang="0">
                <a:pos x="6" y="2"/>
              </a:cxn>
              <a:cxn ang="0">
                <a:pos x="9" y="6"/>
              </a:cxn>
              <a:cxn ang="0">
                <a:pos x="7" y="11"/>
              </a:cxn>
              <a:cxn ang="0">
                <a:pos x="3" y="15"/>
              </a:cxn>
              <a:cxn ang="0">
                <a:pos x="1" y="17"/>
              </a:cxn>
              <a:cxn ang="0">
                <a:pos x="0" y="21"/>
              </a:cxn>
              <a:cxn ang="0">
                <a:pos x="11" y="21"/>
              </a:cxn>
              <a:cxn ang="0">
                <a:pos x="11" y="19"/>
              </a:cxn>
              <a:cxn ang="0">
                <a:pos x="3" y="19"/>
              </a:cxn>
              <a:cxn ang="0">
                <a:pos x="4" y="16"/>
              </a:cxn>
              <a:cxn ang="0">
                <a:pos x="8" y="13"/>
              </a:cxn>
            </a:cxnLst>
            <a:rect l="0" t="0" r="r" b="b"/>
            <a:pathLst>
              <a:path w="11" h="21">
                <a:moveTo>
                  <a:pt x="8" y="13"/>
                </a:moveTo>
                <a:cubicBezTo>
                  <a:pt x="10" y="11"/>
                  <a:pt x="11" y="9"/>
                  <a:pt x="11" y="6"/>
                </a:cubicBezTo>
                <a:cubicBezTo>
                  <a:pt x="11" y="3"/>
                  <a:pt x="9" y="0"/>
                  <a:pt x="6" y="0"/>
                </a:cubicBezTo>
                <a:cubicBezTo>
                  <a:pt x="4" y="0"/>
                  <a:pt x="2" y="1"/>
                  <a:pt x="2" y="2"/>
                </a:cubicBezTo>
                <a:cubicBezTo>
                  <a:pt x="1" y="3"/>
                  <a:pt x="0" y="5"/>
                  <a:pt x="0" y="6"/>
                </a:cubicBezTo>
                <a:cubicBezTo>
                  <a:pt x="0" y="7"/>
                  <a:pt x="0" y="7"/>
                  <a:pt x="0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5"/>
                  <a:pt x="3" y="2"/>
                  <a:pt x="6" y="2"/>
                </a:cubicBezTo>
                <a:cubicBezTo>
                  <a:pt x="8" y="2"/>
                  <a:pt x="9" y="4"/>
                  <a:pt x="9" y="6"/>
                </a:cubicBezTo>
                <a:cubicBezTo>
                  <a:pt x="9" y="8"/>
                  <a:pt x="8" y="9"/>
                  <a:pt x="7" y="11"/>
                </a:cubicBezTo>
                <a:cubicBezTo>
                  <a:pt x="3" y="15"/>
                  <a:pt x="3" y="15"/>
                  <a:pt x="3" y="15"/>
                </a:cubicBezTo>
                <a:cubicBezTo>
                  <a:pt x="2" y="15"/>
                  <a:pt x="1" y="16"/>
                  <a:pt x="1" y="17"/>
                </a:cubicBezTo>
                <a:cubicBezTo>
                  <a:pt x="0" y="18"/>
                  <a:pt x="0" y="20"/>
                  <a:pt x="0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19"/>
                  <a:pt x="11" y="19"/>
                  <a:pt x="11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8"/>
                  <a:pt x="3" y="17"/>
                  <a:pt x="4" y="16"/>
                </a:cubicBezTo>
                <a:lnTo>
                  <a:pt x="8" y="13"/>
                </a:lnTo>
                <a:close/>
              </a:path>
            </a:pathLst>
          </a:custGeom>
          <a:solidFill>
            <a:srgbClr val="000000"/>
          </a:solidFill>
          <a:ln w="1428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4" name="Freeform 860"/>
          <p:cNvSpPr>
            <a:spLocks/>
          </p:cNvSpPr>
          <p:nvPr/>
        </p:nvSpPr>
        <p:spPr bwMode="auto">
          <a:xfrm>
            <a:off x="5410201" y="2236788"/>
            <a:ext cx="41275" cy="79375"/>
          </a:xfrm>
          <a:custGeom>
            <a:avLst/>
            <a:gdLst/>
            <a:ahLst/>
            <a:cxnLst>
              <a:cxn ang="0">
                <a:pos x="8" y="13"/>
              </a:cxn>
              <a:cxn ang="0">
                <a:pos x="11" y="6"/>
              </a:cxn>
              <a:cxn ang="0">
                <a:pos x="6" y="0"/>
              </a:cxn>
              <a:cxn ang="0">
                <a:pos x="2" y="2"/>
              </a:cxn>
              <a:cxn ang="0">
                <a:pos x="0" y="6"/>
              </a:cxn>
              <a:cxn ang="0">
                <a:pos x="0" y="7"/>
              </a:cxn>
              <a:cxn ang="0">
                <a:pos x="3" y="7"/>
              </a:cxn>
              <a:cxn ang="0">
                <a:pos x="6" y="2"/>
              </a:cxn>
              <a:cxn ang="0">
                <a:pos x="9" y="6"/>
              </a:cxn>
              <a:cxn ang="0">
                <a:pos x="7" y="11"/>
              </a:cxn>
              <a:cxn ang="0">
                <a:pos x="3" y="15"/>
              </a:cxn>
              <a:cxn ang="0">
                <a:pos x="1" y="17"/>
              </a:cxn>
              <a:cxn ang="0">
                <a:pos x="0" y="21"/>
              </a:cxn>
              <a:cxn ang="0">
                <a:pos x="11" y="21"/>
              </a:cxn>
              <a:cxn ang="0">
                <a:pos x="11" y="19"/>
              </a:cxn>
              <a:cxn ang="0">
                <a:pos x="3" y="19"/>
              </a:cxn>
              <a:cxn ang="0">
                <a:pos x="4" y="16"/>
              </a:cxn>
              <a:cxn ang="0">
                <a:pos x="8" y="13"/>
              </a:cxn>
            </a:cxnLst>
            <a:rect l="0" t="0" r="r" b="b"/>
            <a:pathLst>
              <a:path w="11" h="21">
                <a:moveTo>
                  <a:pt x="8" y="13"/>
                </a:moveTo>
                <a:cubicBezTo>
                  <a:pt x="10" y="11"/>
                  <a:pt x="11" y="9"/>
                  <a:pt x="11" y="6"/>
                </a:cubicBezTo>
                <a:cubicBezTo>
                  <a:pt x="11" y="3"/>
                  <a:pt x="9" y="0"/>
                  <a:pt x="6" y="0"/>
                </a:cubicBezTo>
                <a:cubicBezTo>
                  <a:pt x="4" y="0"/>
                  <a:pt x="2" y="1"/>
                  <a:pt x="2" y="2"/>
                </a:cubicBezTo>
                <a:cubicBezTo>
                  <a:pt x="1" y="3"/>
                  <a:pt x="0" y="5"/>
                  <a:pt x="0" y="6"/>
                </a:cubicBezTo>
                <a:cubicBezTo>
                  <a:pt x="0" y="7"/>
                  <a:pt x="0" y="7"/>
                  <a:pt x="0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5"/>
                  <a:pt x="3" y="2"/>
                  <a:pt x="6" y="2"/>
                </a:cubicBezTo>
                <a:cubicBezTo>
                  <a:pt x="8" y="2"/>
                  <a:pt x="9" y="4"/>
                  <a:pt x="9" y="6"/>
                </a:cubicBezTo>
                <a:cubicBezTo>
                  <a:pt x="9" y="8"/>
                  <a:pt x="8" y="9"/>
                  <a:pt x="7" y="11"/>
                </a:cubicBezTo>
                <a:cubicBezTo>
                  <a:pt x="3" y="15"/>
                  <a:pt x="3" y="15"/>
                  <a:pt x="3" y="15"/>
                </a:cubicBezTo>
                <a:cubicBezTo>
                  <a:pt x="2" y="15"/>
                  <a:pt x="1" y="16"/>
                  <a:pt x="1" y="17"/>
                </a:cubicBezTo>
                <a:cubicBezTo>
                  <a:pt x="0" y="18"/>
                  <a:pt x="0" y="20"/>
                  <a:pt x="0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19"/>
                  <a:pt x="11" y="19"/>
                  <a:pt x="11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8"/>
                  <a:pt x="3" y="17"/>
                  <a:pt x="4" y="16"/>
                </a:cubicBezTo>
                <a:lnTo>
                  <a:pt x="8" y="13"/>
                </a:lnTo>
                <a:close/>
              </a:path>
            </a:pathLst>
          </a:custGeom>
          <a:solidFill>
            <a:srgbClr val="000000"/>
          </a:solidFill>
          <a:ln w="1428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5" name="Freeform 861"/>
          <p:cNvSpPr>
            <a:spLocks/>
          </p:cNvSpPr>
          <p:nvPr/>
        </p:nvSpPr>
        <p:spPr bwMode="auto">
          <a:xfrm>
            <a:off x="5462588" y="2239963"/>
            <a:ext cx="46038" cy="7620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10" y="2"/>
              </a:cxn>
              <a:cxn ang="0">
                <a:pos x="2" y="20"/>
              </a:cxn>
              <a:cxn ang="0">
                <a:pos x="5" y="20"/>
              </a:cxn>
              <a:cxn ang="0">
                <a:pos x="12" y="2"/>
              </a:cxn>
              <a:cxn ang="0">
                <a:pos x="12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12" h="20">
                <a:moveTo>
                  <a:pt x="0" y="2"/>
                </a:moveTo>
                <a:cubicBezTo>
                  <a:pt x="10" y="2"/>
                  <a:pt x="10" y="2"/>
                  <a:pt x="10" y="2"/>
                </a:cubicBezTo>
                <a:cubicBezTo>
                  <a:pt x="6" y="7"/>
                  <a:pt x="3" y="14"/>
                  <a:pt x="2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14"/>
                  <a:pt x="8" y="7"/>
                  <a:pt x="12" y="2"/>
                </a:cubicBezTo>
                <a:cubicBezTo>
                  <a:pt x="12" y="0"/>
                  <a:pt x="12" y="0"/>
                  <a:pt x="12" y="0"/>
                </a:cubicBezTo>
                <a:cubicBezTo>
                  <a:pt x="0" y="0"/>
                  <a:pt x="0" y="0"/>
                  <a:pt x="0" y="0"/>
                </a:cubicBez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1428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6" name="Freeform 862"/>
          <p:cNvSpPr>
            <a:spLocks/>
          </p:cNvSpPr>
          <p:nvPr/>
        </p:nvSpPr>
        <p:spPr bwMode="auto">
          <a:xfrm>
            <a:off x="5516563" y="2239963"/>
            <a:ext cx="44450" cy="7620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10" y="2"/>
              </a:cxn>
              <a:cxn ang="0">
                <a:pos x="2" y="20"/>
              </a:cxn>
              <a:cxn ang="0">
                <a:pos x="5" y="20"/>
              </a:cxn>
              <a:cxn ang="0">
                <a:pos x="12" y="2"/>
              </a:cxn>
              <a:cxn ang="0">
                <a:pos x="12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12" h="20">
                <a:moveTo>
                  <a:pt x="0" y="2"/>
                </a:moveTo>
                <a:cubicBezTo>
                  <a:pt x="10" y="2"/>
                  <a:pt x="10" y="2"/>
                  <a:pt x="10" y="2"/>
                </a:cubicBezTo>
                <a:cubicBezTo>
                  <a:pt x="6" y="7"/>
                  <a:pt x="3" y="14"/>
                  <a:pt x="2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14"/>
                  <a:pt x="8" y="7"/>
                  <a:pt x="12" y="2"/>
                </a:cubicBezTo>
                <a:cubicBezTo>
                  <a:pt x="12" y="0"/>
                  <a:pt x="12" y="0"/>
                  <a:pt x="12" y="0"/>
                </a:cubicBezTo>
                <a:cubicBezTo>
                  <a:pt x="0" y="0"/>
                  <a:pt x="0" y="0"/>
                  <a:pt x="0" y="0"/>
                </a:cubicBez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1428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7" name="Freeform 863"/>
          <p:cNvSpPr>
            <a:spLocks/>
          </p:cNvSpPr>
          <p:nvPr/>
        </p:nvSpPr>
        <p:spPr bwMode="auto">
          <a:xfrm>
            <a:off x="5189538" y="1973263"/>
            <a:ext cx="74613" cy="79375"/>
          </a:xfrm>
          <a:custGeom>
            <a:avLst/>
            <a:gdLst/>
            <a:ahLst/>
            <a:cxnLst>
              <a:cxn ang="0">
                <a:pos x="7" y="50"/>
              </a:cxn>
              <a:cxn ang="0">
                <a:pos x="11" y="31"/>
              </a:cxn>
              <a:cxn ang="0">
                <a:pos x="18" y="24"/>
              </a:cxn>
              <a:cxn ang="0">
                <a:pos x="30" y="50"/>
              </a:cxn>
              <a:cxn ang="0">
                <a:pos x="35" y="50"/>
              </a:cxn>
              <a:cxn ang="0">
                <a:pos x="23" y="19"/>
              </a:cxn>
              <a:cxn ang="0">
                <a:pos x="47" y="0"/>
              </a:cxn>
              <a:cxn ang="0">
                <a:pos x="42" y="0"/>
              </a:cxn>
              <a:cxn ang="0">
                <a:pos x="11" y="24"/>
              </a:cxn>
              <a:cxn ang="0">
                <a:pos x="11" y="24"/>
              </a:cxn>
              <a:cxn ang="0">
                <a:pos x="18" y="0"/>
              </a:cxn>
              <a:cxn ang="0">
                <a:pos x="14" y="0"/>
              </a:cxn>
              <a:cxn ang="0">
                <a:pos x="0" y="50"/>
              </a:cxn>
              <a:cxn ang="0">
                <a:pos x="7" y="50"/>
              </a:cxn>
            </a:cxnLst>
            <a:rect l="0" t="0" r="r" b="b"/>
            <a:pathLst>
              <a:path w="47" h="50">
                <a:moveTo>
                  <a:pt x="7" y="50"/>
                </a:moveTo>
                <a:lnTo>
                  <a:pt x="11" y="31"/>
                </a:lnTo>
                <a:lnTo>
                  <a:pt x="18" y="24"/>
                </a:lnTo>
                <a:lnTo>
                  <a:pt x="30" y="50"/>
                </a:lnTo>
                <a:lnTo>
                  <a:pt x="35" y="50"/>
                </a:lnTo>
                <a:lnTo>
                  <a:pt x="23" y="19"/>
                </a:lnTo>
                <a:lnTo>
                  <a:pt x="47" y="0"/>
                </a:lnTo>
                <a:lnTo>
                  <a:pt x="42" y="0"/>
                </a:lnTo>
                <a:lnTo>
                  <a:pt x="11" y="24"/>
                </a:lnTo>
                <a:lnTo>
                  <a:pt x="11" y="24"/>
                </a:lnTo>
                <a:lnTo>
                  <a:pt x="18" y="0"/>
                </a:lnTo>
                <a:lnTo>
                  <a:pt x="14" y="0"/>
                </a:lnTo>
                <a:lnTo>
                  <a:pt x="0" y="50"/>
                </a:lnTo>
                <a:lnTo>
                  <a:pt x="7" y="50"/>
                </a:ln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8" name="Freeform 864"/>
          <p:cNvSpPr>
            <a:spLocks/>
          </p:cNvSpPr>
          <p:nvPr/>
        </p:nvSpPr>
        <p:spPr bwMode="auto">
          <a:xfrm>
            <a:off x="5256213" y="1992313"/>
            <a:ext cx="41275" cy="60325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4" y="0"/>
              </a:cxn>
              <a:cxn ang="0">
                <a:pos x="0" y="16"/>
              </a:cxn>
              <a:cxn ang="0">
                <a:pos x="2" y="16"/>
              </a:cxn>
              <a:cxn ang="0">
                <a:pos x="5" y="6"/>
              </a:cxn>
              <a:cxn ang="0">
                <a:pos x="10" y="2"/>
              </a:cxn>
              <a:cxn ang="0">
                <a:pos x="11" y="0"/>
              </a:cxn>
              <a:cxn ang="0">
                <a:pos x="6" y="2"/>
              </a:cxn>
              <a:cxn ang="0">
                <a:pos x="5" y="2"/>
              </a:cxn>
              <a:cxn ang="0">
                <a:pos x="6" y="0"/>
              </a:cxn>
            </a:cxnLst>
            <a:rect l="0" t="0" r="r" b="b"/>
            <a:pathLst>
              <a:path w="11" h="16">
                <a:moveTo>
                  <a:pt x="6" y="0"/>
                </a:moveTo>
                <a:cubicBezTo>
                  <a:pt x="4" y="0"/>
                  <a:pt x="4" y="0"/>
                  <a:pt x="4" y="0"/>
                </a:cubicBezTo>
                <a:cubicBezTo>
                  <a:pt x="0" y="16"/>
                  <a:pt x="0" y="16"/>
                  <a:pt x="0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5" y="6"/>
                  <a:pt x="5" y="6"/>
                  <a:pt x="5" y="6"/>
                </a:cubicBezTo>
                <a:cubicBezTo>
                  <a:pt x="5" y="3"/>
                  <a:pt x="7" y="2"/>
                  <a:pt x="10" y="2"/>
                </a:cubicBezTo>
                <a:cubicBezTo>
                  <a:pt x="11" y="0"/>
                  <a:pt x="11" y="0"/>
                  <a:pt x="11" y="0"/>
                </a:cubicBezTo>
                <a:cubicBezTo>
                  <a:pt x="8" y="0"/>
                  <a:pt x="7" y="1"/>
                  <a:pt x="6" y="2"/>
                </a:cubicBezTo>
                <a:cubicBezTo>
                  <a:pt x="5" y="2"/>
                  <a:pt x="5" y="2"/>
                  <a:pt x="5" y="2"/>
                </a:cubicBezTo>
                <a:lnTo>
                  <a:pt x="6" y="0"/>
                </a:ln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9" name="Freeform 865"/>
          <p:cNvSpPr>
            <a:spLocks noEditPoints="1"/>
          </p:cNvSpPr>
          <p:nvPr/>
        </p:nvSpPr>
        <p:spPr bwMode="auto">
          <a:xfrm>
            <a:off x="5289551" y="1992313"/>
            <a:ext cx="60325" cy="60325"/>
          </a:xfrm>
          <a:custGeom>
            <a:avLst/>
            <a:gdLst/>
            <a:ahLst/>
            <a:cxnLst>
              <a:cxn ang="0">
                <a:pos x="6" y="16"/>
              </a:cxn>
              <a:cxn ang="0">
                <a:pos x="14" y="8"/>
              </a:cxn>
              <a:cxn ang="0">
                <a:pos x="10" y="0"/>
              </a:cxn>
              <a:cxn ang="0">
                <a:pos x="2" y="8"/>
              </a:cxn>
              <a:cxn ang="0">
                <a:pos x="6" y="16"/>
              </a:cxn>
              <a:cxn ang="0">
                <a:pos x="6" y="15"/>
              </a:cxn>
              <a:cxn ang="0">
                <a:pos x="4" y="8"/>
              </a:cxn>
              <a:cxn ang="0">
                <a:pos x="10" y="1"/>
              </a:cxn>
              <a:cxn ang="0">
                <a:pos x="12" y="8"/>
              </a:cxn>
              <a:cxn ang="0">
                <a:pos x="6" y="15"/>
              </a:cxn>
            </a:cxnLst>
            <a:rect l="0" t="0" r="r" b="b"/>
            <a:pathLst>
              <a:path w="16" h="16">
                <a:moveTo>
                  <a:pt x="6" y="16"/>
                </a:moveTo>
                <a:cubicBezTo>
                  <a:pt x="11" y="16"/>
                  <a:pt x="13" y="12"/>
                  <a:pt x="14" y="8"/>
                </a:cubicBezTo>
                <a:cubicBezTo>
                  <a:pt x="15" y="5"/>
                  <a:pt x="16" y="0"/>
                  <a:pt x="10" y="0"/>
                </a:cubicBezTo>
                <a:cubicBezTo>
                  <a:pt x="5" y="0"/>
                  <a:pt x="3" y="4"/>
                  <a:pt x="2" y="8"/>
                </a:cubicBezTo>
                <a:cubicBezTo>
                  <a:pt x="1" y="11"/>
                  <a:pt x="0" y="16"/>
                  <a:pt x="6" y="16"/>
                </a:cubicBezTo>
                <a:close/>
                <a:moveTo>
                  <a:pt x="6" y="15"/>
                </a:moveTo>
                <a:cubicBezTo>
                  <a:pt x="2" y="15"/>
                  <a:pt x="4" y="10"/>
                  <a:pt x="4" y="8"/>
                </a:cubicBezTo>
                <a:cubicBezTo>
                  <a:pt x="5" y="6"/>
                  <a:pt x="6" y="1"/>
                  <a:pt x="10" y="1"/>
                </a:cubicBezTo>
                <a:cubicBezTo>
                  <a:pt x="14" y="1"/>
                  <a:pt x="13" y="6"/>
                  <a:pt x="12" y="8"/>
                </a:cubicBezTo>
                <a:cubicBezTo>
                  <a:pt x="12" y="10"/>
                  <a:pt x="10" y="15"/>
                  <a:pt x="6" y="15"/>
                </a:cubicBez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0" name="Freeform 866"/>
          <p:cNvSpPr>
            <a:spLocks/>
          </p:cNvSpPr>
          <p:nvPr/>
        </p:nvSpPr>
        <p:spPr bwMode="auto">
          <a:xfrm>
            <a:off x="5349876" y="1992313"/>
            <a:ext cx="57150" cy="60325"/>
          </a:xfrm>
          <a:custGeom>
            <a:avLst/>
            <a:gdLst/>
            <a:ahLst/>
            <a:cxnLst>
              <a:cxn ang="0">
                <a:pos x="5" y="4"/>
              </a:cxn>
              <a:cxn ang="0">
                <a:pos x="10" y="1"/>
              </a:cxn>
              <a:cxn ang="0">
                <a:pos x="12" y="5"/>
              </a:cxn>
              <a:cxn ang="0">
                <a:pos x="9" y="16"/>
              </a:cxn>
              <a:cxn ang="0">
                <a:pos x="11" y="16"/>
              </a:cxn>
              <a:cxn ang="0">
                <a:pos x="14" y="4"/>
              </a:cxn>
              <a:cxn ang="0">
                <a:pos x="11" y="0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  <a:cxn ang="0">
                <a:pos x="4" y="0"/>
              </a:cxn>
              <a:cxn ang="0">
                <a:pos x="0" y="16"/>
              </a:cxn>
              <a:cxn ang="0">
                <a:pos x="2" y="16"/>
              </a:cxn>
              <a:cxn ang="0">
                <a:pos x="5" y="4"/>
              </a:cxn>
            </a:cxnLst>
            <a:rect l="0" t="0" r="r" b="b"/>
            <a:pathLst>
              <a:path w="15" h="16">
                <a:moveTo>
                  <a:pt x="5" y="4"/>
                </a:moveTo>
                <a:cubicBezTo>
                  <a:pt x="6" y="3"/>
                  <a:pt x="8" y="1"/>
                  <a:pt x="10" y="1"/>
                </a:cubicBezTo>
                <a:cubicBezTo>
                  <a:pt x="13" y="1"/>
                  <a:pt x="12" y="3"/>
                  <a:pt x="12" y="5"/>
                </a:cubicBezTo>
                <a:cubicBezTo>
                  <a:pt x="9" y="16"/>
                  <a:pt x="9" y="16"/>
                  <a:pt x="9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14" y="4"/>
                  <a:pt x="14" y="4"/>
                  <a:pt x="14" y="4"/>
                </a:cubicBezTo>
                <a:cubicBezTo>
                  <a:pt x="15" y="1"/>
                  <a:pt x="13" y="0"/>
                  <a:pt x="11" y="0"/>
                </a:cubicBezTo>
                <a:cubicBezTo>
                  <a:pt x="9" y="0"/>
                  <a:pt x="7" y="1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6" y="0"/>
                  <a:pt x="6" y="0"/>
                  <a:pt x="6" y="0"/>
                </a:cubicBezTo>
                <a:cubicBezTo>
                  <a:pt x="4" y="0"/>
                  <a:pt x="4" y="0"/>
                  <a:pt x="4" y="0"/>
                </a:cubicBezTo>
                <a:cubicBezTo>
                  <a:pt x="0" y="16"/>
                  <a:pt x="0" y="16"/>
                  <a:pt x="0" y="16"/>
                </a:cubicBezTo>
                <a:cubicBezTo>
                  <a:pt x="2" y="16"/>
                  <a:pt x="2" y="16"/>
                  <a:pt x="2" y="16"/>
                </a:cubicBezTo>
                <a:lnTo>
                  <a:pt x="5" y="4"/>
                </a:ln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1" name="Freeform 867"/>
          <p:cNvSpPr>
            <a:spLocks noEditPoints="1"/>
          </p:cNvSpPr>
          <p:nvPr/>
        </p:nvSpPr>
        <p:spPr bwMode="auto">
          <a:xfrm>
            <a:off x="5403851" y="1992313"/>
            <a:ext cx="63500" cy="79375"/>
          </a:xfrm>
          <a:custGeom>
            <a:avLst/>
            <a:gdLst/>
            <a:ahLst/>
            <a:cxnLst>
              <a:cxn ang="0">
                <a:pos x="5" y="8"/>
              </a:cxn>
              <a:cxn ang="0">
                <a:pos x="11" y="1"/>
              </a:cxn>
              <a:cxn ang="0">
                <a:pos x="13" y="8"/>
              </a:cxn>
              <a:cxn ang="0">
                <a:pos x="8" y="15"/>
              </a:cxn>
              <a:cxn ang="0">
                <a:pos x="5" y="8"/>
              </a:cxn>
              <a:cxn ang="0">
                <a:pos x="4" y="15"/>
              </a:cxn>
              <a:cxn ang="0">
                <a:pos x="4" y="15"/>
              </a:cxn>
              <a:cxn ang="0">
                <a:pos x="7" y="16"/>
              </a:cxn>
              <a:cxn ang="0">
                <a:pos x="15" y="8"/>
              </a:cxn>
              <a:cxn ang="0">
                <a:pos x="12" y="0"/>
              </a:cxn>
              <a:cxn ang="0">
                <a:pos x="7" y="2"/>
              </a:cxn>
              <a:cxn ang="0">
                <a:pos x="7" y="2"/>
              </a:cxn>
              <a:cxn ang="0">
                <a:pos x="7" y="0"/>
              </a:cxn>
              <a:cxn ang="0">
                <a:pos x="5" y="0"/>
              </a:cxn>
              <a:cxn ang="0">
                <a:pos x="0" y="21"/>
              </a:cxn>
              <a:cxn ang="0">
                <a:pos x="2" y="21"/>
              </a:cxn>
              <a:cxn ang="0">
                <a:pos x="4" y="15"/>
              </a:cxn>
            </a:cxnLst>
            <a:rect l="0" t="0" r="r" b="b"/>
            <a:pathLst>
              <a:path w="17" h="21">
                <a:moveTo>
                  <a:pt x="5" y="8"/>
                </a:moveTo>
                <a:cubicBezTo>
                  <a:pt x="6" y="6"/>
                  <a:pt x="7" y="1"/>
                  <a:pt x="11" y="1"/>
                </a:cubicBezTo>
                <a:cubicBezTo>
                  <a:pt x="15" y="1"/>
                  <a:pt x="14" y="6"/>
                  <a:pt x="13" y="8"/>
                </a:cubicBezTo>
                <a:cubicBezTo>
                  <a:pt x="13" y="10"/>
                  <a:pt x="11" y="15"/>
                  <a:pt x="8" y="15"/>
                </a:cubicBezTo>
                <a:cubicBezTo>
                  <a:pt x="3" y="15"/>
                  <a:pt x="5" y="10"/>
                  <a:pt x="5" y="8"/>
                </a:cubicBezTo>
                <a:close/>
                <a:moveTo>
                  <a:pt x="4" y="15"/>
                </a:moveTo>
                <a:cubicBezTo>
                  <a:pt x="4" y="15"/>
                  <a:pt x="4" y="15"/>
                  <a:pt x="4" y="15"/>
                </a:cubicBezTo>
                <a:cubicBezTo>
                  <a:pt x="4" y="16"/>
                  <a:pt x="6" y="16"/>
                  <a:pt x="7" y="16"/>
                </a:cubicBezTo>
                <a:cubicBezTo>
                  <a:pt x="13" y="16"/>
                  <a:pt x="14" y="11"/>
                  <a:pt x="15" y="8"/>
                </a:cubicBezTo>
                <a:cubicBezTo>
                  <a:pt x="16" y="4"/>
                  <a:pt x="17" y="0"/>
                  <a:pt x="12" y="0"/>
                </a:cubicBezTo>
                <a:cubicBezTo>
                  <a:pt x="10" y="0"/>
                  <a:pt x="8" y="1"/>
                  <a:pt x="7" y="2"/>
                </a:cubicBezTo>
                <a:cubicBezTo>
                  <a:pt x="7" y="2"/>
                  <a:pt x="7" y="2"/>
                  <a:pt x="7" y="2"/>
                </a:cubicBezTo>
                <a:cubicBezTo>
                  <a:pt x="7" y="0"/>
                  <a:pt x="7" y="0"/>
                  <a:pt x="7" y="0"/>
                </a:cubicBezTo>
                <a:cubicBezTo>
                  <a:pt x="5" y="0"/>
                  <a:pt x="5" y="0"/>
                  <a:pt x="5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2" y="21"/>
                  <a:pt x="2" y="21"/>
                  <a:pt x="2" y="21"/>
                </a:cubicBezTo>
                <a:lnTo>
                  <a:pt x="4" y="15"/>
                </a:ln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2" name="Freeform 868"/>
          <p:cNvSpPr>
            <a:spLocks/>
          </p:cNvSpPr>
          <p:nvPr/>
        </p:nvSpPr>
        <p:spPr bwMode="auto">
          <a:xfrm>
            <a:off x="5467351" y="1992313"/>
            <a:ext cx="41275" cy="60325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4" y="0"/>
              </a:cxn>
              <a:cxn ang="0">
                <a:pos x="0" y="16"/>
              </a:cxn>
              <a:cxn ang="0">
                <a:pos x="2" y="16"/>
              </a:cxn>
              <a:cxn ang="0">
                <a:pos x="5" y="6"/>
              </a:cxn>
              <a:cxn ang="0">
                <a:pos x="11" y="2"/>
              </a:cxn>
              <a:cxn ang="0">
                <a:pos x="11" y="0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</a:cxnLst>
            <a:rect l="0" t="0" r="r" b="b"/>
            <a:pathLst>
              <a:path w="11" h="16">
                <a:moveTo>
                  <a:pt x="6" y="0"/>
                </a:moveTo>
                <a:cubicBezTo>
                  <a:pt x="4" y="0"/>
                  <a:pt x="4" y="0"/>
                  <a:pt x="4" y="0"/>
                </a:cubicBezTo>
                <a:cubicBezTo>
                  <a:pt x="0" y="16"/>
                  <a:pt x="0" y="16"/>
                  <a:pt x="0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5" y="6"/>
                  <a:pt x="5" y="6"/>
                  <a:pt x="5" y="6"/>
                </a:cubicBezTo>
                <a:cubicBezTo>
                  <a:pt x="6" y="3"/>
                  <a:pt x="7" y="2"/>
                  <a:pt x="11" y="2"/>
                </a:cubicBezTo>
                <a:cubicBezTo>
                  <a:pt x="11" y="0"/>
                  <a:pt x="11" y="0"/>
                  <a:pt x="11" y="0"/>
                </a:cubicBezTo>
                <a:cubicBezTo>
                  <a:pt x="9" y="0"/>
                  <a:pt x="7" y="1"/>
                  <a:pt x="6" y="2"/>
                </a:cubicBezTo>
                <a:cubicBezTo>
                  <a:pt x="6" y="2"/>
                  <a:pt x="6" y="2"/>
                  <a:pt x="6" y="2"/>
                </a:cubicBezTo>
                <a:lnTo>
                  <a:pt x="6" y="0"/>
                </a:ln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3" name="Freeform 869"/>
          <p:cNvSpPr>
            <a:spLocks noEditPoints="1"/>
          </p:cNvSpPr>
          <p:nvPr/>
        </p:nvSpPr>
        <p:spPr bwMode="auto">
          <a:xfrm>
            <a:off x="5505451" y="1973263"/>
            <a:ext cx="28575" cy="79375"/>
          </a:xfrm>
          <a:custGeom>
            <a:avLst/>
            <a:gdLst/>
            <a:ahLst/>
            <a:cxnLst>
              <a:cxn ang="0">
                <a:pos x="4" y="50"/>
              </a:cxn>
              <a:cxn ang="0">
                <a:pos x="16" y="12"/>
              </a:cxn>
              <a:cxn ang="0">
                <a:pos x="11" y="12"/>
              </a:cxn>
              <a:cxn ang="0">
                <a:pos x="0" y="50"/>
              </a:cxn>
              <a:cxn ang="0">
                <a:pos x="4" y="50"/>
              </a:cxn>
              <a:cxn ang="0">
                <a:pos x="18" y="5"/>
              </a:cxn>
              <a:cxn ang="0">
                <a:pos x="18" y="0"/>
              </a:cxn>
              <a:cxn ang="0">
                <a:pos x="14" y="0"/>
              </a:cxn>
              <a:cxn ang="0">
                <a:pos x="11" y="5"/>
              </a:cxn>
              <a:cxn ang="0">
                <a:pos x="18" y="5"/>
              </a:cxn>
            </a:cxnLst>
            <a:rect l="0" t="0" r="r" b="b"/>
            <a:pathLst>
              <a:path w="18" h="50">
                <a:moveTo>
                  <a:pt x="4" y="50"/>
                </a:moveTo>
                <a:lnTo>
                  <a:pt x="16" y="12"/>
                </a:lnTo>
                <a:lnTo>
                  <a:pt x="11" y="12"/>
                </a:lnTo>
                <a:lnTo>
                  <a:pt x="0" y="50"/>
                </a:lnTo>
                <a:lnTo>
                  <a:pt x="4" y="50"/>
                </a:lnTo>
                <a:close/>
                <a:moveTo>
                  <a:pt x="18" y="5"/>
                </a:moveTo>
                <a:lnTo>
                  <a:pt x="18" y="0"/>
                </a:lnTo>
                <a:lnTo>
                  <a:pt x="14" y="0"/>
                </a:lnTo>
                <a:lnTo>
                  <a:pt x="11" y="5"/>
                </a:lnTo>
                <a:lnTo>
                  <a:pt x="18" y="5"/>
                </a:ln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4" name="Freeform 870"/>
          <p:cNvSpPr>
            <a:spLocks/>
          </p:cNvSpPr>
          <p:nvPr/>
        </p:nvSpPr>
        <p:spPr bwMode="auto">
          <a:xfrm>
            <a:off x="5534026" y="1992313"/>
            <a:ext cx="53975" cy="60325"/>
          </a:xfrm>
          <a:custGeom>
            <a:avLst/>
            <a:gdLst/>
            <a:ahLst/>
            <a:cxnLst>
              <a:cxn ang="0">
                <a:pos x="5" y="4"/>
              </a:cxn>
              <a:cxn ang="0">
                <a:pos x="10" y="1"/>
              </a:cxn>
              <a:cxn ang="0">
                <a:pos x="12" y="5"/>
              </a:cxn>
              <a:cxn ang="0">
                <a:pos x="9" y="16"/>
              </a:cxn>
              <a:cxn ang="0">
                <a:pos x="11" y="16"/>
              </a:cxn>
              <a:cxn ang="0">
                <a:pos x="14" y="4"/>
              </a:cxn>
              <a:cxn ang="0">
                <a:pos x="10" y="0"/>
              </a:cxn>
              <a:cxn ang="0">
                <a:pos x="5" y="2"/>
              </a:cxn>
              <a:cxn ang="0">
                <a:pos x="5" y="2"/>
              </a:cxn>
              <a:cxn ang="0">
                <a:pos x="6" y="0"/>
              </a:cxn>
              <a:cxn ang="0">
                <a:pos x="4" y="0"/>
              </a:cxn>
              <a:cxn ang="0">
                <a:pos x="0" y="16"/>
              </a:cxn>
              <a:cxn ang="0">
                <a:pos x="2" y="16"/>
              </a:cxn>
              <a:cxn ang="0">
                <a:pos x="5" y="4"/>
              </a:cxn>
            </a:cxnLst>
            <a:rect l="0" t="0" r="r" b="b"/>
            <a:pathLst>
              <a:path w="14" h="16">
                <a:moveTo>
                  <a:pt x="5" y="4"/>
                </a:moveTo>
                <a:cubicBezTo>
                  <a:pt x="5" y="3"/>
                  <a:pt x="8" y="1"/>
                  <a:pt x="10" y="1"/>
                </a:cubicBezTo>
                <a:cubicBezTo>
                  <a:pt x="12" y="1"/>
                  <a:pt x="12" y="3"/>
                  <a:pt x="12" y="5"/>
                </a:cubicBezTo>
                <a:cubicBezTo>
                  <a:pt x="9" y="16"/>
                  <a:pt x="9" y="16"/>
                  <a:pt x="9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1"/>
                  <a:pt x="13" y="0"/>
                  <a:pt x="10" y="0"/>
                </a:cubicBezTo>
                <a:cubicBezTo>
                  <a:pt x="8" y="0"/>
                  <a:pt x="7" y="1"/>
                  <a:pt x="5" y="2"/>
                </a:cubicBezTo>
                <a:cubicBezTo>
                  <a:pt x="5" y="2"/>
                  <a:pt x="5" y="2"/>
                  <a:pt x="5" y="2"/>
                </a:cubicBezTo>
                <a:cubicBezTo>
                  <a:pt x="6" y="0"/>
                  <a:pt x="6" y="0"/>
                  <a:pt x="6" y="0"/>
                </a:cubicBezTo>
                <a:cubicBezTo>
                  <a:pt x="4" y="0"/>
                  <a:pt x="4" y="0"/>
                  <a:pt x="4" y="0"/>
                </a:cubicBezTo>
                <a:cubicBezTo>
                  <a:pt x="0" y="16"/>
                  <a:pt x="0" y="16"/>
                  <a:pt x="0" y="16"/>
                </a:cubicBezTo>
                <a:cubicBezTo>
                  <a:pt x="2" y="16"/>
                  <a:pt x="2" y="16"/>
                  <a:pt x="2" y="16"/>
                </a:cubicBezTo>
                <a:lnTo>
                  <a:pt x="5" y="4"/>
                </a:ln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5" name="Freeform 871"/>
          <p:cNvSpPr>
            <a:spLocks/>
          </p:cNvSpPr>
          <p:nvPr/>
        </p:nvSpPr>
        <p:spPr bwMode="auto">
          <a:xfrm>
            <a:off x="5588001" y="1992313"/>
            <a:ext cx="52388" cy="60325"/>
          </a:xfrm>
          <a:custGeom>
            <a:avLst/>
            <a:gdLst/>
            <a:ahLst/>
            <a:cxnLst>
              <a:cxn ang="0">
                <a:pos x="3" y="4"/>
              </a:cxn>
              <a:cxn ang="0">
                <a:pos x="10" y="12"/>
              </a:cxn>
              <a:cxn ang="0">
                <a:pos x="6" y="15"/>
              </a:cxn>
              <a:cxn ang="0">
                <a:pos x="3" y="12"/>
              </a:cxn>
              <a:cxn ang="0">
                <a:pos x="1" y="12"/>
              </a:cxn>
              <a:cxn ang="0">
                <a:pos x="6" y="16"/>
              </a:cxn>
              <a:cxn ang="0">
                <a:pos x="12" y="12"/>
              </a:cxn>
              <a:cxn ang="0">
                <a:pos x="7" y="6"/>
              </a:cxn>
              <a:cxn ang="0">
                <a:pos x="6" y="4"/>
              </a:cxn>
              <a:cxn ang="0">
                <a:pos x="9" y="1"/>
              </a:cxn>
              <a:cxn ang="0">
                <a:pos x="12" y="4"/>
              </a:cxn>
              <a:cxn ang="0">
                <a:pos x="14" y="4"/>
              </a:cxn>
              <a:cxn ang="0">
                <a:pos x="10" y="0"/>
              </a:cxn>
              <a:cxn ang="0">
                <a:pos x="3" y="4"/>
              </a:cxn>
            </a:cxnLst>
            <a:rect l="0" t="0" r="r" b="b"/>
            <a:pathLst>
              <a:path w="14" h="16">
                <a:moveTo>
                  <a:pt x="3" y="4"/>
                </a:moveTo>
                <a:cubicBezTo>
                  <a:pt x="3" y="9"/>
                  <a:pt x="11" y="8"/>
                  <a:pt x="10" y="12"/>
                </a:cubicBezTo>
                <a:cubicBezTo>
                  <a:pt x="10" y="13"/>
                  <a:pt x="8" y="15"/>
                  <a:pt x="6" y="15"/>
                </a:cubicBezTo>
                <a:cubicBezTo>
                  <a:pt x="4" y="15"/>
                  <a:pt x="3" y="14"/>
                  <a:pt x="3" y="12"/>
                </a:cubicBezTo>
                <a:cubicBezTo>
                  <a:pt x="1" y="12"/>
                  <a:pt x="1" y="12"/>
                  <a:pt x="1" y="12"/>
                </a:cubicBezTo>
                <a:cubicBezTo>
                  <a:pt x="0" y="15"/>
                  <a:pt x="2" y="16"/>
                  <a:pt x="6" y="16"/>
                </a:cubicBezTo>
                <a:cubicBezTo>
                  <a:pt x="9" y="16"/>
                  <a:pt x="11" y="15"/>
                  <a:pt x="12" y="12"/>
                </a:cubicBezTo>
                <a:cubicBezTo>
                  <a:pt x="13" y="9"/>
                  <a:pt x="10" y="7"/>
                  <a:pt x="7" y="6"/>
                </a:cubicBezTo>
                <a:cubicBezTo>
                  <a:pt x="6" y="6"/>
                  <a:pt x="5" y="5"/>
                  <a:pt x="6" y="4"/>
                </a:cubicBezTo>
                <a:cubicBezTo>
                  <a:pt x="6" y="2"/>
                  <a:pt x="7" y="1"/>
                  <a:pt x="9" y="1"/>
                </a:cubicBezTo>
                <a:cubicBezTo>
                  <a:pt x="11" y="1"/>
                  <a:pt x="12" y="3"/>
                  <a:pt x="12" y="4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2"/>
                  <a:pt x="13" y="0"/>
                  <a:pt x="10" y="0"/>
                </a:cubicBezTo>
                <a:cubicBezTo>
                  <a:pt x="6" y="0"/>
                  <a:pt x="4" y="2"/>
                  <a:pt x="3" y="4"/>
                </a:cubicBez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6" name="Freeform 872"/>
          <p:cNvSpPr>
            <a:spLocks noEditPoints="1"/>
          </p:cNvSpPr>
          <p:nvPr/>
        </p:nvSpPr>
        <p:spPr bwMode="auto">
          <a:xfrm>
            <a:off x="5640388" y="1992313"/>
            <a:ext cx="52388" cy="60325"/>
          </a:xfrm>
          <a:custGeom>
            <a:avLst/>
            <a:gdLst/>
            <a:ahLst/>
            <a:cxnLst>
              <a:cxn ang="0">
                <a:pos x="13" y="6"/>
              </a:cxn>
              <a:cxn ang="0">
                <a:pos x="10" y="0"/>
              </a:cxn>
              <a:cxn ang="0">
                <a:pos x="2" y="8"/>
              </a:cxn>
              <a:cxn ang="0">
                <a:pos x="5" y="16"/>
              </a:cxn>
              <a:cxn ang="0">
                <a:pos x="12" y="11"/>
              </a:cxn>
              <a:cxn ang="0">
                <a:pos x="10" y="11"/>
              </a:cxn>
              <a:cxn ang="0">
                <a:pos x="6" y="15"/>
              </a:cxn>
              <a:cxn ang="0">
                <a:pos x="4" y="8"/>
              </a:cxn>
              <a:cxn ang="0">
                <a:pos x="13" y="8"/>
              </a:cxn>
              <a:cxn ang="0">
                <a:pos x="13" y="6"/>
              </a:cxn>
              <a:cxn ang="0">
                <a:pos x="4" y="7"/>
              </a:cxn>
              <a:cxn ang="0">
                <a:pos x="9" y="1"/>
              </a:cxn>
              <a:cxn ang="0">
                <a:pos x="11" y="7"/>
              </a:cxn>
              <a:cxn ang="0">
                <a:pos x="4" y="7"/>
              </a:cxn>
            </a:cxnLst>
            <a:rect l="0" t="0" r="r" b="b"/>
            <a:pathLst>
              <a:path w="14" h="16">
                <a:moveTo>
                  <a:pt x="13" y="6"/>
                </a:moveTo>
                <a:cubicBezTo>
                  <a:pt x="14" y="3"/>
                  <a:pt x="14" y="0"/>
                  <a:pt x="10" y="0"/>
                </a:cubicBezTo>
                <a:cubicBezTo>
                  <a:pt x="4" y="0"/>
                  <a:pt x="3" y="5"/>
                  <a:pt x="2" y="8"/>
                </a:cubicBezTo>
                <a:cubicBezTo>
                  <a:pt x="1" y="11"/>
                  <a:pt x="0" y="16"/>
                  <a:pt x="5" y="16"/>
                </a:cubicBezTo>
                <a:cubicBezTo>
                  <a:pt x="9" y="16"/>
                  <a:pt x="11" y="14"/>
                  <a:pt x="12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9" y="13"/>
                  <a:pt x="9" y="15"/>
                  <a:pt x="6" y="15"/>
                </a:cubicBezTo>
                <a:cubicBezTo>
                  <a:pt x="2" y="15"/>
                  <a:pt x="3" y="10"/>
                  <a:pt x="4" y="8"/>
                </a:cubicBezTo>
                <a:cubicBezTo>
                  <a:pt x="13" y="8"/>
                  <a:pt x="13" y="8"/>
                  <a:pt x="13" y="8"/>
                </a:cubicBezTo>
                <a:lnTo>
                  <a:pt x="13" y="6"/>
                </a:lnTo>
                <a:close/>
                <a:moveTo>
                  <a:pt x="4" y="7"/>
                </a:moveTo>
                <a:cubicBezTo>
                  <a:pt x="5" y="5"/>
                  <a:pt x="6" y="1"/>
                  <a:pt x="9" y="1"/>
                </a:cubicBezTo>
                <a:cubicBezTo>
                  <a:pt x="12" y="1"/>
                  <a:pt x="12" y="5"/>
                  <a:pt x="11" y="7"/>
                </a:cubicBezTo>
                <a:lnTo>
                  <a:pt x="4" y="7"/>
                </a:ln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7" name="Freeform 873"/>
          <p:cNvSpPr>
            <a:spLocks/>
          </p:cNvSpPr>
          <p:nvPr/>
        </p:nvSpPr>
        <p:spPr bwMode="auto">
          <a:xfrm>
            <a:off x="5692776" y="1992313"/>
            <a:ext cx="52388" cy="60325"/>
          </a:xfrm>
          <a:custGeom>
            <a:avLst/>
            <a:gdLst/>
            <a:ahLst/>
            <a:cxnLst>
              <a:cxn ang="0">
                <a:pos x="3" y="4"/>
              </a:cxn>
              <a:cxn ang="0">
                <a:pos x="9" y="12"/>
              </a:cxn>
              <a:cxn ang="0">
                <a:pos x="5" y="15"/>
              </a:cxn>
              <a:cxn ang="0">
                <a:pos x="2" y="12"/>
              </a:cxn>
              <a:cxn ang="0">
                <a:pos x="0" y="12"/>
              </a:cxn>
              <a:cxn ang="0">
                <a:pos x="5" y="16"/>
              </a:cxn>
              <a:cxn ang="0">
                <a:pos x="11" y="12"/>
              </a:cxn>
              <a:cxn ang="0">
                <a:pos x="7" y="6"/>
              </a:cxn>
              <a:cxn ang="0">
                <a:pos x="5" y="4"/>
              </a:cxn>
              <a:cxn ang="0">
                <a:pos x="8" y="1"/>
              </a:cxn>
              <a:cxn ang="0">
                <a:pos x="11" y="4"/>
              </a:cxn>
              <a:cxn ang="0">
                <a:pos x="13" y="4"/>
              </a:cxn>
              <a:cxn ang="0">
                <a:pos x="9" y="0"/>
              </a:cxn>
              <a:cxn ang="0">
                <a:pos x="3" y="4"/>
              </a:cxn>
            </a:cxnLst>
            <a:rect l="0" t="0" r="r" b="b"/>
            <a:pathLst>
              <a:path w="14" h="16">
                <a:moveTo>
                  <a:pt x="3" y="4"/>
                </a:moveTo>
                <a:cubicBezTo>
                  <a:pt x="2" y="9"/>
                  <a:pt x="10" y="8"/>
                  <a:pt x="9" y="12"/>
                </a:cubicBezTo>
                <a:cubicBezTo>
                  <a:pt x="9" y="13"/>
                  <a:pt x="7" y="15"/>
                  <a:pt x="5" y="15"/>
                </a:cubicBezTo>
                <a:cubicBezTo>
                  <a:pt x="3" y="15"/>
                  <a:pt x="2" y="14"/>
                  <a:pt x="2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5"/>
                  <a:pt x="1" y="16"/>
                  <a:pt x="5" y="16"/>
                </a:cubicBezTo>
                <a:cubicBezTo>
                  <a:pt x="8" y="16"/>
                  <a:pt x="11" y="15"/>
                  <a:pt x="11" y="12"/>
                </a:cubicBezTo>
                <a:cubicBezTo>
                  <a:pt x="12" y="9"/>
                  <a:pt x="10" y="7"/>
                  <a:pt x="7" y="6"/>
                </a:cubicBezTo>
                <a:cubicBezTo>
                  <a:pt x="5" y="6"/>
                  <a:pt x="5" y="5"/>
                  <a:pt x="5" y="4"/>
                </a:cubicBezTo>
                <a:cubicBezTo>
                  <a:pt x="5" y="2"/>
                  <a:pt x="6" y="1"/>
                  <a:pt x="8" y="1"/>
                </a:cubicBezTo>
                <a:cubicBezTo>
                  <a:pt x="11" y="1"/>
                  <a:pt x="11" y="3"/>
                  <a:pt x="11" y="4"/>
                </a:cubicBezTo>
                <a:cubicBezTo>
                  <a:pt x="13" y="4"/>
                  <a:pt x="13" y="4"/>
                  <a:pt x="13" y="4"/>
                </a:cubicBezTo>
                <a:cubicBezTo>
                  <a:pt x="14" y="2"/>
                  <a:pt x="12" y="0"/>
                  <a:pt x="9" y="0"/>
                </a:cubicBezTo>
                <a:cubicBezTo>
                  <a:pt x="5" y="0"/>
                  <a:pt x="3" y="2"/>
                  <a:pt x="3" y="4"/>
                </a:cubicBez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8" name="Freeform 874"/>
          <p:cNvSpPr>
            <a:spLocks/>
          </p:cNvSpPr>
          <p:nvPr/>
        </p:nvSpPr>
        <p:spPr bwMode="auto">
          <a:xfrm>
            <a:off x="5741988" y="1992313"/>
            <a:ext cx="52388" cy="60325"/>
          </a:xfrm>
          <a:custGeom>
            <a:avLst/>
            <a:gdLst/>
            <a:ahLst/>
            <a:cxnLst>
              <a:cxn ang="0">
                <a:pos x="3" y="4"/>
              </a:cxn>
              <a:cxn ang="0">
                <a:pos x="10" y="12"/>
              </a:cxn>
              <a:cxn ang="0">
                <a:pos x="6" y="15"/>
              </a:cxn>
              <a:cxn ang="0">
                <a:pos x="3" y="12"/>
              </a:cxn>
              <a:cxn ang="0">
                <a:pos x="1" y="12"/>
              </a:cxn>
              <a:cxn ang="0">
                <a:pos x="5" y="16"/>
              </a:cxn>
              <a:cxn ang="0">
                <a:pos x="12" y="12"/>
              </a:cxn>
              <a:cxn ang="0">
                <a:pos x="7" y="6"/>
              </a:cxn>
              <a:cxn ang="0">
                <a:pos x="5" y="4"/>
              </a:cxn>
              <a:cxn ang="0">
                <a:pos x="9" y="1"/>
              </a:cxn>
              <a:cxn ang="0">
                <a:pos x="12" y="4"/>
              </a:cxn>
              <a:cxn ang="0">
                <a:pos x="14" y="4"/>
              </a:cxn>
              <a:cxn ang="0">
                <a:pos x="9" y="0"/>
              </a:cxn>
              <a:cxn ang="0">
                <a:pos x="3" y="4"/>
              </a:cxn>
            </a:cxnLst>
            <a:rect l="0" t="0" r="r" b="b"/>
            <a:pathLst>
              <a:path w="14" h="16">
                <a:moveTo>
                  <a:pt x="3" y="4"/>
                </a:moveTo>
                <a:cubicBezTo>
                  <a:pt x="2" y="9"/>
                  <a:pt x="11" y="8"/>
                  <a:pt x="10" y="12"/>
                </a:cubicBezTo>
                <a:cubicBezTo>
                  <a:pt x="10" y="13"/>
                  <a:pt x="8" y="15"/>
                  <a:pt x="6" y="15"/>
                </a:cubicBezTo>
                <a:cubicBezTo>
                  <a:pt x="3" y="15"/>
                  <a:pt x="3" y="14"/>
                  <a:pt x="3" y="12"/>
                </a:cubicBezTo>
                <a:cubicBezTo>
                  <a:pt x="1" y="12"/>
                  <a:pt x="1" y="12"/>
                  <a:pt x="1" y="12"/>
                </a:cubicBezTo>
                <a:cubicBezTo>
                  <a:pt x="0" y="15"/>
                  <a:pt x="2" y="16"/>
                  <a:pt x="5" y="16"/>
                </a:cubicBezTo>
                <a:cubicBezTo>
                  <a:pt x="9" y="16"/>
                  <a:pt x="11" y="15"/>
                  <a:pt x="12" y="12"/>
                </a:cubicBezTo>
                <a:cubicBezTo>
                  <a:pt x="13" y="9"/>
                  <a:pt x="10" y="7"/>
                  <a:pt x="7" y="6"/>
                </a:cubicBezTo>
                <a:cubicBezTo>
                  <a:pt x="6" y="6"/>
                  <a:pt x="5" y="5"/>
                  <a:pt x="5" y="4"/>
                </a:cubicBezTo>
                <a:cubicBezTo>
                  <a:pt x="6" y="2"/>
                  <a:pt x="7" y="1"/>
                  <a:pt x="9" y="1"/>
                </a:cubicBezTo>
                <a:cubicBezTo>
                  <a:pt x="11" y="1"/>
                  <a:pt x="12" y="3"/>
                  <a:pt x="12" y="4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2"/>
                  <a:pt x="13" y="0"/>
                  <a:pt x="9" y="0"/>
                </a:cubicBezTo>
                <a:cubicBezTo>
                  <a:pt x="6" y="0"/>
                  <a:pt x="4" y="2"/>
                  <a:pt x="3" y="4"/>
                </a:cubicBez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9" name="Freeform 875"/>
          <p:cNvSpPr>
            <a:spLocks noEditPoints="1"/>
          </p:cNvSpPr>
          <p:nvPr/>
        </p:nvSpPr>
        <p:spPr bwMode="auto">
          <a:xfrm>
            <a:off x="5794376" y="1992313"/>
            <a:ext cx="52388" cy="60325"/>
          </a:xfrm>
          <a:custGeom>
            <a:avLst/>
            <a:gdLst/>
            <a:ahLst/>
            <a:cxnLst>
              <a:cxn ang="0">
                <a:pos x="13" y="6"/>
              </a:cxn>
              <a:cxn ang="0">
                <a:pos x="9" y="0"/>
              </a:cxn>
              <a:cxn ang="0">
                <a:pos x="2" y="8"/>
              </a:cxn>
              <a:cxn ang="0">
                <a:pos x="5" y="16"/>
              </a:cxn>
              <a:cxn ang="0">
                <a:pos x="12" y="11"/>
              </a:cxn>
              <a:cxn ang="0">
                <a:pos x="10" y="11"/>
              </a:cxn>
              <a:cxn ang="0">
                <a:pos x="6" y="15"/>
              </a:cxn>
              <a:cxn ang="0">
                <a:pos x="4" y="8"/>
              </a:cxn>
              <a:cxn ang="0">
                <a:pos x="13" y="8"/>
              </a:cxn>
              <a:cxn ang="0">
                <a:pos x="13" y="6"/>
              </a:cxn>
              <a:cxn ang="0">
                <a:pos x="4" y="7"/>
              </a:cxn>
              <a:cxn ang="0">
                <a:pos x="9" y="1"/>
              </a:cxn>
              <a:cxn ang="0">
                <a:pos x="11" y="7"/>
              </a:cxn>
              <a:cxn ang="0">
                <a:pos x="4" y="7"/>
              </a:cxn>
            </a:cxnLst>
            <a:rect l="0" t="0" r="r" b="b"/>
            <a:pathLst>
              <a:path w="14" h="16">
                <a:moveTo>
                  <a:pt x="13" y="6"/>
                </a:moveTo>
                <a:cubicBezTo>
                  <a:pt x="14" y="3"/>
                  <a:pt x="14" y="0"/>
                  <a:pt x="9" y="0"/>
                </a:cubicBezTo>
                <a:cubicBezTo>
                  <a:pt x="4" y="0"/>
                  <a:pt x="2" y="5"/>
                  <a:pt x="2" y="8"/>
                </a:cubicBezTo>
                <a:cubicBezTo>
                  <a:pt x="1" y="11"/>
                  <a:pt x="0" y="16"/>
                  <a:pt x="5" y="16"/>
                </a:cubicBezTo>
                <a:cubicBezTo>
                  <a:pt x="9" y="16"/>
                  <a:pt x="11" y="14"/>
                  <a:pt x="12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9" y="13"/>
                  <a:pt x="8" y="15"/>
                  <a:pt x="6" y="15"/>
                </a:cubicBezTo>
                <a:cubicBezTo>
                  <a:pt x="2" y="15"/>
                  <a:pt x="3" y="10"/>
                  <a:pt x="4" y="8"/>
                </a:cubicBezTo>
                <a:cubicBezTo>
                  <a:pt x="13" y="8"/>
                  <a:pt x="13" y="8"/>
                  <a:pt x="13" y="8"/>
                </a:cubicBezTo>
                <a:lnTo>
                  <a:pt x="13" y="6"/>
                </a:lnTo>
                <a:close/>
                <a:moveTo>
                  <a:pt x="4" y="7"/>
                </a:moveTo>
                <a:cubicBezTo>
                  <a:pt x="5" y="5"/>
                  <a:pt x="6" y="1"/>
                  <a:pt x="9" y="1"/>
                </a:cubicBezTo>
                <a:cubicBezTo>
                  <a:pt x="12" y="1"/>
                  <a:pt x="12" y="5"/>
                  <a:pt x="11" y="7"/>
                </a:cubicBezTo>
                <a:lnTo>
                  <a:pt x="4" y="7"/>
                </a:ln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0" name="Freeform 876"/>
          <p:cNvSpPr>
            <a:spLocks/>
          </p:cNvSpPr>
          <p:nvPr/>
        </p:nvSpPr>
        <p:spPr bwMode="auto">
          <a:xfrm>
            <a:off x="5226051" y="2074863"/>
            <a:ext cx="98425" cy="79375"/>
          </a:xfrm>
          <a:custGeom>
            <a:avLst/>
            <a:gdLst/>
            <a:ahLst/>
            <a:cxnLst>
              <a:cxn ang="0">
                <a:pos x="19" y="5"/>
              </a:cxn>
              <a:cxn ang="0">
                <a:pos x="19" y="5"/>
              </a:cxn>
              <a:cxn ang="0">
                <a:pos x="22" y="50"/>
              </a:cxn>
              <a:cxn ang="0">
                <a:pos x="29" y="50"/>
              </a:cxn>
              <a:cxn ang="0">
                <a:pos x="55" y="5"/>
              </a:cxn>
              <a:cxn ang="0">
                <a:pos x="55" y="5"/>
              </a:cxn>
              <a:cxn ang="0">
                <a:pos x="43" y="50"/>
              </a:cxn>
              <a:cxn ang="0">
                <a:pos x="48" y="50"/>
              </a:cxn>
              <a:cxn ang="0">
                <a:pos x="62" y="0"/>
              </a:cxn>
              <a:cxn ang="0">
                <a:pos x="52" y="0"/>
              </a:cxn>
              <a:cxn ang="0">
                <a:pos x="26" y="43"/>
              </a:cxn>
              <a:cxn ang="0">
                <a:pos x="26" y="43"/>
              </a:cxn>
              <a:cxn ang="0">
                <a:pos x="24" y="0"/>
              </a:cxn>
              <a:cxn ang="0">
                <a:pos x="14" y="0"/>
              </a:cxn>
              <a:cxn ang="0">
                <a:pos x="0" y="50"/>
              </a:cxn>
              <a:cxn ang="0">
                <a:pos x="7" y="50"/>
              </a:cxn>
              <a:cxn ang="0">
                <a:pos x="19" y="5"/>
              </a:cxn>
            </a:cxnLst>
            <a:rect l="0" t="0" r="r" b="b"/>
            <a:pathLst>
              <a:path w="62" h="50">
                <a:moveTo>
                  <a:pt x="19" y="5"/>
                </a:moveTo>
                <a:lnTo>
                  <a:pt x="19" y="5"/>
                </a:lnTo>
                <a:lnTo>
                  <a:pt x="22" y="50"/>
                </a:lnTo>
                <a:lnTo>
                  <a:pt x="29" y="50"/>
                </a:lnTo>
                <a:lnTo>
                  <a:pt x="55" y="5"/>
                </a:lnTo>
                <a:lnTo>
                  <a:pt x="55" y="5"/>
                </a:lnTo>
                <a:lnTo>
                  <a:pt x="43" y="50"/>
                </a:lnTo>
                <a:lnTo>
                  <a:pt x="48" y="50"/>
                </a:lnTo>
                <a:lnTo>
                  <a:pt x="62" y="0"/>
                </a:lnTo>
                <a:lnTo>
                  <a:pt x="52" y="0"/>
                </a:lnTo>
                <a:lnTo>
                  <a:pt x="26" y="43"/>
                </a:lnTo>
                <a:lnTo>
                  <a:pt x="26" y="43"/>
                </a:lnTo>
                <a:lnTo>
                  <a:pt x="24" y="0"/>
                </a:lnTo>
                <a:lnTo>
                  <a:pt x="14" y="0"/>
                </a:lnTo>
                <a:lnTo>
                  <a:pt x="0" y="50"/>
                </a:lnTo>
                <a:lnTo>
                  <a:pt x="7" y="50"/>
                </a:lnTo>
                <a:lnTo>
                  <a:pt x="19" y="5"/>
                </a:ln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1" name="Freeform 877"/>
          <p:cNvSpPr>
            <a:spLocks noEditPoints="1"/>
          </p:cNvSpPr>
          <p:nvPr/>
        </p:nvSpPr>
        <p:spPr bwMode="auto">
          <a:xfrm>
            <a:off x="5316538" y="2078038"/>
            <a:ext cx="57150" cy="76200"/>
          </a:xfrm>
          <a:custGeom>
            <a:avLst/>
            <a:gdLst/>
            <a:ahLst/>
            <a:cxnLst>
              <a:cxn ang="0">
                <a:pos x="7" y="3"/>
              </a:cxn>
              <a:cxn ang="0">
                <a:pos x="9" y="3"/>
              </a:cxn>
              <a:cxn ang="0">
                <a:pos x="10" y="0"/>
              </a:cxn>
              <a:cxn ang="0">
                <a:pos x="7" y="0"/>
              </a:cxn>
              <a:cxn ang="0">
                <a:pos x="7" y="3"/>
              </a:cxn>
              <a:cxn ang="0">
                <a:pos x="12" y="3"/>
              </a:cxn>
              <a:cxn ang="0">
                <a:pos x="14" y="3"/>
              </a:cxn>
              <a:cxn ang="0">
                <a:pos x="15" y="0"/>
              </a:cxn>
              <a:cxn ang="0">
                <a:pos x="13" y="0"/>
              </a:cxn>
              <a:cxn ang="0">
                <a:pos x="12" y="3"/>
              </a:cxn>
              <a:cxn ang="0">
                <a:pos x="10" y="14"/>
              </a:cxn>
              <a:cxn ang="0">
                <a:pos x="8" y="18"/>
              </a:cxn>
              <a:cxn ang="0">
                <a:pos x="5" y="19"/>
              </a:cxn>
              <a:cxn ang="0">
                <a:pos x="3" y="16"/>
              </a:cxn>
              <a:cxn ang="0">
                <a:pos x="6" y="13"/>
              </a:cxn>
              <a:cxn ang="0">
                <a:pos x="11" y="12"/>
              </a:cxn>
              <a:cxn ang="0">
                <a:pos x="10" y="14"/>
              </a:cxn>
              <a:cxn ang="0">
                <a:pos x="5" y="8"/>
              </a:cxn>
              <a:cxn ang="0">
                <a:pos x="9" y="5"/>
              </a:cxn>
              <a:cxn ang="0">
                <a:pos x="12" y="7"/>
              </a:cxn>
              <a:cxn ang="0">
                <a:pos x="11" y="10"/>
              </a:cxn>
              <a:cxn ang="0">
                <a:pos x="10" y="10"/>
              </a:cxn>
              <a:cxn ang="0">
                <a:pos x="5" y="12"/>
              </a:cxn>
              <a:cxn ang="0">
                <a:pos x="1" y="16"/>
              </a:cxn>
              <a:cxn ang="0">
                <a:pos x="4" y="20"/>
              </a:cxn>
              <a:cxn ang="0">
                <a:pos x="9" y="19"/>
              </a:cxn>
              <a:cxn ang="0">
                <a:pos x="9" y="19"/>
              </a:cxn>
              <a:cxn ang="0">
                <a:pos x="10" y="20"/>
              </a:cxn>
              <a:cxn ang="0">
                <a:pos x="12" y="20"/>
              </a:cxn>
              <a:cxn ang="0">
                <a:pos x="12" y="19"/>
              </a:cxn>
              <a:cxn ang="0">
                <a:pos x="11" y="18"/>
              </a:cxn>
              <a:cxn ang="0">
                <a:pos x="14" y="8"/>
              </a:cxn>
              <a:cxn ang="0">
                <a:pos x="13" y="5"/>
              </a:cxn>
              <a:cxn ang="0">
                <a:pos x="10" y="4"/>
              </a:cxn>
              <a:cxn ang="0">
                <a:pos x="4" y="8"/>
              </a:cxn>
              <a:cxn ang="0">
                <a:pos x="5" y="8"/>
              </a:cxn>
            </a:cxnLst>
            <a:rect l="0" t="0" r="r" b="b"/>
            <a:pathLst>
              <a:path w="15" h="20">
                <a:moveTo>
                  <a:pt x="7" y="3"/>
                </a:moveTo>
                <a:cubicBezTo>
                  <a:pt x="9" y="3"/>
                  <a:pt x="9" y="3"/>
                  <a:pt x="9" y="3"/>
                </a:cubicBezTo>
                <a:cubicBezTo>
                  <a:pt x="10" y="0"/>
                  <a:pt x="10" y="0"/>
                  <a:pt x="10" y="0"/>
                </a:cubicBezTo>
                <a:cubicBezTo>
                  <a:pt x="7" y="0"/>
                  <a:pt x="7" y="0"/>
                  <a:pt x="7" y="0"/>
                </a:cubicBezTo>
                <a:lnTo>
                  <a:pt x="7" y="3"/>
                </a:lnTo>
                <a:close/>
                <a:moveTo>
                  <a:pt x="12" y="3"/>
                </a:moveTo>
                <a:cubicBezTo>
                  <a:pt x="14" y="3"/>
                  <a:pt x="14" y="3"/>
                  <a:pt x="14" y="3"/>
                </a:cubicBezTo>
                <a:cubicBezTo>
                  <a:pt x="15" y="0"/>
                  <a:pt x="15" y="0"/>
                  <a:pt x="15" y="0"/>
                </a:cubicBezTo>
                <a:cubicBezTo>
                  <a:pt x="13" y="0"/>
                  <a:pt x="13" y="0"/>
                  <a:pt x="13" y="0"/>
                </a:cubicBezTo>
                <a:lnTo>
                  <a:pt x="12" y="3"/>
                </a:lnTo>
                <a:close/>
                <a:moveTo>
                  <a:pt x="10" y="14"/>
                </a:moveTo>
                <a:cubicBezTo>
                  <a:pt x="10" y="15"/>
                  <a:pt x="9" y="17"/>
                  <a:pt x="8" y="18"/>
                </a:cubicBezTo>
                <a:cubicBezTo>
                  <a:pt x="7" y="18"/>
                  <a:pt x="6" y="19"/>
                  <a:pt x="5" y="19"/>
                </a:cubicBezTo>
                <a:cubicBezTo>
                  <a:pt x="3" y="19"/>
                  <a:pt x="3" y="18"/>
                  <a:pt x="3" y="16"/>
                </a:cubicBezTo>
                <a:cubicBezTo>
                  <a:pt x="3" y="14"/>
                  <a:pt x="4" y="14"/>
                  <a:pt x="6" y="13"/>
                </a:cubicBezTo>
                <a:cubicBezTo>
                  <a:pt x="8" y="13"/>
                  <a:pt x="9" y="12"/>
                  <a:pt x="11" y="12"/>
                </a:cubicBezTo>
                <a:lnTo>
                  <a:pt x="10" y="14"/>
                </a:lnTo>
                <a:close/>
                <a:moveTo>
                  <a:pt x="5" y="8"/>
                </a:moveTo>
                <a:cubicBezTo>
                  <a:pt x="6" y="7"/>
                  <a:pt x="7" y="5"/>
                  <a:pt x="9" y="5"/>
                </a:cubicBezTo>
                <a:cubicBezTo>
                  <a:pt x="11" y="5"/>
                  <a:pt x="12" y="6"/>
                  <a:pt x="12" y="7"/>
                </a:cubicBezTo>
                <a:cubicBezTo>
                  <a:pt x="12" y="8"/>
                  <a:pt x="11" y="9"/>
                  <a:pt x="11" y="10"/>
                </a:cubicBezTo>
                <a:cubicBezTo>
                  <a:pt x="11" y="10"/>
                  <a:pt x="11" y="10"/>
                  <a:pt x="10" y="10"/>
                </a:cubicBezTo>
                <a:cubicBezTo>
                  <a:pt x="9" y="11"/>
                  <a:pt x="7" y="11"/>
                  <a:pt x="5" y="12"/>
                </a:cubicBezTo>
                <a:cubicBezTo>
                  <a:pt x="2" y="13"/>
                  <a:pt x="1" y="14"/>
                  <a:pt x="1" y="16"/>
                </a:cubicBezTo>
                <a:cubicBezTo>
                  <a:pt x="0" y="18"/>
                  <a:pt x="1" y="20"/>
                  <a:pt x="4" y="20"/>
                </a:cubicBezTo>
                <a:cubicBezTo>
                  <a:pt x="6" y="20"/>
                  <a:pt x="8" y="20"/>
                  <a:pt x="9" y="19"/>
                </a:cubicBezTo>
                <a:cubicBezTo>
                  <a:pt x="9" y="19"/>
                  <a:pt x="9" y="19"/>
                  <a:pt x="9" y="19"/>
                </a:cubicBezTo>
                <a:cubicBezTo>
                  <a:pt x="9" y="19"/>
                  <a:pt x="9" y="20"/>
                  <a:pt x="10" y="20"/>
                </a:cubicBezTo>
                <a:cubicBezTo>
                  <a:pt x="10" y="20"/>
                  <a:pt x="11" y="20"/>
                  <a:pt x="12" y="20"/>
                </a:cubicBezTo>
                <a:cubicBezTo>
                  <a:pt x="12" y="19"/>
                  <a:pt x="12" y="19"/>
                  <a:pt x="12" y="19"/>
                </a:cubicBezTo>
                <a:cubicBezTo>
                  <a:pt x="11" y="19"/>
                  <a:pt x="11" y="19"/>
                  <a:pt x="11" y="18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7"/>
                  <a:pt x="14" y="6"/>
                  <a:pt x="13" y="5"/>
                </a:cubicBezTo>
                <a:cubicBezTo>
                  <a:pt x="13" y="4"/>
                  <a:pt x="11" y="4"/>
                  <a:pt x="10" y="4"/>
                </a:cubicBezTo>
                <a:cubicBezTo>
                  <a:pt x="6" y="4"/>
                  <a:pt x="4" y="6"/>
                  <a:pt x="4" y="8"/>
                </a:cubicBezTo>
                <a:lnTo>
                  <a:pt x="5" y="8"/>
                </a:ln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2" name="Freeform 878"/>
          <p:cNvSpPr>
            <a:spLocks/>
          </p:cNvSpPr>
          <p:nvPr/>
        </p:nvSpPr>
        <p:spPr bwMode="auto">
          <a:xfrm>
            <a:off x="5373688" y="2093913"/>
            <a:ext cx="41275" cy="60325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4" y="0"/>
              </a:cxn>
              <a:cxn ang="0">
                <a:pos x="0" y="16"/>
              </a:cxn>
              <a:cxn ang="0">
                <a:pos x="2" y="16"/>
              </a:cxn>
              <a:cxn ang="0">
                <a:pos x="5" y="6"/>
              </a:cxn>
              <a:cxn ang="0">
                <a:pos x="10" y="2"/>
              </a:cxn>
              <a:cxn ang="0">
                <a:pos x="11" y="0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</a:cxnLst>
            <a:rect l="0" t="0" r="r" b="b"/>
            <a:pathLst>
              <a:path w="11" h="16">
                <a:moveTo>
                  <a:pt x="6" y="0"/>
                </a:moveTo>
                <a:cubicBezTo>
                  <a:pt x="4" y="0"/>
                  <a:pt x="4" y="0"/>
                  <a:pt x="4" y="0"/>
                </a:cubicBezTo>
                <a:cubicBezTo>
                  <a:pt x="0" y="16"/>
                  <a:pt x="0" y="16"/>
                  <a:pt x="0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5" y="6"/>
                  <a:pt x="5" y="6"/>
                  <a:pt x="5" y="6"/>
                </a:cubicBezTo>
                <a:cubicBezTo>
                  <a:pt x="5" y="3"/>
                  <a:pt x="7" y="2"/>
                  <a:pt x="10" y="2"/>
                </a:cubicBezTo>
                <a:cubicBezTo>
                  <a:pt x="11" y="0"/>
                  <a:pt x="11" y="0"/>
                  <a:pt x="11" y="0"/>
                </a:cubicBezTo>
                <a:cubicBezTo>
                  <a:pt x="9" y="0"/>
                  <a:pt x="7" y="1"/>
                  <a:pt x="6" y="2"/>
                </a:cubicBezTo>
                <a:cubicBezTo>
                  <a:pt x="6" y="2"/>
                  <a:pt x="6" y="2"/>
                  <a:pt x="6" y="2"/>
                </a:cubicBezTo>
                <a:lnTo>
                  <a:pt x="6" y="0"/>
                </a:ln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3" name="Freeform 879"/>
          <p:cNvSpPr>
            <a:spLocks/>
          </p:cNvSpPr>
          <p:nvPr/>
        </p:nvSpPr>
        <p:spPr bwMode="auto">
          <a:xfrm>
            <a:off x="5410201" y="2078038"/>
            <a:ext cx="30163" cy="76200"/>
          </a:xfrm>
          <a:custGeom>
            <a:avLst/>
            <a:gdLst/>
            <a:ahLst/>
            <a:cxnLst>
              <a:cxn ang="0">
                <a:pos x="5" y="19"/>
              </a:cxn>
              <a:cxn ang="0">
                <a:pos x="3" y="19"/>
              </a:cxn>
              <a:cxn ang="0">
                <a:pos x="2" y="17"/>
              </a:cxn>
              <a:cxn ang="0">
                <a:pos x="5" y="6"/>
              </a:cxn>
              <a:cxn ang="0">
                <a:pos x="8" y="6"/>
              </a:cxn>
              <a:cxn ang="0">
                <a:pos x="8" y="4"/>
              </a:cxn>
              <a:cxn ang="0">
                <a:pos x="6" y="4"/>
              </a:cxn>
              <a:cxn ang="0">
                <a:pos x="7" y="0"/>
              </a:cxn>
              <a:cxn ang="0">
                <a:pos x="5" y="0"/>
              </a:cxn>
              <a:cxn ang="0">
                <a:pos x="4" y="4"/>
              </a:cxn>
              <a:cxn ang="0">
                <a:pos x="2" y="4"/>
              </a:cxn>
              <a:cxn ang="0">
                <a:pos x="2" y="6"/>
              </a:cxn>
              <a:cxn ang="0">
                <a:pos x="3" y="6"/>
              </a:cxn>
              <a:cxn ang="0">
                <a:pos x="0" y="17"/>
              </a:cxn>
              <a:cxn ang="0">
                <a:pos x="2" y="20"/>
              </a:cxn>
              <a:cxn ang="0">
                <a:pos x="4" y="20"/>
              </a:cxn>
              <a:cxn ang="0">
                <a:pos x="5" y="19"/>
              </a:cxn>
            </a:cxnLst>
            <a:rect l="0" t="0" r="r" b="b"/>
            <a:pathLst>
              <a:path w="8" h="20">
                <a:moveTo>
                  <a:pt x="5" y="19"/>
                </a:moveTo>
                <a:cubicBezTo>
                  <a:pt x="4" y="19"/>
                  <a:pt x="3" y="19"/>
                  <a:pt x="3" y="19"/>
                </a:cubicBezTo>
                <a:cubicBezTo>
                  <a:pt x="2" y="19"/>
                  <a:pt x="2" y="18"/>
                  <a:pt x="2" y="17"/>
                </a:cubicBezTo>
                <a:cubicBezTo>
                  <a:pt x="5" y="6"/>
                  <a:pt x="5" y="6"/>
                  <a:pt x="5" y="6"/>
                </a:cubicBezTo>
                <a:cubicBezTo>
                  <a:pt x="8" y="6"/>
                  <a:pt x="8" y="6"/>
                  <a:pt x="8" y="6"/>
                </a:cubicBezTo>
                <a:cubicBezTo>
                  <a:pt x="8" y="4"/>
                  <a:pt x="8" y="4"/>
                  <a:pt x="8" y="4"/>
                </a:cubicBezTo>
                <a:cubicBezTo>
                  <a:pt x="6" y="4"/>
                  <a:pt x="6" y="4"/>
                  <a:pt x="6" y="4"/>
                </a:cubicBezTo>
                <a:cubicBezTo>
                  <a:pt x="7" y="0"/>
                  <a:pt x="7" y="0"/>
                  <a:pt x="7" y="0"/>
                </a:cubicBezTo>
                <a:cubicBezTo>
                  <a:pt x="5" y="0"/>
                  <a:pt x="5" y="0"/>
                  <a:pt x="5" y="0"/>
                </a:cubicBezTo>
                <a:cubicBezTo>
                  <a:pt x="4" y="4"/>
                  <a:pt x="4" y="4"/>
                  <a:pt x="4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6"/>
                  <a:pt x="2" y="6"/>
                  <a:pt x="2" y="6"/>
                </a:cubicBezTo>
                <a:cubicBezTo>
                  <a:pt x="3" y="6"/>
                  <a:pt x="3" y="6"/>
                  <a:pt x="3" y="6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9"/>
                  <a:pt x="0" y="20"/>
                  <a:pt x="2" y="20"/>
                </a:cubicBezTo>
                <a:cubicBezTo>
                  <a:pt x="2" y="20"/>
                  <a:pt x="4" y="20"/>
                  <a:pt x="4" y="20"/>
                </a:cubicBezTo>
                <a:lnTo>
                  <a:pt x="5" y="19"/>
                </a:ln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4" name="Freeform 880"/>
          <p:cNvSpPr>
            <a:spLocks/>
          </p:cNvSpPr>
          <p:nvPr/>
        </p:nvSpPr>
        <p:spPr bwMode="auto">
          <a:xfrm>
            <a:off x="5437188" y="2074863"/>
            <a:ext cx="55563" cy="79375"/>
          </a:xfrm>
          <a:custGeom>
            <a:avLst/>
            <a:gdLst/>
            <a:ahLst/>
            <a:cxnLst>
              <a:cxn ang="0">
                <a:pos x="2" y="21"/>
              </a:cxn>
              <a:cxn ang="0">
                <a:pos x="6" y="9"/>
              </a:cxn>
              <a:cxn ang="0">
                <a:pos x="10" y="6"/>
              </a:cxn>
              <a:cxn ang="0">
                <a:pos x="12" y="10"/>
              </a:cxn>
              <a:cxn ang="0">
                <a:pos x="9" y="21"/>
              </a:cxn>
              <a:cxn ang="0">
                <a:pos x="11" y="21"/>
              </a:cxn>
              <a:cxn ang="0">
                <a:pos x="14" y="10"/>
              </a:cxn>
              <a:cxn ang="0">
                <a:pos x="14" y="6"/>
              </a:cxn>
              <a:cxn ang="0">
                <a:pos x="11" y="5"/>
              </a:cxn>
              <a:cxn ang="0">
                <a:pos x="6" y="7"/>
              </a:cxn>
              <a:cxn ang="0">
                <a:pos x="6" y="7"/>
              </a:cxn>
              <a:cxn ang="0">
                <a:pos x="8" y="0"/>
              </a:cxn>
              <a:cxn ang="0">
                <a:pos x="6" y="0"/>
              </a:cxn>
              <a:cxn ang="0">
                <a:pos x="0" y="21"/>
              </a:cxn>
              <a:cxn ang="0">
                <a:pos x="2" y="21"/>
              </a:cxn>
            </a:cxnLst>
            <a:rect l="0" t="0" r="r" b="b"/>
            <a:pathLst>
              <a:path w="15" h="21">
                <a:moveTo>
                  <a:pt x="2" y="21"/>
                </a:moveTo>
                <a:cubicBezTo>
                  <a:pt x="6" y="9"/>
                  <a:pt x="6" y="9"/>
                  <a:pt x="6" y="9"/>
                </a:cubicBezTo>
                <a:cubicBezTo>
                  <a:pt x="7" y="7"/>
                  <a:pt x="8" y="6"/>
                  <a:pt x="10" y="6"/>
                </a:cubicBezTo>
                <a:cubicBezTo>
                  <a:pt x="13" y="6"/>
                  <a:pt x="13" y="8"/>
                  <a:pt x="12" y="10"/>
                </a:cubicBezTo>
                <a:cubicBezTo>
                  <a:pt x="9" y="21"/>
                  <a:pt x="9" y="21"/>
                  <a:pt x="9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4" y="10"/>
                  <a:pt x="14" y="10"/>
                  <a:pt x="14" y="10"/>
                </a:cubicBezTo>
                <a:cubicBezTo>
                  <a:pt x="15" y="9"/>
                  <a:pt x="15" y="7"/>
                  <a:pt x="14" y="6"/>
                </a:cubicBezTo>
                <a:cubicBezTo>
                  <a:pt x="14" y="5"/>
                  <a:pt x="12" y="5"/>
                  <a:pt x="11" y="5"/>
                </a:cubicBezTo>
                <a:cubicBezTo>
                  <a:pt x="9" y="5"/>
                  <a:pt x="7" y="6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8" y="0"/>
                  <a:pt x="8" y="0"/>
                  <a:pt x="8" y="0"/>
                </a:cubicBezTo>
                <a:cubicBezTo>
                  <a:pt x="6" y="0"/>
                  <a:pt x="6" y="0"/>
                  <a:pt x="6" y="0"/>
                </a:cubicBezTo>
                <a:cubicBezTo>
                  <a:pt x="0" y="21"/>
                  <a:pt x="0" y="21"/>
                  <a:pt x="0" y="21"/>
                </a:cubicBezTo>
                <a:lnTo>
                  <a:pt x="2" y="21"/>
                </a:ln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5" name="Freeform 881"/>
          <p:cNvSpPr>
            <a:spLocks noEditPoints="1"/>
          </p:cNvSpPr>
          <p:nvPr/>
        </p:nvSpPr>
        <p:spPr bwMode="auto">
          <a:xfrm>
            <a:off x="5492751" y="2093913"/>
            <a:ext cx="53975" cy="60325"/>
          </a:xfrm>
          <a:custGeom>
            <a:avLst/>
            <a:gdLst/>
            <a:ahLst/>
            <a:cxnLst>
              <a:cxn ang="0">
                <a:pos x="10" y="10"/>
              </a:cxn>
              <a:cxn ang="0">
                <a:pos x="8" y="14"/>
              </a:cxn>
              <a:cxn ang="0">
                <a:pos x="5" y="15"/>
              </a:cxn>
              <a:cxn ang="0">
                <a:pos x="3" y="12"/>
              </a:cxn>
              <a:cxn ang="0">
                <a:pos x="6" y="9"/>
              </a:cxn>
              <a:cxn ang="0">
                <a:pos x="10" y="8"/>
              </a:cxn>
              <a:cxn ang="0">
                <a:pos x="10" y="10"/>
              </a:cxn>
              <a:cxn ang="0">
                <a:pos x="5" y="4"/>
              </a:cxn>
              <a:cxn ang="0">
                <a:pos x="9" y="1"/>
              </a:cxn>
              <a:cxn ang="0">
                <a:pos x="11" y="3"/>
              </a:cxn>
              <a:cxn ang="0">
                <a:pos x="11" y="6"/>
              </a:cxn>
              <a:cxn ang="0">
                <a:pos x="10" y="6"/>
              </a:cxn>
              <a:cxn ang="0">
                <a:pos x="4" y="8"/>
              </a:cxn>
              <a:cxn ang="0">
                <a:pos x="1" y="12"/>
              </a:cxn>
              <a:cxn ang="0">
                <a:pos x="4" y="16"/>
              </a:cxn>
              <a:cxn ang="0">
                <a:pos x="9" y="15"/>
              </a:cxn>
              <a:cxn ang="0">
                <a:pos x="9" y="15"/>
              </a:cxn>
              <a:cxn ang="0">
                <a:pos x="9" y="16"/>
              </a:cxn>
              <a:cxn ang="0">
                <a:pos x="12" y="16"/>
              </a:cxn>
              <a:cxn ang="0">
                <a:pos x="12" y="15"/>
              </a:cxn>
              <a:cxn ang="0">
                <a:pos x="11" y="14"/>
              </a:cxn>
              <a:cxn ang="0">
                <a:pos x="13" y="4"/>
              </a:cxn>
              <a:cxn ang="0">
                <a:pos x="13" y="1"/>
              </a:cxn>
              <a:cxn ang="0">
                <a:pos x="9" y="0"/>
              </a:cxn>
              <a:cxn ang="0">
                <a:pos x="3" y="4"/>
              </a:cxn>
              <a:cxn ang="0">
                <a:pos x="5" y="4"/>
              </a:cxn>
            </a:cxnLst>
            <a:rect l="0" t="0" r="r" b="b"/>
            <a:pathLst>
              <a:path w="14" h="16">
                <a:moveTo>
                  <a:pt x="10" y="10"/>
                </a:moveTo>
                <a:cubicBezTo>
                  <a:pt x="9" y="11"/>
                  <a:pt x="9" y="13"/>
                  <a:pt x="8" y="14"/>
                </a:cubicBezTo>
                <a:cubicBezTo>
                  <a:pt x="7" y="14"/>
                  <a:pt x="6" y="15"/>
                  <a:pt x="5" y="15"/>
                </a:cubicBezTo>
                <a:cubicBezTo>
                  <a:pt x="2" y="15"/>
                  <a:pt x="2" y="14"/>
                  <a:pt x="3" y="12"/>
                </a:cubicBezTo>
                <a:cubicBezTo>
                  <a:pt x="3" y="10"/>
                  <a:pt x="4" y="10"/>
                  <a:pt x="6" y="9"/>
                </a:cubicBezTo>
                <a:cubicBezTo>
                  <a:pt x="7" y="9"/>
                  <a:pt x="9" y="8"/>
                  <a:pt x="10" y="8"/>
                </a:cubicBezTo>
                <a:lnTo>
                  <a:pt x="10" y="10"/>
                </a:lnTo>
                <a:close/>
                <a:moveTo>
                  <a:pt x="5" y="4"/>
                </a:moveTo>
                <a:cubicBezTo>
                  <a:pt x="6" y="3"/>
                  <a:pt x="6" y="1"/>
                  <a:pt x="9" y="1"/>
                </a:cubicBezTo>
                <a:cubicBezTo>
                  <a:pt x="11" y="1"/>
                  <a:pt x="11" y="2"/>
                  <a:pt x="11" y="3"/>
                </a:cubicBezTo>
                <a:cubicBezTo>
                  <a:pt x="11" y="4"/>
                  <a:pt x="11" y="5"/>
                  <a:pt x="11" y="6"/>
                </a:cubicBezTo>
                <a:cubicBezTo>
                  <a:pt x="11" y="6"/>
                  <a:pt x="10" y="6"/>
                  <a:pt x="10" y="6"/>
                </a:cubicBezTo>
                <a:cubicBezTo>
                  <a:pt x="8" y="7"/>
                  <a:pt x="6" y="7"/>
                  <a:pt x="4" y="8"/>
                </a:cubicBezTo>
                <a:cubicBezTo>
                  <a:pt x="2" y="9"/>
                  <a:pt x="1" y="10"/>
                  <a:pt x="1" y="12"/>
                </a:cubicBezTo>
                <a:cubicBezTo>
                  <a:pt x="0" y="14"/>
                  <a:pt x="0" y="16"/>
                  <a:pt x="4" y="16"/>
                </a:cubicBezTo>
                <a:cubicBezTo>
                  <a:pt x="6" y="16"/>
                  <a:pt x="7" y="16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8" y="16"/>
                  <a:pt x="9" y="16"/>
                </a:cubicBezTo>
                <a:cubicBezTo>
                  <a:pt x="10" y="16"/>
                  <a:pt x="11" y="16"/>
                  <a:pt x="12" y="16"/>
                </a:cubicBezTo>
                <a:cubicBezTo>
                  <a:pt x="12" y="15"/>
                  <a:pt x="12" y="15"/>
                  <a:pt x="12" y="15"/>
                </a:cubicBezTo>
                <a:cubicBezTo>
                  <a:pt x="11" y="15"/>
                  <a:pt x="10" y="15"/>
                  <a:pt x="11" y="14"/>
                </a:cubicBezTo>
                <a:cubicBezTo>
                  <a:pt x="13" y="4"/>
                  <a:pt x="13" y="4"/>
                  <a:pt x="13" y="4"/>
                </a:cubicBezTo>
                <a:cubicBezTo>
                  <a:pt x="14" y="3"/>
                  <a:pt x="14" y="2"/>
                  <a:pt x="13" y="1"/>
                </a:cubicBezTo>
                <a:cubicBezTo>
                  <a:pt x="12" y="0"/>
                  <a:pt x="11" y="0"/>
                  <a:pt x="9" y="0"/>
                </a:cubicBezTo>
                <a:cubicBezTo>
                  <a:pt x="6" y="0"/>
                  <a:pt x="4" y="2"/>
                  <a:pt x="3" y="4"/>
                </a:cubicBezTo>
                <a:lnTo>
                  <a:pt x="5" y="4"/>
                </a:ln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6" name="Freeform 882"/>
          <p:cNvSpPr>
            <a:spLocks/>
          </p:cNvSpPr>
          <p:nvPr/>
        </p:nvSpPr>
        <p:spPr bwMode="auto">
          <a:xfrm>
            <a:off x="5546726" y="2093913"/>
            <a:ext cx="52388" cy="60325"/>
          </a:xfrm>
          <a:custGeom>
            <a:avLst/>
            <a:gdLst/>
            <a:ahLst/>
            <a:cxnLst>
              <a:cxn ang="0">
                <a:pos x="3" y="4"/>
              </a:cxn>
              <a:cxn ang="0">
                <a:pos x="10" y="12"/>
              </a:cxn>
              <a:cxn ang="0">
                <a:pos x="5" y="15"/>
              </a:cxn>
              <a:cxn ang="0">
                <a:pos x="3" y="12"/>
              </a:cxn>
              <a:cxn ang="0">
                <a:pos x="0" y="12"/>
              </a:cxn>
              <a:cxn ang="0">
                <a:pos x="5" y="16"/>
              </a:cxn>
              <a:cxn ang="0">
                <a:pos x="12" y="12"/>
              </a:cxn>
              <a:cxn ang="0">
                <a:pos x="7" y="6"/>
              </a:cxn>
              <a:cxn ang="0">
                <a:pos x="5" y="4"/>
              </a:cxn>
              <a:cxn ang="0">
                <a:pos x="9" y="1"/>
              </a:cxn>
              <a:cxn ang="0">
                <a:pos x="11" y="4"/>
              </a:cxn>
              <a:cxn ang="0">
                <a:pos x="13" y="4"/>
              </a:cxn>
              <a:cxn ang="0">
                <a:pos x="9" y="0"/>
              </a:cxn>
              <a:cxn ang="0">
                <a:pos x="3" y="4"/>
              </a:cxn>
            </a:cxnLst>
            <a:rect l="0" t="0" r="r" b="b"/>
            <a:pathLst>
              <a:path w="14" h="16">
                <a:moveTo>
                  <a:pt x="3" y="4"/>
                </a:moveTo>
                <a:cubicBezTo>
                  <a:pt x="2" y="9"/>
                  <a:pt x="11" y="8"/>
                  <a:pt x="10" y="12"/>
                </a:cubicBezTo>
                <a:cubicBezTo>
                  <a:pt x="9" y="14"/>
                  <a:pt x="8" y="15"/>
                  <a:pt x="5" y="15"/>
                </a:cubicBezTo>
                <a:cubicBezTo>
                  <a:pt x="3" y="15"/>
                  <a:pt x="2" y="14"/>
                  <a:pt x="3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5"/>
                  <a:pt x="1" y="16"/>
                  <a:pt x="5" y="16"/>
                </a:cubicBezTo>
                <a:cubicBezTo>
                  <a:pt x="8" y="16"/>
                  <a:pt x="11" y="15"/>
                  <a:pt x="12" y="12"/>
                </a:cubicBezTo>
                <a:cubicBezTo>
                  <a:pt x="12" y="9"/>
                  <a:pt x="10" y="8"/>
                  <a:pt x="7" y="6"/>
                </a:cubicBezTo>
                <a:cubicBezTo>
                  <a:pt x="6" y="6"/>
                  <a:pt x="5" y="5"/>
                  <a:pt x="5" y="4"/>
                </a:cubicBezTo>
                <a:cubicBezTo>
                  <a:pt x="5" y="2"/>
                  <a:pt x="7" y="1"/>
                  <a:pt x="9" y="1"/>
                </a:cubicBezTo>
                <a:cubicBezTo>
                  <a:pt x="11" y="1"/>
                  <a:pt x="11" y="3"/>
                  <a:pt x="11" y="4"/>
                </a:cubicBezTo>
                <a:cubicBezTo>
                  <a:pt x="13" y="4"/>
                  <a:pt x="13" y="4"/>
                  <a:pt x="13" y="4"/>
                </a:cubicBezTo>
                <a:cubicBezTo>
                  <a:pt x="14" y="2"/>
                  <a:pt x="12" y="0"/>
                  <a:pt x="9" y="0"/>
                </a:cubicBezTo>
                <a:cubicBezTo>
                  <a:pt x="5" y="0"/>
                  <a:pt x="3" y="2"/>
                  <a:pt x="3" y="4"/>
                </a:cubicBez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7" name="Freeform 883"/>
          <p:cNvSpPr>
            <a:spLocks noEditPoints="1"/>
          </p:cNvSpPr>
          <p:nvPr/>
        </p:nvSpPr>
        <p:spPr bwMode="auto">
          <a:xfrm>
            <a:off x="5629276" y="2074863"/>
            <a:ext cx="63500" cy="79375"/>
          </a:xfrm>
          <a:custGeom>
            <a:avLst/>
            <a:gdLst/>
            <a:ahLst/>
            <a:cxnLst>
              <a:cxn ang="0">
                <a:pos x="7" y="11"/>
              </a:cxn>
              <a:cxn ang="0">
                <a:pos x="13" y="15"/>
              </a:cxn>
              <a:cxn ang="0">
                <a:pos x="5" y="19"/>
              </a:cxn>
              <a:cxn ang="0">
                <a:pos x="3" y="19"/>
              </a:cxn>
              <a:cxn ang="0">
                <a:pos x="5" y="11"/>
              </a:cxn>
              <a:cxn ang="0">
                <a:pos x="7" y="11"/>
              </a:cxn>
              <a:cxn ang="0">
                <a:pos x="5" y="9"/>
              </a:cxn>
              <a:cxn ang="0">
                <a:pos x="7" y="2"/>
              </a:cxn>
              <a:cxn ang="0">
                <a:pos x="9" y="2"/>
              </a:cxn>
              <a:cxn ang="0">
                <a:pos x="15" y="5"/>
              </a:cxn>
              <a:cxn ang="0">
                <a:pos x="8" y="9"/>
              </a:cxn>
              <a:cxn ang="0">
                <a:pos x="5" y="9"/>
              </a:cxn>
              <a:cxn ang="0">
                <a:pos x="3" y="21"/>
              </a:cxn>
              <a:cxn ang="0">
                <a:pos x="15" y="15"/>
              </a:cxn>
              <a:cxn ang="0">
                <a:pos x="12" y="10"/>
              </a:cxn>
              <a:cxn ang="0">
                <a:pos x="12" y="10"/>
              </a:cxn>
              <a:cxn ang="0">
                <a:pos x="17" y="5"/>
              </a:cxn>
              <a:cxn ang="0">
                <a:pos x="16" y="1"/>
              </a:cxn>
              <a:cxn ang="0">
                <a:pos x="11" y="0"/>
              </a:cxn>
              <a:cxn ang="0">
                <a:pos x="5" y="0"/>
              </a:cxn>
              <a:cxn ang="0">
                <a:pos x="0" y="21"/>
              </a:cxn>
              <a:cxn ang="0">
                <a:pos x="3" y="21"/>
              </a:cxn>
            </a:cxnLst>
            <a:rect l="0" t="0" r="r" b="b"/>
            <a:pathLst>
              <a:path w="17" h="21">
                <a:moveTo>
                  <a:pt x="7" y="11"/>
                </a:moveTo>
                <a:cubicBezTo>
                  <a:pt x="11" y="11"/>
                  <a:pt x="14" y="11"/>
                  <a:pt x="13" y="15"/>
                </a:cubicBezTo>
                <a:cubicBezTo>
                  <a:pt x="12" y="18"/>
                  <a:pt x="9" y="19"/>
                  <a:pt x="5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5" y="11"/>
                  <a:pt x="5" y="11"/>
                  <a:pt x="5" y="11"/>
                </a:cubicBezTo>
                <a:lnTo>
                  <a:pt x="7" y="11"/>
                </a:lnTo>
                <a:close/>
                <a:moveTo>
                  <a:pt x="5" y="9"/>
                </a:moveTo>
                <a:cubicBezTo>
                  <a:pt x="7" y="2"/>
                  <a:pt x="7" y="2"/>
                  <a:pt x="7" y="2"/>
                </a:cubicBezTo>
                <a:cubicBezTo>
                  <a:pt x="9" y="2"/>
                  <a:pt x="9" y="2"/>
                  <a:pt x="9" y="2"/>
                </a:cubicBezTo>
                <a:cubicBezTo>
                  <a:pt x="13" y="2"/>
                  <a:pt x="16" y="2"/>
                  <a:pt x="15" y="5"/>
                </a:cubicBezTo>
                <a:cubicBezTo>
                  <a:pt x="14" y="8"/>
                  <a:pt x="11" y="9"/>
                  <a:pt x="8" y="9"/>
                </a:cubicBezTo>
                <a:lnTo>
                  <a:pt x="5" y="9"/>
                </a:lnTo>
                <a:close/>
                <a:moveTo>
                  <a:pt x="3" y="21"/>
                </a:moveTo>
                <a:cubicBezTo>
                  <a:pt x="9" y="21"/>
                  <a:pt x="14" y="20"/>
                  <a:pt x="15" y="15"/>
                </a:cubicBezTo>
                <a:cubicBezTo>
                  <a:pt x="16" y="12"/>
                  <a:pt x="15" y="10"/>
                  <a:pt x="12" y="10"/>
                </a:cubicBezTo>
                <a:cubicBezTo>
                  <a:pt x="12" y="10"/>
                  <a:pt x="12" y="10"/>
                  <a:pt x="12" y="10"/>
                </a:cubicBezTo>
                <a:cubicBezTo>
                  <a:pt x="15" y="9"/>
                  <a:pt x="16" y="7"/>
                  <a:pt x="17" y="5"/>
                </a:cubicBezTo>
                <a:cubicBezTo>
                  <a:pt x="17" y="3"/>
                  <a:pt x="17" y="2"/>
                  <a:pt x="16" y="1"/>
                </a:cubicBezTo>
                <a:cubicBezTo>
                  <a:pt x="15" y="0"/>
                  <a:pt x="13" y="0"/>
                  <a:pt x="11" y="0"/>
                </a:cubicBezTo>
                <a:cubicBezTo>
                  <a:pt x="5" y="0"/>
                  <a:pt x="5" y="0"/>
                  <a:pt x="5" y="0"/>
                </a:cubicBezTo>
                <a:cubicBezTo>
                  <a:pt x="0" y="21"/>
                  <a:pt x="0" y="21"/>
                  <a:pt x="0" y="21"/>
                </a:cubicBezTo>
                <a:lnTo>
                  <a:pt x="3" y="21"/>
                </a:ln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8" name="Freeform 884"/>
          <p:cNvSpPr>
            <a:spLocks/>
          </p:cNvSpPr>
          <p:nvPr/>
        </p:nvSpPr>
        <p:spPr bwMode="auto">
          <a:xfrm>
            <a:off x="5695951" y="2093913"/>
            <a:ext cx="38100" cy="60325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4" y="0"/>
              </a:cxn>
              <a:cxn ang="0">
                <a:pos x="0" y="16"/>
              </a:cxn>
              <a:cxn ang="0">
                <a:pos x="2" y="16"/>
              </a:cxn>
              <a:cxn ang="0">
                <a:pos x="4" y="6"/>
              </a:cxn>
              <a:cxn ang="0">
                <a:pos x="10" y="2"/>
              </a:cxn>
              <a:cxn ang="0">
                <a:pos x="10" y="0"/>
              </a:cxn>
              <a:cxn ang="0">
                <a:pos x="5" y="2"/>
              </a:cxn>
              <a:cxn ang="0">
                <a:pos x="5" y="2"/>
              </a:cxn>
              <a:cxn ang="0">
                <a:pos x="6" y="0"/>
              </a:cxn>
            </a:cxnLst>
            <a:rect l="0" t="0" r="r" b="b"/>
            <a:pathLst>
              <a:path w="10" h="16">
                <a:moveTo>
                  <a:pt x="6" y="0"/>
                </a:moveTo>
                <a:cubicBezTo>
                  <a:pt x="4" y="0"/>
                  <a:pt x="4" y="0"/>
                  <a:pt x="4" y="0"/>
                </a:cubicBezTo>
                <a:cubicBezTo>
                  <a:pt x="0" y="16"/>
                  <a:pt x="0" y="16"/>
                  <a:pt x="0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4" y="6"/>
                  <a:pt x="4" y="6"/>
                  <a:pt x="4" y="6"/>
                </a:cubicBezTo>
                <a:cubicBezTo>
                  <a:pt x="5" y="3"/>
                  <a:pt x="7" y="2"/>
                  <a:pt x="10" y="2"/>
                </a:cubicBezTo>
                <a:cubicBezTo>
                  <a:pt x="10" y="0"/>
                  <a:pt x="10" y="0"/>
                  <a:pt x="10" y="0"/>
                </a:cubicBezTo>
                <a:cubicBezTo>
                  <a:pt x="8" y="0"/>
                  <a:pt x="7" y="1"/>
                  <a:pt x="5" y="2"/>
                </a:cubicBezTo>
                <a:cubicBezTo>
                  <a:pt x="5" y="2"/>
                  <a:pt x="5" y="2"/>
                  <a:pt x="5" y="2"/>
                </a:cubicBezTo>
                <a:lnTo>
                  <a:pt x="6" y="0"/>
                </a:ln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9" name="Freeform 885"/>
          <p:cNvSpPr>
            <a:spLocks noEditPoints="1"/>
          </p:cNvSpPr>
          <p:nvPr/>
        </p:nvSpPr>
        <p:spPr bwMode="auto">
          <a:xfrm>
            <a:off x="5726113" y="2093913"/>
            <a:ext cx="52388" cy="60325"/>
          </a:xfrm>
          <a:custGeom>
            <a:avLst/>
            <a:gdLst/>
            <a:ahLst/>
            <a:cxnLst>
              <a:cxn ang="0">
                <a:pos x="14" y="7"/>
              </a:cxn>
              <a:cxn ang="0">
                <a:pos x="10" y="0"/>
              </a:cxn>
              <a:cxn ang="0">
                <a:pos x="2" y="8"/>
              </a:cxn>
              <a:cxn ang="0">
                <a:pos x="6" y="16"/>
              </a:cxn>
              <a:cxn ang="0">
                <a:pos x="12" y="11"/>
              </a:cxn>
              <a:cxn ang="0">
                <a:pos x="10" y="11"/>
              </a:cxn>
              <a:cxn ang="0">
                <a:pos x="6" y="15"/>
              </a:cxn>
              <a:cxn ang="0">
                <a:pos x="4" y="8"/>
              </a:cxn>
              <a:cxn ang="0">
                <a:pos x="13" y="8"/>
              </a:cxn>
              <a:cxn ang="0">
                <a:pos x="14" y="7"/>
              </a:cxn>
              <a:cxn ang="0">
                <a:pos x="5" y="7"/>
              </a:cxn>
              <a:cxn ang="0">
                <a:pos x="9" y="1"/>
              </a:cxn>
              <a:cxn ang="0">
                <a:pos x="12" y="7"/>
              </a:cxn>
              <a:cxn ang="0">
                <a:pos x="5" y="7"/>
              </a:cxn>
            </a:cxnLst>
            <a:rect l="0" t="0" r="r" b="b"/>
            <a:pathLst>
              <a:path w="14" h="16">
                <a:moveTo>
                  <a:pt x="14" y="7"/>
                </a:moveTo>
                <a:cubicBezTo>
                  <a:pt x="14" y="4"/>
                  <a:pt x="14" y="0"/>
                  <a:pt x="10" y="0"/>
                </a:cubicBezTo>
                <a:cubicBezTo>
                  <a:pt x="5" y="0"/>
                  <a:pt x="3" y="5"/>
                  <a:pt x="2" y="8"/>
                </a:cubicBezTo>
                <a:cubicBezTo>
                  <a:pt x="1" y="11"/>
                  <a:pt x="0" y="16"/>
                  <a:pt x="6" y="16"/>
                </a:cubicBezTo>
                <a:cubicBezTo>
                  <a:pt x="10" y="16"/>
                  <a:pt x="12" y="14"/>
                  <a:pt x="12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13"/>
                  <a:pt x="9" y="15"/>
                  <a:pt x="6" y="15"/>
                </a:cubicBezTo>
                <a:cubicBezTo>
                  <a:pt x="2" y="15"/>
                  <a:pt x="4" y="10"/>
                  <a:pt x="4" y="8"/>
                </a:cubicBezTo>
                <a:cubicBezTo>
                  <a:pt x="13" y="8"/>
                  <a:pt x="13" y="8"/>
                  <a:pt x="13" y="8"/>
                </a:cubicBezTo>
                <a:lnTo>
                  <a:pt x="14" y="7"/>
                </a:lnTo>
                <a:close/>
                <a:moveTo>
                  <a:pt x="5" y="7"/>
                </a:moveTo>
                <a:cubicBezTo>
                  <a:pt x="5" y="5"/>
                  <a:pt x="6" y="1"/>
                  <a:pt x="9" y="1"/>
                </a:cubicBezTo>
                <a:cubicBezTo>
                  <a:pt x="13" y="1"/>
                  <a:pt x="12" y="5"/>
                  <a:pt x="12" y="7"/>
                </a:cubicBezTo>
                <a:lnTo>
                  <a:pt x="5" y="7"/>
                </a:lnTo>
                <a:close/>
              </a:path>
            </a:pathLst>
          </a:custGeom>
          <a:solidFill>
            <a:srgbClr val="0095DA"/>
          </a:solidFill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0" name="Freeform 886"/>
          <p:cNvSpPr>
            <a:spLocks noEditPoints="1"/>
          </p:cNvSpPr>
          <p:nvPr/>
        </p:nvSpPr>
        <p:spPr bwMode="auto">
          <a:xfrm>
            <a:off x="5118101" y="2360613"/>
            <a:ext cx="47625" cy="79375"/>
          </a:xfrm>
          <a:custGeom>
            <a:avLst/>
            <a:gdLst/>
            <a:ahLst/>
            <a:cxnLst>
              <a:cxn ang="0">
                <a:pos x="3" y="19"/>
              </a:cxn>
              <a:cxn ang="0">
                <a:pos x="3" y="11"/>
              </a:cxn>
              <a:cxn ang="0">
                <a:pos x="5" y="11"/>
              </a:cxn>
              <a:cxn ang="0">
                <a:pos x="10" y="15"/>
              </a:cxn>
              <a:cxn ang="0">
                <a:pos x="7" y="19"/>
              </a:cxn>
              <a:cxn ang="0">
                <a:pos x="3" y="19"/>
              </a:cxn>
              <a:cxn ang="0">
                <a:pos x="3" y="2"/>
              </a:cxn>
              <a:cxn ang="0">
                <a:pos x="5" y="2"/>
              </a:cxn>
              <a:cxn ang="0">
                <a:pos x="10" y="6"/>
              </a:cxn>
              <a:cxn ang="0">
                <a:pos x="5" y="9"/>
              </a:cxn>
              <a:cxn ang="0">
                <a:pos x="3" y="9"/>
              </a:cxn>
              <a:cxn ang="0">
                <a:pos x="3" y="2"/>
              </a:cxn>
              <a:cxn ang="0">
                <a:pos x="6" y="21"/>
              </a:cxn>
              <a:cxn ang="0">
                <a:pos x="13" y="15"/>
              </a:cxn>
              <a:cxn ang="0">
                <a:pos x="9" y="10"/>
              </a:cxn>
              <a:cxn ang="0">
                <a:pos x="9" y="10"/>
              </a:cxn>
              <a:cxn ang="0">
                <a:pos x="12" y="5"/>
              </a:cxn>
              <a:cxn ang="0">
                <a:pos x="7" y="0"/>
              </a:cxn>
              <a:cxn ang="0">
                <a:pos x="0" y="0"/>
              </a:cxn>
              <a:cxn ang="0">
                <a:pos x="0" y="21"/>
              </a:cxn>
              <a:cxn ang="0">
                <a:pos x="6" y="21"/>
              </a:cxn>
            </a:cxnLst>
            <a:rect l="0" t="0" r="r" b="b"/>
            <a:pathLst>
              <a:path w="13" h="21">
                <a:moveTo>
                  <a:pt x="3" y="19"/>
                </a:moveTo>
                <a:cubicBezTo>
                  <a:pt x="3" y="11"/>
                  <a:pt x="3" y="11"/>
                  <a:pt x="3" y="11"/>
                </a:cubicBezTo>
                <a:cubicBezTo>
                  <a:pt x="5" y="11"/>
                  <a:pt x="5" y="11"/>
                  <a:pt x="5" y="11"/>
                </a:cubicBezTo>
                <a:cubicBezTo>
                  <a:pt x="7" y="11"/>
                  <a:pt x="10" y="11"/>
                  <a:pt x="10" y="15"/>
                </a:cubicBezTo>
                <a:cubicBezTo>
                  <a:pt x="10" y="18"/>
                  <a:pt x="9" y="19"/>
                  <a:pt x="7" y="19"/>
                </a:cubicBezTo>
                <a:lnTo>
                  <a:pt x="3" y="19"/>
                </a:lnTo>
                <a:close/>
                <a:moveTo>
                  <a:pt x="3" y="2"/>
                </a:moveTo>
                <a:cubicBezTo>
                  <a:pt x="5" y="2"/>
                  <a:pt x="5" y="2"/>
                  <a:pt x="5" y="2"/>
                </a:cubicBezTo>
                <a:cubicBezTo>
                  <a:pt x="9" y="2"/>
                  <a:pt x="10" y="3"/>
                  <a:pt x="10" y="6"/>
                </a:cubicBezTo>
                <a:cubicBezTo>
                  <a:pt x="10" y="9"/>
                  <a:pt x="8" y="9"/>
                  <a:pt x="5" y="9"/>
                </a:cubicBezTo>
                <a:cubicBezTo>
                  <a:pt x="3" y="9"/>
                  <a:pt x="3" y="9"/>
                  <a:pt x="3" y="9"/>
                </a:cubicBezTo>
                <a:lnTo>
                  <a:pt x="3" y="2"/>
                </a:lnTo>
                <a:close/>
                <a:moveTo>
                  <a:pt x="6" y="21"/>
                </a:moveTo>
                <a:cubicBezTo>
                  <a:pt x="11" y="21"/>
                  <a:pt x="13" y="19"/>
                  <a:pt x="13" y="15"/>
                </a:cubicBezTo>
                <a:cubicBezTo>
                  <a:pt x="13" y="12"/>
                  <a:pt x="12" y="10"/>
                  <a:pt x="9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12" y="9"/>
                  <a:pt x="13" y="8"/>
                  <a:pt x="12" y="5"/>
                </a:cubicBezTo>
                <a:cubicBezTo>
                  <a:pt x="12" y="2"/>
                  <a:pt x="11" y="0"/>
                  <a:pt x="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lnTo>
                  <a:pt x="6" y="21"/>
                </a:lnTo>
                <a:close/>
              </a:path>
            </a:pathLst>
          </a:custGeom>
          <a:solidFill>
            <a:srgbClr val="000000"/>
          </a:solidFill>
          <a:ln w="1428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1" name="Freeform 887"/>
          <p:cNvSpPr>
            <a:spLocks noEditPoints="1"/>
          </p:cNvSpPr>
          <p:nvPr/>
        </p:nvSpPr>
        <p:spPr bwMode="auto">
          <a:xfrm>
            <a:off x="5176838" y="2379663"/>
            <a:ext cx="41275" cy="63500"/>
          </a:xfrm>
          <a:custGeom>
            <a:avLst/>
            <a:gdLst/>
            <a:ahLst/>
            <a:cxnLst>
              <a:cxn ang="0">
                <a:pos x="3" y="7"/>
              </a:cxn>
              <a:cxn ang="0">
                <a:pos x="5" y="2"/>
              </a:cxn>
              <a:cxn ang="0">
                <a:pos x="8" y="7"/>
              </a:cxn>
              <a:cxn ang="0">
                <a:pos x="3" y="7"/>
              </a:cxn>
              <a:cxn ang="0">
                <a:pos x="8" y="11"/>
              </a:cxn>
              <a:cxn ang="0">
                <a:pos x="6" y="15"/>
              </a:cxn>
              <a:cxn ang="0">
                <a:pos x="3" y="9"/>
              </a:cxn>
              <a:cxn ang="0">
                <a:pos x="11" y="9"/>
              </a:cxn>
              <a:cxn ang="0">
                <a:pos x="5" y="0"/>
              </a:cxn>
              <a:cxn ang="0">
                <a:pos x="0" y="8"/>
              </a:cxn>
              <a:cxn ang="0">
                <a:pos x="6" y="17"/>
              </a:cxn>
              <a:cxn ang="0">
                <a:pos x="11" y="11"/>
              </a:cxn>
              <a:cxn ang="0">
                <a:pos x="8" y="11"/>
              </a:cxn>
            </a:cxnLst>
            <a:rect l="0" t="0" r="r" b="b"/>
            <a:pathLst>
              <a:path w="11" h="17">
                <a:moveTo>
                  <a:pt x="3" y="7"/>
                </a:moveTo>
                <a:cubicBezTo>
                  <a:pt x="3" y="5"/>
                  <a:pt x="3" y="2"/>
                  <a:pt x="5" y="2"/>
                </a:cubicBezTo>
                <a:cubicBezTo>
                  <a:pt x="8" y="2"/>
                  <a:pt x="8" y="5"/>
                  <a:pt x="8" y="7"/>
                </a:cubicBezTo>
                <a:lnTo>
                  <a:pt x="3" y="7"/>
                </a:lnTo>
                <a:close/>
                <a:moveTo>
                  <a:pt x="8" y="11"/>
                </a:moveTo>
                <a:cubicBezTo>
                  <a:pt x="9" y="13"/>
                  <a:pt x="8" y="15"/>
                  <a:pt x="6" y="15"/>
                </a:cubicBezTo>
                <a:cubicBezTo>
                  <a:pt x="2" y="15"/>
                  <a:pt x="3" y="11"/>
                  <a:pt x="3" y="9"/>
                </a:cubicBezTo>
                <a:cubicBezTo>
                  <a:pt x="11" y="9"/>
                  <a:pt x="11" y="9"/>
                  <a:pt x="11" y="9"/>
                </a:cubicBezTo>
                <a:cubicBezTo>
                  <a:pt x="11" y="5"/>
                  <a:pt x="11" y="0"/>
                  <a:pt x="5" y="0"/>
                </a:cubicBezTo>
                <a:cubicBezTo>
                  <a:pt x="1" y="0"/>
                  <a:pt x="0" y="5"/>
                  <a:pt x="0" y="8"/>
                </a:cubicBezTo>
                <a:cubicBezTo>
                  <a:pt x="0" y="15"/>
                  <a:pt x="2" y="17"/>
                  <a:pt x="6" y="17"/>
                </a:cubicBezTo>
                <a:cubicBezTo>
                  <a:pt x="9" y="17"/>
                  <a:pt x="11" y="14"/>
                  <a:pt x="11" y="11"/>
                </a:cubicBezTo>
                <a:lnTo>
                  <a:pt x="8" y="11"/>
                </a:lnTo>
                <a:close/>
              </a:path>
            </a:pathLst>
          </a:custGeom>
          <a:solidFill>
            <a:srgbClr val="000000"/>
          </a:solidFill>
          <a:ln w="1428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2" name="Freeform 888"/>
          <p:cNvSpPr>
            <a:spLocks noEditPoints="1"/>
          </p:cNvSpPr>
          <p:nvPr/>
        </p:nvSpPr>
        <p:spPr bwMode="auto">
          <a:xfrm>
            <a:off x="5230813" y="2379663"/>
            <a:ext cx="41275" cy="63500"/>
          </a:xfrm>
          <a:custGeom>
            <a:avLst/>
            <a:gdLst/>
            <a:ahLst/>
            <a:cxnLst>
              <a:cxn ang="0">
                <a:pos x="2" y="7"/>
              </a:cxn>
              <a:cxn ang="0">
                <a:pos x="5" y="2"/>
              </a:cxn>
              <a:cxn ang="0">
                <a:pos x="8" y="7"/>
              </a:cxn>
              <a:cxn ang="0">
                <a:pos x="2" y="7"/>
              </a:cxn>
              <a:cxn ang="0">
                <a:pos x="8" y="11"/>
              </a:cxn>
              <a:cxn ang="0">
                <a:pos x="5" y="15"/>
              </a:cxn>
              <a:cxn ang="0">
                <a:pos x="2" y="9"/>
              </a:cxn>
              <a:cxn ang="0">
                <a:pos x="11" y="9"/>
              </a:cxn>
              <a:cxn ang="0">
                <a:pos x="5" y="0"/>
              </a:cxn>
              <a:cxn ang="0">
                <a:pos x="0" y="8"/>
              </a:cxn>
              <a:cxn ang="0">
                <a:pos x="5" y="17"/>
              </a:cxn>
              <a:cxn ang="0">
                <a:pos x="10" y="11"/>
              </a:cxn>
              <a:cxn ang="0">
                <a:pos x="8" y="11"/>
              </a:cxn>
            </a:cxnLst>
            <a:rect l="0" t="0" r="r" b="b"/>
            <a:pathLst>
              <a:path w="11" h="17">
                <a:moveTo>
                  <a:pt x="2" y="7"/>
                </a:moveTo>
                <a:cubicBezTo>
                  <a:pt x="2" y="5"/>
                  <a:pt x="2" y="2"/>
                  <a:pt x="5" y="2"/>
                </a:cubicBezTo>
                <a:cubicBezTo>
                  <a:pt x="8" y="2"/>
                  <a:pt x="8" y="5"/>
                  <a:pt x="8" y="7"/>
                </a:cubicBezTo>
                <a:lnTo>
                  <a:pt x="2" y="7"/>
                </a:lnTo>
                <a:close/>
                <a:moveTo>
                  <a:pt x="8" y="11"/>
                </a:moveTo>
                <a:cubicBezTo>
                  <a:pt x="8" y="13"/>
                  <a:pt x="8" y="15"/>
                  <a:pt x="5" y="15"/>
                </a:cubicBezTo>
                <a:cubicBezTo>
                  <a:pt x="2" y="15"/>
                  <a:pt x="2" y="11"/>
                  <a:pt x="2" y="9"/>
                </a:cubicBezTo>
                <a:cubicBezTo>
                  <a:pt x="11" y="9"/>
                  <a:pt x="11" y="9"/>
                  <a:pt x="11" y="9"/>
                </a:cubicBezTo>
                <a:cubicBezTo>
                  <a:pt x="10" y="5"/>
                  <a:pt x="11" y="0"/>
                  <a:pt x="5" y="0"/>
                </a:cubicBezTo>
                <a:cubicBezTo>
                  <a:pt x="1" y="0"/>
                  <a:pt x="0" y="5"/>
                  <a:pt x="0" y="8"/>
                </a:cubicBezTo>
                <a:cubicBezTo>
                  <a:pt x="0" y="15"/>
                  <a:pt x="2" y="17"/>
                  <a:pt x="5" y="17"/>
                </a:cubicBezTo>
                <a:cubicBezTo>
                  <a:pt x="9" y="17"/>
                  <a:pt x="11" y="14"/>
                  <a:pt x="10" y="11"/>
                </a:cubicBezTo>
                <a:lnTo>
                  <a:pt x="8" y="11"/>
                </a:lnTo>
                <a:close/>
              </a:path>
            </a:pathLst>
          </a:custGeom>
          <a:solidFill>
            <a:srgbClr val="000000"/>
          </a:solidFill>
          <a:ln w="1428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3" name="Freeform 889"/>
          <p:cNvSpPr>
            <a:spLocks/>
          </p:cNvSpPr>
          <p:nvPr/>
        </p:nvSpPr>
        <p:spPr bwMode="auto">
          <a:xfrm>
            <a:off x="5286376" y="2379663"/>
            <a:ext cx="26988" cy="60325"/>
          </a:xfrm>
          <a:custGeom>
            <a:avLst/>
            <a:gdLst/>
            <a:ahLst/>
            <a:cxnLst>
              <a:cxn ang="0">
                <a:pos x="2" y="1"/>
              </a:cxn>
              <a:cxn ang="0">
                <a:pos x="0" y="1"/>
              </a:cxn>
              <a:cxn ang="0">
                <a:pos x="0" y="16"/>
              </a:cxn>
              <a:cxn ang="0">
                <a:pos x="2" y="16"/>
              </a:cxn>
              <a:cxn ang="0">
                <a:pos x="2" y="7"/>
              </a:cxn>
              <a:cxn ang="0">
                <a:pos x="7" y="3"/>
              </a:cxn>
              <a:cxn ang="0">
                <a:pos x="7" y="0"/>
              </a:cxn>
              <a:cxn ang="0">
                <a:pos x="2" y="3"/>
              </a:cxn>
              <a:cxn ang="0">
                <a:pos x="2" y="3"/>
              </a:cxn>
              <a:cxn ang="0">
                <a:pos x="2" y="1"/>
              </a:cxn>
            </a:cxnLst>
            <a:rect l="0" t="0" r="r" b="b"/>
            <a:pathLst>
              <a:path w="7" h="16">
                <a:moveTo>
                  <a:pt x="2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6"/>
                  <a:pt x="0" y="16"/>
                  <a:pt x="0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7"/>
                  <a:pt x="2" y="7"/>
                  <a:pt x="2" y="7"/>
                </a:cubicBezTo>
                <a:cubicBezTo>
                  <a:pt x="2" y="4"/>
                  <a:pt x="4" y="2"/>
                  <a:pt x="7" y="3"/>
                </a:cubicBezTo>
                <a:cubicBezTo>
                  <a:pt x="7" y="0"/>
                  <a:pt x="7" y="0"/>
                  <a:pt x="7" y="0"/>
                </a:cubicBezTo>
                <a:cubicBezTo>
                  <a:pt x="4" y="0"/>
                  <a:pt x="3" y="1"/>
                  <a:pt x="2" y="3"/>
                </a:cubicBezTo>
                <a:cubicBezTo>
                  <a:pt x="2" y="3"/>
                  <a:pt x="2" y="3"/>
                  <a:pt x="2" y="3"/>
                </a:cubicBezTo>
                <a:lnTo>
                  <a:pt x="2" y="1"/>
                </a:lnTo>
                <a:close/>
              </a:path>
            </a:pathLst>
          </a:custGeom>
          <a:solidFill>
            <a:srgbClr val="000000"/>
          </a:solidFill>
          <a:ln w="1428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4" name="Freeform 890"/>
          <p:cNvSpPr>
            <a:spLocks noEditPoints="1"/>
          </p:cNvSpPr>
          <p:nvPr/>
        </p:nvSpPr>
        <p:spPr bwMode="auto">
          <a:xfrm>
            <a:off x="5319713" y="2379663"/>
            <a:ext cx="41275" cy="63500"/>
          </a:xfrm>
          <a:custGeom>
            <a:avLst/>
            <a:gdLst/>
            <a:ahLst/>
            <a:cxnLst>
              <a:cxn ang="0">
                <a:pos x="2" y="7"/>
              </a:cxn>
              <a:cxn ang="0">
                <a:pos x="5" y="2"/>
              </a:cxn>
              <a:cxn ang="0">
                <a:pos x="8" y="7"/>
              </a:cxn>
              <a:cxn ang="0">
                <a:pos x="2" y="7"/>
              </a:cxn>
              <a:cxn ang="0">
                <a:pos x="8" y="11"/>
              </a:cxn>
              <a:cxn ang="0">
                <a:pos x="5" y="15"/>
              </a:cxn>
              <a:cxn ang="0">
                <a:pos x="2" y="9"/>
              </a:cxn>
              <a:cxn ang="0">
                <a:pos x="10" y="9"/>
              </a:cxn>
              <a:cxn ang="0">
                <a:pos x="5" y="0"/>
              </a:cxn>
              <a:cxn ang="0">
                <a:pos x="0" y="8"/>
              </a:cxn>
              <a:cxn ang="0">
                <a:pos x="5" y="17"/>
              </a:cxn>
              <a:cxn ang="0">
                <a:pos x="10" y="11"/>
              </a:cxn>
              <a:cxn ang="0">
                <a:pos x="8" y="11"/>
              </a:cxn>
            </a:cxnLst>
            <a:rect l="0" t="0" r="r" b="b"/>
            <a:pathLst>
              <a:path w="11" h="17">
                <a:moveTo>
                  <a:pt x="2" y="7"/>
                </a:moveTo>
                <a:cubicBezTo>
                  <a:pt x="2" y="5"/>
                  <a:pt x="2" y="2"/>
                  <a:pt x="5" y="2"/>
                </a:cubicBezTo>
                <a:cubicBezTo>
                  <a:pt x="8" y="2"/>
                  <a:pt x="8" y="5"/>
                  <a:pt x="8" y="7"/>
                </a:cubicBezTo>
                <a:lnTo>
                  <a:pt x="2" y="7"/>
                </a:lnTo>
                <a:close/>
                <a:moveTo>
                  <a:pt x="8" y="11"/>
                </a:moveTo>
                <a:cubicBezTo>
                  <a:pt x="8" y="13"/>
                  <a:pt x="8" y="15"/>
                  <a:pt x="5" y="15"/>
                </a:cubicBezTo>
                <a:cubicBezTo>
                  <a:pt x="2" y="15"/>
                  <a:pt x="2" y="11"/>
                  <a:pt x="2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10" y="5"/>
                  <a:pt x="11" y="0"/>
                  <a:pt x="5" y="0"/>
                </a:cubicBezTo>
                <a:cubicBezTo>
                  <a:pt x="1" y="0"/>
                  <a:pt x="0" y="5"/>
                  <a:pt x="0" y="8"/>
                </a:cubicBezTo>
                <a:cubicBezTo>
                  <a:pt x="0" y="15"/>
                  <a:pt x="2" y="17"/>
                  <a:pt x="5" y="17"/>
                </a:cubicBezTo>
                <a:cubicBezTo>
                  <a:pt x="9" y="17"/>
                  <a:pt x="10" y="14"/>
                  <a:pt x="10" y="11"/>
                </a:cubicBezTo>
                <a:lnTo>
                  <a:pt x="8" y="11"/>
                </a:lnTo>
                <a:close/>
              </a:path>
            </a:pathLst>
          </a:custGeom>
          <a:solidFill>
            <a:srgbClr val="000000"/>
          </a:solidFill>
          <a:ln w="1428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5" name="Freeform 891"/>
          <p:cNvSpPr>
            <a:spLocks/>
          </p:cNvSpPr>
          <p:nvPr/>
        </p:nvSpPr>
        <p:spPr bwMode="auto">
          <a:xfrm>
            <a:off x="5373688" y="2379663"/>
            <a:ext cx="41275" cy="60325"/>
          </a:xfrm>
          <a:custGeom>
            <a:avLst/>
            <a:gdLst/>
            <a:ahLst/>
            <a:cxnLst>
              <a:cxn ang="0">
                <a:pos x="3" y="1"/>
              </a:cxn>
              <a:cxn ang="0">
                <a:pos x="0" y="1"/>
              </a:cxn>
              <a:cxn ang="0">
                <a:pos x="0" y="16"/>
              </a:cxn>
              <a:cxn ang="0">
                <a:pos x="3" y="16"/>
              </a:cxn>
              <a:cxn ang="0">
                <a:pos x="3" y="6"/>
              </a:cxn>
              <a:cxn ang="0">
                <a:pos x="4" y="3"/>
              </a:cxn>
              <a:cxn ang="0">
                <a:pos x="6" y="2"/>
              </a:cxn>
              <a:cxn ang="0">
                <a:pos x="9" y="5"/>
              </a:cxn>
              <a:cxn ang="0">
                <a:pos x="9" y="16"/>
              </a:cxn>
              <a:cxn ang="0">
                <a:pos x="11" y="16"/>
              </a:cxn>
              <a:cxn ang="0">
                <a:pos x="11" y="4"/>
              </a:cxn>
              <a:cxn ang="0">
                <a:pos x="7" y="0"/>
              </a:cxn>
              <a:cxn ang="0">
                <a:pos x="3" y="2"/>
              </a:cxn>
              <a:cxn ang="0">
                <a:pos x="3" y="2"/>
              </a:cxn>
              <a:cxn ang="0">
                <a:pos x="3" y="1"/>
              </a:cxn>
            </a:cxnLst>
            <a:rect l="0" t="0" r="r" b="b"/>
            <a:pathLst>
              <a:path w="11" h="16">
                <a:moveTo>
                  <a:pt x="3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6"/>
                  <a:pt x="0" y="16"/>
                  <a:pt x="0" y="16"/>
                </a:cubicBezTo>
                <a:cubicBezTo>
                  <a:pt x="3" y="16"/>
                  <a:pt x="3" y="16"/>
                  <a:pt x="3" y="16"/>
                </a:cubicBezTo>
                <a:cubicBezTo>
                  <a:pt x="3" y="6"/>
                  <a:pt x="3" y="6"/>
                  <a:pt x="3" y="6"/>
                </a:cubicBezTo>
                <a:cubicBezTo>
                  <a:pt x="3" y="5"/>
                  <a:pt x="3" y="4"/>
                  <a:pt x="4" y="3"/>
                </a:cubicBezTo>
                <a:cubicBezTo>
                  <a:pt x="4" y="2"/>
                  <a:pt x="5" y="2"/>
                  <a:pt x="6" y="2"/>
                </a:cubicBezTo>
                <a:cubicBezTo>
                  <a:pt x="8" y="2"/>
                  <a:pt x="9" y="3"/>
                  <a:pt x="9" y="5"/>
                </a:cubicBezTo>
                <a:cubicBezTo>
                  <a:pt x="9" y="16"/>
                  <a:pt x="9" y="16"/>
                  <a:pt x="9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11" y="4"/>
                  <a:pt x="11" y="4"/>
                  <a:pt x="11" y="4"/>
                </a:cubicBezTo>
                <a:cubicBezTo>
                  <a:pt x="11" y="1"/>
                  <a:pt x="9" y="0"/>
                  <a:pt x="7" y="0"/>
                </a:cubicBezTo>
                <a:cubicBezTo>
                  <a:pt x="5" y="0"/>
                  <a:pt x="4" y="1"/>
                  <a:pt x="3" y="2"/>
                </a:cubicBezTo>
                <a:cubicBezTo>
                  <a:pt x="3" y="2"/>
                  <a:pt x="3" y="2"/>
                  <a:pt x="3" y="2"/>
                </a:cubicBezTo>
                <a:lnTo>
                  <a:pt x="3" y="1"/>
                </a:lnTo>
                <a:close/>
              </a:path>
            </a:pathLst>
          </a:custGeom>
          <a:solidFill>
            <a:srgbClr val="000000"/>
          </a:solidFill>
          <a:ln w="1428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6" name="Freeform 892"/>
          <p:cNvSpPr>
            <a:spLocks noEditPoints="1"/>
          </p:cNvSpPr>
          <p:nvPr/>
        </p:nvSpPr>
        <p:spPr bwMode="auto">
          <a:xfrm>
            <a:off x="5434013" y="2360613"/>
            <a:ext cx="41275" cy="82550"/>
          </a:xfrm>
          <a:custGeom>
            <a:avLst/>
            <a:gdLst/>
            <a:ahLst/>
            <a:cxnLst>
              <a:cxn ang="0">
                <a:pos x="2" y="14"/>
              </a:cxn>
              <a:cxn ang="0">
                <a:pos x="5" y="7"/>
              </a:cxn>
              <a:cxn ang="0">
                <a:pos x="9" y="13"/>
              </a:cxn>
              <a:cxn ang="0">
                <a:pos x="5" y="20"/>
              </a:cxn>
              <a:cxn ang="0">
                <a:pos x="2" y="14"/>
              </a:cxn>
              <a:cxn ang="0">
                <a:pos x="2" y="19"/>
              </a:cxn>
              <a:cxn ang="0">
                <a:pos x="2" y="19"/>
              </a:cxn>
              <a:cxn ang="0">
                <a:pos x="6" y="22"/>
              </a:cxn>
              <a:cxn ang="0">
                <a:pos x="11" y="12"/>
              </a:cxn>
              <a:cxn ang="0">
                <a:pos x="6" y="5"/>
              </a:cxn>
              <a:cxn ang="0">
                <a:pos x="2" y="7"/>
              </a:cxn>
              <a:cxn ang="0">
                <a:pos x="2" y="7"/>
              </a:cxn>
              <a:cxn ang="0">
                <a:pos x="2" y="0"/>
              </a:cxn>
              <a:cxn ang="0">
                <a:pos x="0" y="0"/>
              </a:cxn>
              <a:cxn ang="0">
                <a:pos x="0" y="21"/>
              </a:cxn>
              <a:cxn ang="0">
                <a:pos x="2" y="21"/>
              </a:cxn>
              <a:cxn ang="0">
                <a:pos x="2" y="19"/>
              </a:cxn>
            </a:cxnLst>
            <a:rect l="0" t="0" r="r" b="b"/>
            <a:pathLst>
              <a:path w="11" h="22">
                <a:moveTo>
                  <a:pt x="2" y="14"/>
                </a:moveTo>
                <a:cubicBezTo>
                  <a:pt x="2" y="11"/>
                  <a:pt x="2" y="7"/>
                  <a:pt x="5" y="7"/>
                </a:cubicBezTo>
                <a:cubicBezTo>
                  <a:pt x="8" y="7"/>
                  <a:pt x="9" y="11"/>
                  <a:pt x="9" y="13"/>
                </a:cubicBezTo>
                <a:cubicBezTo>
                  <a:pt x="9" y="17"/>
                  <a:pt x="8" y="20"/>
                  <a:pt x="5" y="20"/>
                </a:cubicBezTo>
                <a:cubicBezTo>
                  <a:pt x="2" y="20"/>
                  <a:pt x="2" y="16"/>
                  <a:pt x="2" y="14"/>
                </a:cubicBezTo>
                <a:close/>
                <a:moveTo>
                  <a:pt x="2" y="19"/>
                </a:moveTo>
                <a:cubicBezTo>
                  <a:pt x="2" y="19"/>
                  <a:pt x="2" y="19"/>
                  <a:pt x="2" y="19"/>
                </a:cubicBezTo>
                <a:cubicBezTo>
                  <a:pt x="3" y="21"/>
                  <a:pt x="4" y="22"/>
                  <a:pt x="6" y="22"/>
                </a:cubicBezTo>
                <a:cubicBezTo>
                  <a:pt x="10" y="22"/>
                  <a:pt x="11" y="17"/>
                  <a:pt x="11" y="12"/>
                </a:cubicBezTo>
                <a:cubicBezTo>
                  <a:pt x="11" y="9"/>
                  <a:pt x="10" y="5"/>
                  <a:pt x="6" y="5"/>
                </a:cubicBezTo>
                <a:cubicBezTo>
                  <a:pt x="4" y="5"/>
                  <a:pt x="3" y="6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2" y="21"/>
                  <a:pt x="2" y="21"/>
                  <a:pt x="2" y="21"/>
                </a:cubicBezTo>
                <a:lnTo>
                  <a:pt x="2" y="19"/>
                </a:lnTo>
                <a:close/>
              </a:path>
            </a:pathLst>
          </a:custGeom>
          <a:solidFill>
            <a:srgbClr val="000000"/>
          </a:solidFill>
          <a:ln w="1428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7" name="Freeform 893"/>
          <p:cNvSpPr>
            <a:spLocks noEditPoints="1"/>
          </p:cNvSpPr>
          <p:nvPr/>
        </p:nvSpPr>
        <p:spPr bwMode="auto">
          <a:xfrm>
            <a:off x="5486401" y="2379663"/>
            <a:ext cx="41275" cy="63500"/>
          </a:xfrm>
          <a:custGeom>
            <a:avLst/>
            <a:gdLst/>
            <a:ahLst/>
            <a:cxnLst>
              <a:cxn ang="0">
                <a:pos x="3" y="7"/>
              </a:cxn>
              <a:cxn ang="0">
                <a:pos x="6" y="2"/>
              </a:cxn>
              <a:cxn ang="0">
                <a:pos x="8" y="7"/>
              </a:cxn>
              <a:cxn ang="0">
                <a:pos x="3" y="7"/>
              </a:cxn>
              <a:cxn ang="0">
                <a:pos x="9" y="11"/>
              </a:cxn>
              <a:cxn ang="0">
                <a:pos x="6" y="15"/>
              </a:cxn>
              <a:cxn ang="0">
                <a:pos x="3" y="9"/>
              </a:cxn>
              <a:cxn ang="0">
                <a:pos x="11" y="9"/>
              </a:cxn>
              <a:cxn ang="0">
                <a:pos x="6" y="0"/>
              </a:cxn>
              <a:cxn ang="0">
                <a:pos x="0" y="8"/>
              </a:cxn>
              <a:cxn ang="0">
                <a:pos x="6" y="17"/>
              </a:cxn>
              <a:cxn ang="0">
                <a:pos x="11" y="11"/>
              </a:cxn>
              <a:cxn ang="0">
                <a:pos x="9" y="11"/>
              </a:cxn>
            </a:cxnLst>
            <a:rect l="0" t="0" r="r" b="b"/>
            <a:pathLst>
              <a:path w="11" h="17">
                <a:moveTo>
                  <a:pt x="3" y="7"/>
                </a:moveTo>
                <a:cubicBezTo>
                  <a:pt x="3" y="5"/>
                  <a:pt x="3" y="2"/>
                  <a:pt x="6" y="2"/>
                </a:cubicBezTo>
                <a:cubicBezTo>
                  <a:pt x="8" y="2"/>
                  <a:pt x="8" y="5"/>
                  <a:pt x="8" y="7"/>
                </a:cubicBezTo>
                <a:lnTo>
                  <a:pt x="3" y="7"/>
                </a:lnTo>
                <a:close/>
                <a:moveTo>
                  <a:pt x="9" y="11"/>
                </a:moveTo>
                <a:cubicBezTo>
                  <a:pt x="9" y="13"/>
                  <a:pt x="8" y="15"/>
                  <a:pt x="6" y="15"/>
                </a:cubicBezTo>
                <a:cubicBezTo>
                  <a:pt x="2" y="15"/>
                  <a:pt x="3" y="11"/>
                  <a:pt x="3" y="9"/>
                </a:cubicBezTo>
                <a:cubicBezTo>
                  <a:pt x="11" y="9"/>
                  <a:pt x="11" y="9"/>
                  <a:pt x="11" y="9"/>
                </a:cubicBezTo>
                <a:cubicBezTo>
                  <a:pt x="11" y="5"/>
                  <a:pt x="11" y="0"/>
                  <a:pt x="6" y="0"/>
                </a:cubicBezTo>
                <a:cubicBezTo>
                  <a:pt x="1" y="0"/>
                  <a:pt x="0" y="5"/>
                  <a:pt x="0" y="8"/>
                </a:cubicBezTo>
                <a:cubicBezTo>
                  <a:pt x="0" y="15"/>
                  <a:pt x="2" y="17"/>
                  <a:pt x="6" y="17"/>
                </a:cubicBezTo>
                <a:cubicBezTo>
                  <a:pt x="9" y="17"/>
                  <a:pt x="11" y="14"/>
                  <a:pt x="11" y="11"/>
                </a:cubicBezTo>
                <a:lnTo>
                  <a:pt x="9" y="11"/>
                </a:lnTo>
                <a:close/>
              </a:path>
            </a:pathLst>
          </a:custGeom>
          <a:solidFill>
            <a:srgbClr val="000000"/>
          </a:solidFill>
          <a:ln w="1428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8" name="Freeform 894"/>
          <p:cNvSpPr>
            <a:spLocks/>
          </p:cNvSpPr>
          <p:nvPr/>
        </p:nvSpPr>
        <p:spPr bwMode="auto">
          <a:xfrm>
            <a:off x="5541963" y="2379663"/>
            <a:ext cx="26988" cy="60325"/>
          </a:xfrm>
          <a:custGeom>
            <a:avLst/>
            <a:gdLst/>
            <a:ahLst/>
            <a:cxnLst>
              <a:cxn ang="0">
                <a:pos x="2" y="1"/>
              </a:cxn>
              <a:cxn ang="0">
                <a:pos x="0" y="1"/>
              </a:cxn>
              <a:cxn ang="0">
                <a:pos x="0" y="16"/>
              </a:cxn>
              <a:cxn ang="0">
                <a:pos x="2" y="16"/>
              </a:cxn>
              <a:cxn ang="0">
                <a:pos x="2" y="7"/>
              </a:cxn>
              <a:cxn ang="0">
                <a:pos x="7" y="3"/>
              </a:cxn>
              <a:cxn ang="0">
                <a:pos x="7" y="0"/>
              </a:cxn>
              <a:cxn ang="0">
                <a:pos x="2" y="3"/>
              </a:cxn>
              <a:cxn ang="0">
                <a:pos x="2" y="3"/>
              </a:cxn>
              <a:cxn ang="0">
                <a:pos x="2" y="1"/>
              </a:cxn>
            </a:cxnLst>
            <a:rect l="0" t="0" r="r" b="b"/>
            <a:pathLst>
              <a:path w="7" h="16">
                <a:moveTo>
                  <a:pt x="2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6"/>
                  <a:pt x="0" y="16"/>
                  <a:pt x="0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7"/>
                  <a:pt x="2" y="7"/>
                  <a:pt x="2" y="7"/>
                </a:cubicBezTo>
                <a:cubicBezTo>
                  <a:pt x="2" y="4"/>
                  <a:pt x="4" y="2"/>
                  <a:pt x="7" y="3"/>
                </a:cubicBezTo>
                <a:cubicBezTo>
                  <a:pt x="7" y="0"/>
                  <a:pt x="7" y="0"/>
                  <a:pt x="7" y="0"/>
                </a:cubicBezTo>
                <a:cubicBezTo>
                  <a:pt x="5" y="0"/>
                  <a:pt x="3" y="1"/>
                  <a:pt x="2" y="3"/>
                </a:cubicBezTo>
                <a:cubicBezTo>
                  <a:pt x="2" y="3"/>
                  <a:pt x="2" y="3"/>
                  <a:pt x="2" y="3"/>
                </a:cubicBezTo>
                <a:lnTo>
                  <a:pt x="2" y="1"/>
                </a:lnTo>
                <a:close/>
              </a:path>
            </a:pathLst>
          </a:custGeom>
          <a:solidFill>
            <a:srgbClr val="000000"/>
          </a:solidFill>
          <a:ln w="1428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9" name="Freeform 895"/>
          <p:cNvSpPr>
            <a:spLocks noEditPoints="1"/>
          </p:cNvSpPr>
          <p:nvPr/>
        </p:nvSpPr>
        <p:spPr bwMode="auto">
          <a:xfrm>
            <a:off x="5576888" y="2379663"/>
            <a:ext cx="44450" cy="79375"/>
          </a:xfrm>
          <a:custGeom>
            <a:avLst/>
            <a:gdLst/>
            <a:ahLst/>
            <a:cxnLst>
              <a:cxn ang="0">
                <a:pos x="6" y="2"/>
              </a:cxn>
              <a:cxn ang="0">
                <a:pos x="9" y="8"/>
              </a:cxn>
              <a:cxn ang="0">
                <a:pos x="6" y="15"/>
              </a:cxn>
              <a:cxn ang="0">
                <a:pos x="3" y="8"/>
              </a:cxn>
              <a:cxn ang="0">
                <a:pos x="6" y="2"/>
              </a:cxn>
              <a:cxn ang="0">
                <a:pos x="9" y="2"/>
              </a:cxn>
              <a:cxn ang="0">
                <a:pos x="9" y="2"/>
              </a:cxn>
              <a:cxn ang="0">
                <a:pos x="5" y="0"/>
              </a:cxn>
              <a:cxn ang="0">
                <a:pos x="0" y="8"/>
              </a:cxn>
              <a:cxn ang="0">
                <a:pos x="6" y="17"/>
              </a:cxn>
              <a:cxn ang="0">
                <a:pos x="9" y="14"/>
              </a:cxn>
              <a:cxn ang="0">
                <a:pos x="9" y="14"/>
              </a:cxn>
              <a:cxn ang="0">
                <a:pos x="6" y="20"/>
              </a:cxn>
              <a:cxn ang="0">
                <a:pos x="3" y="18"/>
              </a:cxn>
              <a:cxn ang="0">
                <a:pos x="1" y="18"/>
              </a:cxn>
              <a:cxn ang="0">
                <a:pos x="6" y="21"/>
              </a:cxn>
              <a:cxn ang="0">
                <a:pos x="11" y="19"/>
              </a:cxn>
              <a:cxn ang="0">
                <a:pos x="12" y="14"/>
              </a:cxn>
              <a:cxn ang="0">
                <a:pos x="12" y="1"/>
              </a:cxn>
              <a:cxn ang="0">
                <a:pos x="9" y="1"/>
              </a:cxn>
              <a:cxn ang="0">
                <a:pos x="9" y="2"/>
              </a:cxn>
            </a:cxnLst>
            <a:rect l="0" t="0" r="r" b="b"/>
            <a:pathLst>
              <a:path w="12" h="21">
                <a:moveTo>
                  <a:pt x="6" y="2"/>
                </a:moveTo>
                <a:cubicBezTo>
                  <a:pt x="9" y="2"/>
                  <a:pt x="9" y="5"/>
                  <a:pt x="9" y="8"/>
                </a:cubicBezTo>
                <a:cubicBezTo>
                  <a:pt x="9" y="11"/>
                  <a:pt x="9" y="15"/>
                  <a:pt x="6" y="15"/>
                </a:cubicBezTo>
                <a:cubicBezTo>
                  <a:pt x="3" y="15"/>
                  <a:pt x="3" y="12"/>
                  <a:pt x="3" y="8"/>
                </a:cubicBezTo>
                <a:cubicBezTo>
                  <a:pt x="3" y="6"/>
                  <a:pt x="3" y="2"/>
                  <a:pt x="6" y="2"/>
                </a:cubicBezTo>
                <a:close/>
                <a:moveTo>
                  <a:pt x="9" y="2"/>
                </a:moveTo>
                <a:cubicBezTo>
                  <a:pt x="9" y="2"/>
                  <a:pt x="9" y="2"/>
                  <a:pt x="9" y="2"/>
                </a:cubicBezTo>
                <a:cubicBezTo>
                  <a:pt x="8" y="1"/>
                  <a:pt x="7" y="0"/>
                  <a:pt x="5" y="0"/>
                </a:cubicBezTo>
                <a:cubicBezTo>
                  <a:pt x="1" y="0"/>
                  <a:pt x="0" y="5"/>
                  <a:pt x="0" y="8"/>
                </a:cubicBezTo>
                <a:cubicBezTo>
                  <a:pt x="0" y="15"/>
                  <a:pt x="2" y="17"/>
                  <a:pt x="6" y="17"/>
                </a:cubicBezTo>
                <a:cubicBezTo>
                  <a:pt x="7" y="17"/>
                  <a:pt x="8" y="16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6"/>
                  <a:pt x="10" y="20"/>
                  <a:pt x="6" y="20"/>
                </a:cubicBezTo>
                <a:cubicBezTo>
                  <a:pt x="4" y="20"/>
                  <a:pt x="3" y="19"/>
                  <a:pt x="3" y="18"/>
                </a:cubicBezTo>
                <a:cubicBezTo>
                  <a:pt x="1" y="18"/>
                  <a:pt x="1" y="18"/>
                  <a:pt x="1" y="18"/>
                </a:cubicBezTo>
                <a:cubicBezTo>
                  <a:pt x="1" y="20"/>
                  <a:pt x="3" y="21"/>
                  <a:pt x="6" y="21"/>
                </a:cubicBezTo>
                <a:cubicBezTo>
                  <a:pt x="8" y="21"/>
                  <a:pt x="9" y="21"/>
                  <a:pt x="11" y="19"/>
                </a:cubicBezTo>
                <a:cubicBezTo>
                  <a:pt x="12" y="18"/>
                  <a:pt x="12" y="16"/>
                  <a:pt x="12" y="14"/>
                </a:cubicBezTo>
                <a:cubicBezTo>
                  <a:pt x="12" y="1"/>
                  <a:pt x="12" y="1"/>
                  <a:pt x="12" y="1"/>
                </a:cubicBezTo>
                <a:cubicBezTo>
                  <a:pt x="9" y="1"/>
                  <a:pt x="9" y="1"/>
                  <a:pt x="9" y="1"/>
                </a:cubicBezTo>
                <a:lnTo>
                  <a:pt x="9" y="2"/>
                </a:lnTo>
                <a:close/>
              </a:path>
            </a:pathLst>
          </a:custGeom>
          <a:solidFill>
            <a:srgbClr val="000000"/>
          </a:solidFill>
          <a:ln w="1428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20" name="Rectangle 896"/>
          <p:cNvSpPr>
            <a:spLocks noChangeArrowheads="1"/>
          </p:cNvSpPr>
          <p:nvPr/>
        </p:nvSpPr>
        <p:spPr bwMode="auto">
          <a:xfrm>
            <a:off x="3008313" y="1670050"/>
            <a:ext cx="61277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600" b="0" i="0" u="none" strike="noStrike" cap="none" normalizeH="0" baseline="0" smtClean="0">
                <a:ln>
                  <a:noFill/>
                </a:ln>
                <a:solidFill>
                  <a:srgbClr val="A26F43"/>
                </a:solidFill>
                <a:effectLst/>
                <a:latin typeface="Tahoma" pitchFamily="34" charset="0"/>
                <a:cs typeface="Arial" pitchFamily="34" charset="0"/>
              </a:rPr>
              <a:t>Jan M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21" name="Rectangle 897"/>
          <p:cNvSpPr>
            <a:spLocks noChangeArrowheads="1"/>
          </p:cNvSpPr>
          <p:nvPr/>
        </p:nvSpPr>
        <p:spPr bwMode="auto">
          <a:xfrm>
            <a:off x="3513138" y="1670050"/>
            <a:ext cx="195263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600" b="0" i="0" u="none" strike="noStrike" cap="none" normalizeH="0" baseline="0" smtClean="0">
                <a:ln>
                  <a:noFill/>
                </a:ln>
                <a:solidFill>
                  <a:srgbClr val="A26F43"/>
                </a:solidFill>
                <a:effectLst/>
                <a:latin typeface="Tahoma" pitchFamily="34" charset="0"/>
                <a:cs typeface="Arial" pitchFamily="34" charset="0"/>
              </a:rPr>
              <a:t>a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22" name="Rectangle 898"/>
          <p:cNvSpPr>
            <a:spLocks noChangeArrowheads="1"/>
          </p:cNvSpPr>
          <p:nvPr/>
        </p:nvSpPr>
        <p:spPr bwMode="auto">
          <a:xfrm>
            <a:off x="3614738" y="1670050"/>
            <a:ext cx="1905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600" b="0" i="0" u="none" strike="noStrike" cap="none" normalizeH="0" baseline="0" smtClean="0">
                <a:ln>
                  <a:noFill/>
                </a:ln>
                <a:solidFill>
                  <a:srgbClr val="A26F43"/>
                </a:solidFill>
                <a:effectLst/>
                <a:latin typeface="Tahoma" pitchFamily="34" charset="0"/>
                <a:cs typeface="Arial" pitchFamily="34" charset="0"/>
              </a:rPr>
              <a:t>y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23" name="Rectangle 899"/>
          <p:cNvSpPr>
            <a:spLocks noChangeArrowheads="1"/>
          </p:cNvSpPr>
          <p:nvPr/>
        </p:nvSpPr>
        <p:spPr bwMode="auto">
          <a:xfrm>
            <a:off x="3709988" y="1670050"/>
            <a:ext cx="30797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600" b="0" i="0" u="none" strike="noStrike" cap="none" normalizeH="0" baseline="0" smtClean="0">
                <a:ln>
                  <a:noFill/>
                </a:ln>
                <a:solidFill>
                  <a:srgbClr val="A26F43"/>
                </a:solidFill>
                <a:effectLst/>
                <a:latin typeface="Tahoma" pitchFamily="34" charset="0"/>
                <a:cs typeface="Arial" pitchFamily="34" charset="0"/>
              </a:rPr>
              <a:t>en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24" name="Rectangle 900"/>
          <p:cNvSpPr>
            <a:spLocks noChangeArrowheads="1"/>
          </p:cNvSpPr>
          <p:nvPr/>
        </p:nvSpPr>
        <p:spPr bwMode="auto">
          <a:xfrm>
            <a:off x="4592638" y="1787525"/>
            <a:ext cx="2555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Arial" pitchFamily="34" charset="0"/>
              </a:rPr>
              <a:t>No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25" name="Rectangle 901"/>
          <p:cNvSpPr>
            <a:spLocks noChangeArrowheads="1"/>
          </p:cNvSpPr>
          <p:nvPr/>
        </p:nvSpPr>
        <p:spPr bwMode="auto">
          <a:xfrm>
            <a:off x="4773613" y="1787525"/>
            <a:ext cx="12541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Arial" pitchFamily="34" charset="0"/>
              </a:rPr>
              <a:t>r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26" name="Rectangle 902"/>
          <p:cNvSpPr>
            <a:spLocks noChangeArrowheads="1"/>
          </p:cNvSpPr>
          <p:nvPr/>
        </p:nvSpPr>
        <p:spPr bwMode="auto">
          <a:xfrm>
            <a:off x="4827588" y="1787525"/>
            <a:ext cx="1539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Arial" pitchFamily="34" charset="0"/>
              </a:rPr>
              <a:t>d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27" name="Rectangle 903"/>
          <p:cNvSpPr>
            <a:spLocks noChangeArrowheads="1"/>
          </p:cNvSpPr>
          <p:nvPr/>
        </p:nvSpPr>
        <p:spPr bwMode="auto">
          <a:xfrm>
            <a:off x="4911726" y="1787525"/>
            <a:ext cx="12382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Arial" pitchFamily="34" charset="0"/>
              </a:rPr>
              <a:t>-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28" name="Rectangle 904"/>
          <p:cNvSpPr>
            <a:spLocks noChangeArrowheads="1"/>
          </p:cNvSpPr>
          <p:nvPr/>
        </p:nvSpPr>
        <p:spPr bwMode="auto">
          <a:xfrm>
            <a:off x="4959351" y="1787525"/>
            <a:ext cx="2968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Arial" pitchFamily="34" charset="0"/>
              </a:rPr>
              <a:t>Jan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29" name="Rectangle 905"/>
          <p:cNvSpPr>
            <a:spLocks noChangeArrowheads="1"/>
          </p:cNvSpPr>
          <p:nvPr/>
        </p:nvSpPr>
        <p:spPr bwMode="auto">
          <a:xfrm>
            <a:off x="4032251" y="3705225"/>
            <a:ext cx="23812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Arial" pitchFamily="34" charset="0"/>
              </a:rPr>
              <a:t>Sø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30" name="Rectangle 906"/>
          <p:cNvSpPr>
            <a:spLocks noChangeArrowheads="1"/>
          </p:cNvSpPr>
          <p:nvPr/>
        </p:nvSpPr>
        <p:spPr bwMode="auto">
          <a:xfrm>
            <a:off x="4198938" y="3705225"/>
            <a:ext cx="12382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Arial" pitchFamily="34" charset="0"/>
              </a:rPr>
              <a:t>r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31" name="Rectangle 907"/>
          <p:cNvSpPr>
            <a:spLocks noChangeArrowheads="1"/>
          </p:cNvSpPr>
          <p:nvPr/>
        </p:nvSpPr>
        <p:spPr bwMode="auto">
          <a:xfrm>
            <a:off x="4251326" y="3705225"/>
            <a:ext cx="12382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Arial" pitchFamily="34" charset="0"/>
              </a:rPr>
              <a:t>-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32" name="Rectangle 908"/>
          <p:cNvSpPr>
            <a:spLocks noChangeArrowheads="1"/>
          </p:cNvSpPr>
          <p:nvPr/>
        </p:nvSpPr>
        <p:spPr bwMode="auto">
          <a:xfrm>
            <a:off x="4298951" y="3705225"/>
            <a:ext cx="2968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Arial" pitchFamily="34" charset="0"/>
              </a:rPr>
              <a:t>Jan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33" name="Rectangle 909"/>
          <p:cNvSpPr>
            <a:spLocks noChangeArrowheads="1"/>
          </p:cNvSpPr>
          <p:nvPr/>
        </p:nvSpPr>
        <p:spPr bwMode="auto">
          <a:xfrm>
            <a:off x="3784601" y="2935288"/>
            <a:ext cx="54292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95DA"/>
                </a:solidFill>
                <a:effectLst/>
                <a:latin typeface="Myriad Pro" pitchFamily="34" charset="0"/>
                <a:cs typeface="Arial" pitchFamily="34" charset="0"/>
              </a:rPr>
              <a:t> Engelskbukta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34" name="Rectangle 910"/>
          <p:cNvSpPr>
            <a:spLocks noChangeArrowheads="1"/>
          </p:cNvSpPr>
          <p:nvPr/>
        </p:nvSpPr>
        <p:spPr bwMode="auto">
          <a:xfrm>
            <a:off x="4192588" y="3316288"/>
            <a:ext cx="577850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95DA"/>
                </a:solidFill>
                <a:effectLst/>
                <a:latin typeface="Myriad Pro" pitchFamily="34" charset="0"/>
                <a:cs typeface="Arial" pitchFamily="34" charset="0"/>
              </a:rPr>
              <a:t>    Rekvedbukta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35" name="Rectangle 911"/>
          <p:cNvSpPr>
            <a:spLocks noChangeArrowheads="1"/>
          </p:cNvSpPr>
          <p:nvPr/>
        </p:nvSpPr>
        <p:spPr bwMode="auto">
          <a:xfrm>
            <a:off x="5835651" y="2174875"/>
            <a:ext cx="409575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dirty="0" err="1" smtClean="0">
                <a:ln>
                  <a:noFill/>
                </a:ln>
                <a:solidFill>
                  <a:srgbClr val="0095DA"/>
                </a:solidFill>
                <a:effectLst/>
                <a:latin typeface="Myriad Pro" pitchFamily="34" charset="0"/>
                <a:cs typeface="Arial" pitchFamily="34" charset="0"/>
              </a:rPr>
              <a:t>Austbukta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36" name="Rectangle 912"/>
          <p:cNvSpPr>
            <a:spLocks noChangeArrowheads="1"/>
          </p:cNvSpPr>
          <p:nvPr/>
        </p:nvSpPr>
        <p:spPr bwMode="auto">
          <a:xfrm>
            <a:off x="4683126" y="2808288"/>
            <a:ext cx="469900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95DA"/>
                </a:solidFill>
                <a:effectLst/>
                <a:latin typeface="Myriad Pro" pitchFamily="34" charset="0"/>
                <a:cs typeface="Arial" pitchFamily="34" charset="0"/>
              </a:rPr>
              <a:t>Nordlaguna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37" name="Rectangle 913"/>
          <p:cNvSpPr>
            <a:spLocks noChangeArrowheads="1"/>
          </p:cNvSpPr>
          <p:nvPr/>
        </p:nvSpPr>
        <p:spPr bwMode="auto">
          <a:xfrm>
            <a:off x="4111626" y="3092450"/>
            <a:ext cx="4064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95DA"/>
                </a:solidFill>
                <a:effectLst/>
                <a:latin typeface="Myriad Pro" pitchFamily="34" charset="0"/>
                <a:cs typeface="Arial" pitchFamily="34" charset="0"/>
              </a:rPr>
              <a:t>Sørlaguna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38" name="Rectangle 914"/>
          <p:cNvSpPr>
            <a:spLocks noChangeArrowheads="1"/>
          </p:cNvSpPr>
          <p:nvPr/>
        </p:nvSpPr>
        <p:spPr bwMode="auto">
          <a:xfrm>
            <a:off x="2984501" y="3617913"/>
            <a:ext cx="376238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95DA"/>
                </a:solidFill>
                <a:effectLst/>
                <a:latin typeface="Myriad Pro" pitchFamily="34" charset="0"/>
                <a:cs typeface="Arial" pitchFamily="34" charset="0"/>
              </a:rPr>
              <a:t>   Guinea-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39" name="Rectangle 915"/>
          <p:cNvSpPr>
            <a:spLocks noChangeArrowheads="1"/>
          </p:cNvSpPr>
          <p:nvPr/>
        </p:nvSpPr>
        <p:spPr bwMode="auto">
          <a:xfrm>
            <a:off x="2984501" y="3719513"/>
            <a:ext cx="315913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95DA"/>
                </a:solidFill>
                <a:effectLst/>
                <a:latin typeface="Myriad Pro" pitchFamily="34" charset="0"/>
                <a:cs typeface="Arial" pitchFamily="34" charset="0"/>
              </a:rPr>
              <a:t>    bukta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0" name="Rectangle 916"/>
          <p:cNvSpPr>
            <a:spLocks noChangeArrowheads="1"/>
          </p:cNvSpPr>
          <p:nvPr/>
        </p:nvSpPr>
        <p:spPr bwMode="auto">
          <a:xfrm>
            <a:off x="3606801" y="3984625"/>
            <a:ext cx="439738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95DA"/>
                </a:solidFill>
                <a:effectLst/>
                <a:latin typeface="Myriad Pro" pitchFamily="34" charset="0"/>
                <a:cs typeface="Arial" pitchFamily="34" charset="0"/>
              </a:rPr>
              <a:t>  Hornbæk-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1" name="Rectangle 917"/>
          <p:cNvSpPr>
            <a:spLocks noChangeArrowheads="1"/>
          </p:cNvSpPr>
          <p:nvPr/>
        </p:nvSpPr>
        <p:spPr bwMode="auto">
          <a:xfrm>
            <a:off x="3606801" y="4086225"/>
            <a:ext cx="280988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95DA"/>
                </a:solidFill>
                <a:effectLst/>
                <a:latin typeface="Myriad Pro" pitchFamily="34" charset="0"/>
                <a:cs typeface="Arial" pitchFamily="34" charset="0"/>
              </a:rPr>
              <a:t>  bukta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2" name="Rectangle 918"/>
          <p:cNvSpPr>
            <a:spLocks noChangeArrowheads="1"/>
          </p:cNvSpPr>
          <p:nvPr/>
        </p:nvSpPr>
        <p:spPr bwMode="auto">
          <a:xfrm>
            <a:off x="4819651" y="3154363"/>
            <a:ext cx="63976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Helvetica Condensed" pitchFamily="34" charset="0"/>
                <a:cs typeface="Arial" pitchFamily="34" charset="0"/>
              </a:rPr>
              <a:t> Eggøyodden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3" name="Rectangle 919"/>
          <p:cNvSpPr>
            <a:spLocks noChangeArrowheads="1"/>
          </p:cNvSpPr>
          <p:nvPr/>
        </p:nvSpPr>
        <p:spPr bwMode="auto">
          <a:xfrm>
            <a:off x="4079876" y="3452813"/>
            <a:ext cx="60960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Helvetica Condensed" pitchFamily="34" charset="0"/>
                <a:cs typeface="Arial" pitchFamily="34" charset="0"/>
              </a:rPr>
              <a:t>Olonkinbyen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4" name="Rectangle 920"/>
          <p:cNvSpPr>
            <a:spLocks noChangeArrowheads="1"/>
          </p:cNvSpPr>
          <p:nvPr/>
        </p:nvSpPr>
        <p:spPr bwMode="auto">
          <a:xfrm>
            <a:off x="3403601" y="3648075"/>
            <a:ext cx="615950" cy="16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Helvetica Condensed" pitchFamily="34" charset="0"/>
                <a:cs typeface="Arial" pitchFamily="34" charset="0"/>
              </a:rPr>
              <a:t> Rudolftoppen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5" name="Rectangle 921"/>
          <p:cNvSpPr>
            <a:spLocks noChangeArrowheads="1"/>
          </p:cNvSpPr>
          <p:nvPr/>
        </p:nvSpPr>
        <p:spPr bwMode="auto">
          <a:xfrm>
            <a:off x="3613151" y="3790950"/>
            <a:ext cx="250825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Helvetica Condensed" pitchFamily="34" charset="0"/>
                <a:cs typeface="Arial" pitchFamily="34" charset="0"/>
              </a:rPr>
              <a:t> 769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6" name="Rectangle 922"/>
          <p:cNvSpPr>
            <a:spLocks noChangeArrowheads="1"/>
          </p:cNvSpPr>
          <p:nvPr/>
        </p:nvSpPr>
        <p:spPr bwMode="auto">
          <a:xfrm>
            <a:off x="5064126" y="2333625"/>
            <a:ext cx="65087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Condensed" pitchFamily="34" charset="0"/>
                <a:cs typeface="Arial" pitchFamily="34" charset="0"/>
              </a:rPr>
              <a:t> </a:t>
            </a:r>
            <a:r>
              <a:rPr kumimoji="0" lang="nb-NO" sz="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Helvetica Condensed" pitchFamily="34" charset="0"/>
                <a:cs typeface="Arial" pitchFamily="34" charset="0"/>
              </a:rPr>
              <a:t>Beerenberg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7" name="Rectangle 923"/>
          <p:cNvSpPr>
            <a:spLocks noChangeArrowheads="1"/>
          </p:cNvSpPr>
          <p:nvPr/>
        </p:nvSpPr>
        <p:spPr bwMode="auto">
          <a:xfrm>
            <a:off x="5327651" y="2214563"/>
            <a:ext cx="307975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Helvetica Condensed" pitchFamily="34" charset="0"/>
                <a:cs typeface="Arial" pitchFamily="34" charset="0"/>
              </a:rPr>
              <a:t> 2277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8" name="Rectangle 924"/>
          <p:cNvSpPr>
            <a:spLocks noChangeArrowheads="1"/>
          </p:cNvSpPr>
          <p:nvPr/>
        </p:nvSpPr>
        <p:spPr bwMode="auto">
          <a:xfrm>
            <a:off x="3252788" y="4505325"/>
            <a:ext cx="214313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95DA"/>
                </a:solidFill>
                <a:effectLst/>
                <a:latin typeface="Helvetica Condensed" pitchFamily="34" charset="0"/>
                <a:cs typeface="Arial" pitchFamily="34" charset="0"/>
              </a:rPr>
              <a:t>9°V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9" name="Rectangle 925"/>
          <p:cNvSpPr>
            <a:spLocks noChangeArrowheads="1"/>
          </p:cNvSpPr>
          <p:nvPr/>
        </p:nvSpPr>
        <p:spPr bwMode="auto">
          <a:xfrm>
            <a:off x="4427538" y="4505325"/>
            <a:ext cx="357188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95DA"/>
                </a:solidFill>
                <a:effectLst/>
                <a:latin typeface="Helvetica Condensed" pitchFamily="34" charset="0"/>
                <a:cs typeface="Arial" pitchFamily="34" charset="0"/>
              </a:rPr>
              <a:t>8°30'V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50" name="Rectangle 926"/>
          <p:cNvSpPr>
            <a:spLocks noChangeArrowheads="1"/>
          </p:cNvSpPr>
          <p:nvPr/>
        </p:nvSpPr>
        <p:spPr bwMode="auto">
          <a:xfrm>
            <a:off x="2963863" y="4256088"/>
            <a:ext cx="4556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Helvetica Condensed" pitchFamily="34" charset="0"/>
                <a:cs typeface="Arial" pitchFamily="34" charset="0"/>
              </a:rPr>
              <a:t> Sørkapp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51" name="Rectangle 927"/>
          <p:cNvSpPr>
            <a:spLocks noChangeArrowheads="1"/>
          </p:cNvSpPr>
          <p:nvPr/>
        </p:nvSpPr>
        <p:spPr bwMode="auto">
          <a:xfrm>
            <a:off x="6069013" y="2886075"/>
            <a:ext cx="27940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dirty="0" smtClean="0">
                <a:ln>
                  <a:noFill/>
                </a:ln>
                <a:solidFill>
                  <a:srgbClr val="0095DA"/>
                </a:solidFill>
                <a:effectLst/>
                <a:latin typeface="Helvetica Condensed" pitchFamily="34" charset="0"/>
                <a:cs typeface="Arial" pitchFamily="34" charset="0"/>
              </a:rPr>
              <a:t>71°N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52" name="Rectangle 928"/>
          <p:cNvSpPr>
            <a:spLocks noChangeArrowheads="1"/>
          </p:cNvSpPr>
          <p:nvPr/>
        </p:nvSpPr>
        <p:spPr bwMode="auto">
          <a:xfrm>
            <a:off x="5929313" y="4143375"/>
            <a:ext cx="420688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95DA"/>
                </a:solidFill>
                <a:effectLst/>
                <a:latin typeface="Helvetica Condensed" pitchFamily="34" charset="0"/>
                <a:cs typeface="Arial" pitchFamily="34" charset="0"/>
              </a:rPr>
              <a:t>70°50'N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53" name="Rectangle 929"/>
          <p:cNvSpPr>
            <a:spLocks noChangeArrowheads="1"/>
          </p:cNvSpPr>
          <p:nvPr/>
        </p:nvSpPr>
        <p:spPr bwMode="auto">
          <a:xfrm>
            <a:off x="5705476" y="4498975"/>
            <a:ext cx="2143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95DA"/>
                </a:solidFill>
                <a:effectLst/>
                <a:latin typeface="Helvetica Condensed" pitchFamily="34" charset="0"/>
                <a:cs typeface="Arial" pitchFamily="34" charset="0"/>
              </a:rPr>
              <a:t>8°V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54" name="Rectangle 930"/>
          <p:cNvSpPr>
            <a:spLocks noChangeArrowheads="1"/>
          </p:cNvSpPr>
          <p:nvPr/>
        </p:nvSpPr>
        <p:spPr bwMode="auto">
          <a:xfrm>
            <a:off x="5864226" y="1663700"/>
            <a:ext cx="519113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Condensed" pitchFamily="34" charset="0"/>
                <a:cs typeface="Arial" pitchFamily="34" charset="0"/>
              </a:rPr>
              <a:t> Nordkapp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55" name="Rectangle 931"/>
          <p:cNvSpPr>
            <a:spLocks noChangeArrowheads="1"/>
          </p:cNvSpPr>
          <p:nvPr/>
        </p:nvSpPr>
        <p:spPr bwMode="auto">
          <a:xfrm>
            <a:off x="5106988" y="2457450"/>
            <a:ext cx="585788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1" u="none" strike="noStrike" cap="none" normalizeH="0" baseline="0" smtClean="0">
                <a:ln>
                  <a:noFill/>
                </a:ln>
                <a:solidFill>
                  <a:srgbClr val="0095DA"/>
                </a:solidFill>
                <a:effectLst/>
                <a:latin typeface="Helvetica CondensedLight" pitchFamily="34" charset="0"/>
                <a:cs typeface="Arial" pitchFamily="34" charset="0"/>
              </a:rPr>
              <a:t> Kronprins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56" name="Rectangle 932"/>
          <p:cNvSpPr>
            <a:spLocks noChangeArrowheads="1"/>
          </p:cNvSpPr>
          <p:nvPr/>
        </p:nvSpPr>
        <p:spPr bwMode="auto">
          <a:xfrm>
            <a:off x="5129213" y="2559050"/>
            <a:ext cx="541338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1" u="none" strike="noStrike" cap="none" normalizeH="0" baseline="0" smtClean="0">
                <a:ln>
                  <a:noFill/>
                </a:ln>
                <a:solidFill>
                  <a:srgbClr val="0095DA"/>
                </a:solidFill>
                <a:effectLst/>
                <a:latin typeface="Helvetica CondensedLight" pitchFamily="34" charset="0"/>
                <a:cs typeface="Arial" pitchFamily="34" charset="0"/>
              </a:rPr>
              <a:t>Olavs Bre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57" name="Rectangle 933"/>
          <p:cNvSpPr>
            <a:spLocks noChangeArrowheads="1"/>
          </p:cNvSpPr>
          <p:nvPr/>
        </p:nvSpPr>
        <p:spPr bwMode="auto">
          <a:xfrm>
            <a:off x="5151438" y="1947863"/>
            <a:ext cx="80962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1" u="none" strike="noStrike" cap="none" normalizeH="0" baseline="0" smtClean="0">
                <a:ln>
                  <a:noFill/>
                </a:ln>
                <a:solidFill>
                  <a:srgbClr val="0095DA"/>
                </a:solidFill>
                <a:effectLst/>
                <a:latin typeface="Helvetica CondensedLight" pitchFamily="34" charset="0"/>
                <a:cs typeface="Arial" pitchFamily="34" charset="0"/>
              </a:rPr>
              <a:t> Kronprinsesse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58" name="Rectangle 934"/>
          <p:cNvSpPr>
            <a:spLocks noChangeArrowheads="1"/>
          </p:cNvSpPr>
          <p:nvPr/>
        </p:nvSpPr>
        <p:spPr bwMode="auto">
          <a:xfrm>
            <a:off x="5218113" y="2052638"/>
            <a:ext cx="665163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1" u="none" strike="noStrike" cap="none" normalizeH="0" baseline="0" smtClean="0">
                <a:ln>
                  <a:noFill/>
                </a:ln>
                <a:solidFill>
                  <a:srgbClr val="0095DA"/>
                </a:solidFill>
                <a:effectLst/>
                <a:latin typeface="Helvetica CondensedLight" pitchFamily="34" charset="0"/>
                <a:cs typeface="Arial" pitchFamily="34" charset="0"/>
              </a:rPr>
              <a:t>Märthas Bre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59" name="Freeform 935"/>
          <p:cNvSpPr>
            <a:spLocks/>
          </p:cNvSpPr>
          <p:nvPr/>
        </p:nvSpPr>
        <p:spPr bwMode="auto">
          <a:xfrm>
            <a:off x="3217863" y="4797425"/>
            <a:ext cx="260350" cy="71438"/>
          </a:xfrm>
          <a:custGeom>
            <a:avLst/>
            <a:gdLst/>
            <a:ahLst/>
            <a:cxnLst>
              <a:cxn ang="0">
                <a:pos x="34" y="19"/>
              </a:cxn>
              <a:cxn ang="0">
                <a:pos x="63" y="6"/>
              </a:cxn>
              <a:cxn ang="0">
                <a:pos x="34" y="0"/>
              </a:cxn>
              <a:cxn ang="0">
                <a:pos x="5" y="6"/>
              </a:cxn>
              <a:cxn ang="0">
                <a:pos x="34" y="19"/>
              </a:cxn>
            </a:cxnLst>
            <a:rect l="0" t="0" r="r" b="b"/>
            <a:pathLst>
              <a:path w="69" h="19">
                <a:moveTo>
                  <a:pt x="34" y="19"/>
                </a:moveTo>
                <a:cubicBezTo>
                  <a:pt x="69" y="19"/>
                  <a:pt x="63" y="6"/>
                  <a:pt x="63" y="6"/>
                </a:cubicBezTo>
                <a:cubicBezTo>
                  <a:pt x="57" y="3"/>
                  <a:pt x="46" y="0"/>
                  <a:pt x="34" y="0"/>
                </a:cubicBezTo>
                <a:cubicBezTo>
                  <a:pt x="23" y="0"/>
                  <a:pt x="12" y="2"/>
                  <a:pt x="5" y="6"/>
                </a:cubicBezTo>
                <a:cubicBezTo>
                  <a:pt x="5" y="6"/>
                  <a:pt x="0" y="19"/>
                  <a:pt x="34" y="19"/>
                </a:cubicBezTo>
                <a:close/>
              </a:path>
            </a:pathLst>
          </a:custGeom>
          <a:solidFill>
            <a:srgbClr val="EF3E42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0" name="Freeform 936"/>
          <p:cNvSpPr>
            <a:spLocks noEditPoints="1"/>
          </p:cNvSpPr>
          <p:nvPr/>
        </p:nvSpPr>
        <p:spPr bwMode="auto">
          <a:xfrm>
            <a:off x="3222626" y="4700588"/>
            <a:ext cx="123825" cy="176213"/>
          </a:xfrm>
          <a:custGeom>
            <a:avLst/>
            <a:gdLst/>
            <a:ahLst/>
            <a:cxnLst>
              <a:cxn ang="0">
                <a:pos x="33" y="0"/>
              </a:cxn>
              <a:cxn ang="0">
                <a:pos x="32" y="4"/>
              </a:cxn>
              <a:cxn ang="0">
                <a:pos x="29" y="6"/>
              </a:cxn>
              <a:cxn ang="0">
                <a:pos x="32" y="10"/>
              </a:cxn>
              <a:cxn ang="0">
                <a:pos x="28" y="19"/>
              </a:cxn>
              <a:cxn ang="0">
                <a:pos x="25" y="19"/>
              </a:cxn>
              <a:cxn ang="0">
                <a:pos x="16" y="20"/>
              </a:cxn>
              <a:cxn ang="0">
                <a:pos x="9" y="21"/>
              </a:cxn>
              <a:cxn ang="0">
                <a:pos x="2" y="28"/>
              </a:cxn>
              <a:cxn ang="0">
                <a:pos x="0" y="29"/>
              </a:cxn>
              <a:cxn ang="0">
                <a:pos x="33" y="47"/>
              </a:cxn>
              <a:cxn ang="0">
                <a:pos x="5" y="29"/>
              </a:cxn>
              <a:cxn ang="0">
                <a:pos x="5" y="28"/>
              </a:cxn>
              <a:cxn ang="0">
                <a:pos x="15" y="23"/>
              </a:cxn>
              <a:cxn ang="0">
                <a:pos x="16" y="23"/>
              </a:cxn>
              <a:cxn ang="0">
                <a:pos x="17" y="28"/>
              </a:cxn>
              <a:cxn ang="0">
                <a:pos x="16" y="29"/>
              </a:cxn>
              <a:cxn ang="0">
                <a:pos x="18" y="33"/>
              </a:cxn>
              <a:cxn ang="0">
                <a:pos x="14" y="32"/>
              </a:cxn>
              <a:cxn ang="0">
                <a:pos x="17" y="37"/>
              </a:cxn>
              <a:cxn ang="0">
                <a:pos x="18" y="38"/>
              </a:cxn>
              <a:cxn ang="0">
                <a:pos x="7" y="38"/>
              </a:cxn>
              <a:cxn ang="0">
                <a:pos x="9" y="37"/>
              </a:cxn>
              <a:cxn ang="0">
                <a:pos x="10" y="32"/>
              </a:cxn>
              <a:cxn ang="0">
                <a:pos x="6" y="34"/>
              </a:cxn>
              <a:cxn ang="0">
                <a:pos x="7" y="31"/>
              </a:cxn>
              <a:cxn ang="0">
                <a:pos x="20" y="26"/>
              </a:cxn>
              <a:cxn ang="0">
                <a:pos x="30" y="23"/>
              </a:cxn>
              <a:cxn ang="0">
                <a:pos x="31" y="23"/>
              </a:cxn>
              <a:cxn ang="0">
                <a:pos x="31" y="26"/>
              </a:cxn>
              <a:cxn ang="0">
                <a:pos x="32" y="28"/>
              </a:cxn>
              <a:cxn ang="0">
                <a:pos x="31" y="32"/>
              </a:cxn>
              <a:cxn ang="0">
                <a:pos x="31" y="33"/>
              </a:cxn>
              <a:cxn ang="0">
                <a:pos x="28" y="35"/>
              </a:cxn>
              <a:cxn ang="0">
                <a:pos x="32" y="36"/>
              </a:cxn>
              <a:cxn ang="0">
                <a:pos x="32" y="38"/>
              </a:cxn>
              <a:cxn ang="0">
                <a:pos x="22" y="39"/>
              </a:cxn>
              <a:cxn ang="0">
                <a:pos x="21" y="36"/>
              </a:cxn>
              <a:cxn ang="0">
                <a:pos x="25" y="36"/>
              </a:cxn>
              <a:cxn ang="0">
                <a:pos x="22" y="32"/>
              </a:cxn>
              <a:cxn ang="0">
                <a:pos x="22" y="31"/>
              </a:cxn>
              <a:cxn ang="0">
                <a:pos x="20" y="28"/>
              </a:cxn>
              <a:cxn ang="0">
                <a:pos x="20" y="26"/>
              </a:cxn>
            </a:cxnLst>
            <a:rect l="0" t="0" r="r" b="b"/>
            <a:pathLst>
              <a:path w="33" h="47">
                <a:moveTo>
                  <a:pt x="33" y="0"/>
                </a:moveTo>
                <a:cubicBezTo>
                  <a:pt x="33" y="0"/>
                  <a:pt x="33" y="0"/>
                  <a:pt x="33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4"/>
                  <a:pt x="32" y="4"/>
                  <a:pt x="32" y="4"/>
                </a:cubicBezTo>
                <a:cubicBezTo>
                  <a:pt x="29" y="4"/>
                  <a:pt x="29" y="4"/>
                  <a:pt x="29" y="4"/>
                </a:cubicBezTo>
                <a:cubicBezTo>
                  <a:pt x="29" y="6"/>
                  <a:pt x="29" y="6"/>
                  <a:pt x="29" y="6"/>
                </a:cubicBezTo>
                <a:cubicBezTo>
                  <a:pt x="32" y="6"/>
                  <a:pt x="32" y="6"/>
                  <a:pt x="32" y="6"/>
                </a:cubicBezTo>
                <a:cubicBezTo>
                  <a:pt x="32" y="10"/>
                  <a:pt x="32" y="10"/>
                  <a:pt x="32" y="10"/>
                </a:cubicBezTo>
                <a:cubicBezTo>
                  <a:pt x="29" y="10"/>
                  <a:pt x="27" y="13"/>
                  <a:pt x="27" y="16"/>
                </a:cubicBezTo>
                <a:cubicBezTo>
                  <a:pt x="27" y="17"/>
                  <a:pt x="28" y="18"/>
                  <a:pt x="28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6" y="19"/>
                  <a:pt x="25" y="19"/>
                </a:cubicBezTo>
                <a:cubicBezTo>
                  <a:pt x="24" y="19"/>
                  <a:pt x="20" y="19"/>
                  <a:pt x="18" y="21"/>
                </a:cubicBezTo>
                <a:cubicBezTo>
                  <a:pt x="17" y="21"/>
                  <a:pt x="16" y="20"/>
                  <a:pt x="16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5" y="20"/>
                  <a:pt x="12" y="20"/>
                  <a:pt x="9" y="21"/>
                </a:cubicBezTo>
                <a:cubicBezTo>
                  <a:pt x="5" y="21"/>
                  <a:pt x="3" y="23"/>
                  <a:pt x="2" y="24"/>
                </a:cubicBezTo>
                <a:cubicBezTo>
                  <a:pt x="2" y="25"/>
                  <a:pt x="1" y="27"/>
                  <a:pt x="2" y="28"/>
                </a:cubicBezTo>
                <a:cubicBezTo>
                  <a:pt x="2" y="28"/>
                  <a:pt x="2" y="29"/>
                  <a:pt x="2" y="29"/>
                </a:cubicBezTo>
                <a:cubicBezTo>
                  <a:pt x="1" y="29"/>
                  <a:pt x="0" y="29"/>
                  <a:pt x="0" y="29"/>
                </a:cubicBezTo>
                <a:cubicBezTo>
                  <a:pt x="0" y="29"/>
                  <a:pt x="4" y="37"/>
                  <a:pt x="5" y="47"/>
                </a:cubicBezTo>
                <a:cubicBezTo>
                  <a:pt x="33" y="47"/>
                  <a:pt x="33" y="47"/>
                  <a:pt x="33" y="47"/>
                </a:cubicBezTo>
                <a:moveTo>
                  <a:pt x="7" y="30"/>
                </a:moveTo>
                <a:cubicBezTo>
                  <a:pt x="7" y="30"/>
                  <a:pt x="6" y="29"/>
                  <a:pt x="5" y="29"/>
                </a:cubicBezTo>
                <a:cubicBezTo>
                  <a:pt x="5" y="29"/>
                  <a:pt x="5" y="28"/>
                  <a:pt x="5" y="28"/>
                </a:cubicBezTo>
                <a:cubicBezTo>
                  <a:pt x="5" y="28"/>
                  <a:pt x="5" y="28"/>
                  <a:pt x="5" y="28"/>
                </a:cubicBezTo>
                <a:cubicBezTo>
                  <a:pt x="5" y="28"/>
                  <a:pt x="4" y="25"/>
                  <a:pt x="8" y="24"/>
                </a:cubicBezTo>
                <a:cubicBezTo>
                  <a:pt x="12" y="23"/>
                  <a:pt x="15" y="23"/>
                  <a:pt x="15" y="23"/>
                </a:cubicBezTo>
                <a:cubicBezTo>
                  <a:pt x="15" y="23"/>
                  <a:pt x="15" y="23"/>
                  <a:pt x="15" y="23"/>
                </a:cubicBezTo>
                <a:cubicBezTo>
                  <a:pt x="15" y="23"/>
                  <a:pt x="15" y="23"/>
                  <a:pt x="16" y="23"/>
                </a:cubicBezTo>
                <a:cubicBezTo>
                  <a:pt x="15" y="25"/>
                  <a:pt x="16" y="27"/>
                  <a:pt x="17" y="27"/>
                </a:cubicBezTo>
                <a:cubicBezTo>
                  <a:pt x="17" y="28"/>
                  <a:pt x="17" y="28"/>
                  <a:pt x="17" y="28"/>
                </a:cubicBezTo>
                <a:cubicBezTo>
                  <a:pt x="17" y="29"/>
                  <a:pt x="17" y="29"/>
                  <a:pt x="17" y="29"/>
                </a:cubicBezTo>
                <a:cubicBezTo>
                  <a:pt x="17" y="29"/>
                  <a:pt x="17" y="29"/>
                  <a:pt x="16" y="29"/>
                </a:cubicBezTo>
                <a:cubicBezTo>
                  <a:pt x="15" y="29"/>
                  <a:pt x="16" y="31"/>
                  <a:pt x="17" y="32"/>
                </a:cubicBezTo>
                <a:cubicBezTo>
                  <a:pt x="18" y="33"/>
                  <a:pt x="18" y="33"/>
                  <a:pt x="18" y="33"/>
                </a:cubicBezTo>
                <a:cubicBezTo>
                  <a:pt x="18" y="33"/>
                  <a:pt x="18" y="34"/>
                  <a:pt x="17" y="33"/>
                </a:cubicBezTo>
                <a:cubicBezTo>
                  <a:pt x="16" y="32"/>
                  <a:pt x="15" y="31"/>
                  <a:pt x="14" y="32"/>
                </a:cubicBezTo>
                <a:cubicBezTo>
                  <a:pt x="13" y="32"/>
                  <a:pt x="13" y="34"/>
                  <a:pt x="14" y="36"/>
                </a:cubicBezTo>
                <a:cubicBezTo>
                  <a:pt x="15" y="38"/>
                  <a:pt x="17" y="37"/>
                  <a:pt x="17" y="37"/>
                </a:cubicBezTo>
                <a:cubicBezTo>
                  <a:pt x="18" y="36"/>
                  <a:pt x="18" y="36"/>
                  <a:pt x="18" y="36"/>
                </a:cubicBezTo>
                <a:cubicBezTo>
                  <a:pt x="18" y="37"/>
                  <a:pt x="18" y="38"/>
                  <a:pt x="18" y="38"/>
                </a:cubicBezTo>
                <a:cubicBezTo>
                  <a:pt x="18" y="39"/>
                  <a:pt x="17" y="40"/>
                  <a:pt x="12" y="40"/>
                </a:cubicBezTo>
                <a:cubicBezTo>
                  <a:pt x="7" y="40"/>
                  <a:pt x="7" y="38"/>
                  <a:pt x="7" y="38"/>
                </a:cubicBezTo>
                <a:cubicBezTo>
                  <a:pt x="6" y="36"/>
                  <a:pt x="6" y="37"/>
                  <a:pt x="6" y="37"/>
                </a:cubicBezTo>
                <a:cubicBezTo>
                  <a:pt x="6" y="37"/>
                  <a:pt x="7" y="37"/>
                  <a:pt x="9" y="37"/>
                </a:cubicBezTo>
                <a:cubicBezTo>
                  <a:pt x="10" y="38"/>
                  <a:pt x="11" y="36"/>
                  <a:pt x="11" y="36"/>
                </a:cubicBezTo>
                <a:cubicBezTo>
                  <a:pt x="11" y="35"/>
                  <a:pt x="11" y="33"/>
                  <a:pt x="10" y="32"/>
                </a:cubicBezTo>
                <a:cubicBezTo>
                  <a:pt x="9" y="31"/>
                  <a:pt x="7" y="32"/>
                  <a:pt x="7" y="33"/>
                </a:cubicBezTo>
                <a:cubicBezTo>
                  <a:pt x="7" y="33"/>
                  <a:pt x="6" y="34"/>
                  <a:pt x="6" y="34"/>
                </a:cubicBezTo>
                <a:cubicBezTo>
                  <a:pt x="5" y="34"/>
                  <a:pt x="6" y="34"/>
                  <a:pt x="6" y="34"/>
                </a:cubicBezTo>
                <a:cubicBezTo>
                  <a:pt x="6" y="34"/>
                  <a:pt x="7" y="33"/>
                  <a:pt x="7" y="31"/>
                </a:cubicBezTo>
                <a:lnTo>
                  <a:pt x="7" y="30"/>
                </a:lnTo>
                <a:close/>
                <a:moveTo>
                  <a:pt x="20" y="26"/>
                </a:moveTo>
                <a:cubicBezTo>
                  <a:pt x="20" y="23"/>
                  <a:pt x="20" y="23"/>
                  <a:pt x="22" y="22"/>
                </a:cubicBezTo>
                <a:cubicBezTo>
                  <a:pt x="24" y="22"/>
                  <a:pt x="30" y="23"/>
                  <a:pt x="30" y="23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23"/>
                  <a:pt x="31" y="23"/>
                  <a:pt x="31" y="23"/>
                </a:cubicBezTo>
                <a:cubicBezTo>
                  <a:pt x="31" y="24"/>
                  <a:pt x="31" y="25"/>
                  <a:pt x="31" y="25"/>
                </a:cubicBezTo>
                <a:cubicBezTo>
                  <a:pt x="31" y="26"/>
                  <a:pt x="31" y="26"/>
                  <a:pt x="31" y="26"/>
                </a:cubicBezTo>
                <a:cubicBezTo>
                  <a:pt x="31" y="26"/>
                  <a:pt x="32" y="27"/>
                  <a:pt x="32" y="27"/>
                </a:cubicBezTo>
                <a:cubicBezTo>
                  <a:pt x="32" y="28"/>
                  <a:pt x="32" y="28"/>
                  <a:pt x="32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29" y="29"/>
                  <a:pt x="31" y="32"/>
                  <a:pt x="31" y="32"/>
                </a:cubicBezTo>
                <a:cubicBezTo>
                  <a:pt x="32" y="32"/>
                  <a:pt x="32" y="33"/>
                  <a:pt x="32" y="33"/>
                </a:cubicBezTo>
                <a:cubicBezTo>
                  <a:pt x="32" y="33"/>
                  <a:pt x="32" y="33"/>
                  <a:pt x="31" y="33"/>
                </a:cubicBezTo>
                <a:cubicBezTo>
                  <a:pt x="30" y="32"/>
                  <a:pt x="30" y="31"/>
                  <a:pt x="29" y="31"/>
                </a:cubicBezTo>
                <a:cubicBezTo>
                  <a:pt x="28" y="31"/>
                  <a:pt x="27" y="33"/>
                  <a:pt x="28" y="35"/>
                </a:cubicBezTo>
                <a:cubicBezTo>
                  <a:pt x="28" y="36"/>
                  <a:pt x="29" y="37"/>
                  <a:pt x="30" y="37"/>
                </a:cubicBezTo>
                <a:cubicBezTo>
                  <a:pt x="30" y="37"/>
                  <a:pt x="31" y="36"/>
                  <a:pt x="32" y="36"/>
                </a:cubicBezTo>
                <a:cubicBezTo>
                  <a:pt x="32" y="35"/>
                  <a:pt x="32" y="36"/>
                  <a:pt x="32" y="36"/>
                </a:cubicBezTo>
                <a:cubicBezTo>
                  <a:pt x="32" y="36"/>
                  <a:pt x="32" y="36"/>
                  <a:pt x="32" y="38"/>
                </a:cubicBezTo>
                <a:cubicBezTo>
                  <a:pt x="31" y="40"/>
                  <a:pt x="29" y="40"/>
                  <a:pt x="27" y="40"/>
                </a:cubicBezTo>
                <a:cubicBezTo>
                  <a:pt x="25" y="40"/>
                  <a:pt x="24" y="40"/>
                  <a:pt x="22" y="39"/>
                </a:cubicBezTo>
                <a:cubicBezTo>
                  <a:pt x="21" y="39"/>
                  <a:pt x="21" y="38"/>
                  <a:pt x="21" y="37"/>
                </a:cubicBezTo>
                <a:cubicBezTo>
                  <a:pt x="21" y="36"/>
                  <a:pt x="21" y="36"/>
                  <a:pt x="21" y="36"/>
                </a:cubicBezTo>
                <a:cubicBezTo>
                  <a:pt x="21" y="36"/>
                  <a:pt x="22" y="37"/>
                  <a:pt x="23" y="37"/>
                </a:cubicBezTo>
                <a:cubicBezTo>
                  <a:pt x="24" y="38"/>
                  <a:pt x="25" y="37"/>
                  <a:pt x="25" y="36"/>
                </a:cubicBezTo>
                <a:cubicBezTo>
                  <a:pt x="25" y="35"/>
                  <a:pt x="25" y="33"/>
                  <a:pt x="24" y="32"/>
                </a:cubicBezTo>
                <a:cubicBezTo>
                  <a:pt x="23" y="31"/>
                  <a:pt x="22" y="32"/>
                  <a:pt x="22" y="32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2"/>
                  <a:pt x="22" y="31"/>
                </a:cubicBezTo>
                <a:cubicBezTo>
                  <a:pt x="22" y="30"/>
                  <a:pt x="23" y="29"/>
                  <a:pt x="21" y="28"/>
                </a:cubicBezTo>
                <a:cubicBezTo>
                  <a:pt x="21" y="28"/>
                  <a:pt x="20" y="28"/>
                  <a:pt x="20" y="28"/>
                </a:cubicBezTo>
                <a:cubicBezTo>
                  <a:pt x="20" y="28"/>
                  <a:pt x="20" y="27"/>
                  <a:pt x="20" y="27"/>
                </a:cubicBezTo>
                <a:lnTo>
                  <a:pt x="20" y="26"/>
                </a:lnTo>
                <a:close/>
              </a:path>
            </a:pathLst>
          </a:custGeom>
          <a:solidFill>
            <a:srgbClr val="FFD520"/>
          </a:solidFill>
          <a:ln w="0" cap="flat">
            <a:solidFill>
              <a:srgbClr val="FFD5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1" name="Freeform 937"/>
          <p:cNvSpPr>
            <a:spLocks noEditPoints="1"/>
          </p:cNvSpPr>
          <p:nvPr/>
        </p:nvSpPr>
        <p:spPr bwMode="auto">
          <a:xfrm>
            <a:off x="3346451" y="4700588"/>
            <a:ext cx="127000" cy="176213"/>
          </a:xfrm>
          <a:custGeom>
            <a:avLst/>
            <a:gdLst/>
            <a:ahLst/>
            <a:cxnLst>
              <a:cxn ang="0">
                <a:pos x="29" y="47"/>
              </a:cxn>
              <a:cxn ang="0">
                <a:pos x="32" y="29"/>
              </a:cxn>
              <a:cxn ang="0">
                <a:pos x="32" y="24"/>
              </a:cxn>
              <a:cxn ang="0">
                <a:pos x="18" y="20"/>
              </a:cxn>
              <a:cxn ang="0">
                <a:pos x="16" y="21"/>
              </a:cxn>
              <a:cxn ang="0">
                <a:pos x="6" y="19"/>
              </a:cxn>
              <a:cxn ang="0">
                <a:pos x="7" y="16"/>
              </a:cxn>
              <a:cxn ang="0">
                <a:pos x="1" y="6"/>
              </a:cxn>
              <a:cxn ang="0">
                <a:pos x="4" y="4"/>
              </a:cxn>
              <a:cxn ang="0">
                <a:pos x="1" y="0"/>
              </a:cxn>
              <a:cxn ang="0">
                <a:pos x="0" y="0"/>
              </a:cxn>
              <a:cxn ang="0">
                <a:pos x="28" y="34"/>
              </a:cxn>
              <a:cxn ang="0">
                <a:pos x="27" y="33"/>
              </a:cxn>
              <a:cxn ang="0">
                <a:pos x="23" y="36"/>
              </a:cxn>
              <a:cxn ang="0">
                <a:pos x="27" y="37"/>
              </a:cxn>
              <a:cxn ang="0">
                <a:pos x="22" y="40"/>
              </a:cxn>
              <a:cxn ang="0">
                <a:pos x="16" y="36"/>
              </a:cxn>
              <a:cxn ang="0">
                <a:pos x="20" y="36"/>
              </a:cxn>
              <a:cxn ang="0">
                <a:pos x="17" y="33"/>
              </a:cxn>
              <a:cxn ang="0">
                <a:pos x="17" y="32"/>
              </a:cxn>
              <a:cxn ang="0">
                <a:pos x="17" y="29"/>
              </a:cxn>
              <a:cxn ang="0">
                <a:pos x="17" y="27"/>
              </a:cxn>
              <a:cxn ang="0">
                <a:pos x="19" y="23"/>
              </a:cxn>
              <a:cxn ang="0">
                <a:pos x="26" y="24"/>
              </a:cxn>
              <a:cxn ang="0">
                <a:pos x="29" y="28"/>
              </a:cxn>
              <a:cxn ang="0">
                <a:pos x="27" y="30"/>
              </a:cxn>
              <a:cxn ang="0">
                <a:pos x="14" y="27"/>
              </a:cxn>
              <a:cxn ang="0">
                <a:pos x="13" y="28"/>
              </a:cxn>
              <a:cxn ang="0">
                <a:pos x="13" y="33"/>
              </a:cxn>
              <a:cxn ang="0">
                <a:pos x="10" y="32"/>
              </a:cxn>
              <a:cxn ang="0">
                <a:pos x="10" y="37"/>
              </a:cxn>
              <a:cxn ang="0">
                <a:pos x="13" y="37"/>
              </a:cxn>
              <a:cxn ang="0">
                <a:pos x="7" y="40"/>
              </a:cxn>
              <a:cxn ang="0">
                <a:pos x="1" y="36"/>
              </a:cxn>
              <a:cxn ang="0">
                <a:pos x="4" y="37"/>
              </a:cxn>
              <a:cxn ang="0">
                <a:pos x="5" y="31"/>
              </a:cxn>
              <a:cxn ang="0">
                <a:pos x="1" y="33"/>
              </a:cxn>
              <a:cxn ang="0">
                <a:pos x="3" y="28"/>
              </a:cxn>
              <a:cxn ang="0">
                <a:pos x="2" y="27"/>
              </a:cxn>
              <a:cxn ang="0">
                <a:pos x="3" y="25"/>
              </a:cxn>
              <a:cxn ang="0">
                <a:pos x="4" y="23"/>
              </a:cxn>
              <a:cxn ang="0">
                <a:pos x="12" y="22"/>
              </a:cxn>
              <a:cxn ang="0">
                <a:pos x="14" y="27"/>
              </a:cxn>
            </a:cxnLst>
            <a:rect l="0" t="0" r="r" b="b"/>
            <a:pathLst>
              <a:path w="34" h="47">
                <a:moveTo>
                  <a:pt x="0" y="47"/>
                </a:moveTo>
                <a:cubicBezTo>
                  <a:pt x="29" y="47"/>
                  <a:pt x="29" y="47"/>
                  <a:pt x="29" y="47"/>
                </a:cubicBezTo>
                <a:cubicBezTo>
                  <a:pt x="30" y="37"/>
                  <a:pt x="34" y="29"/>
                  <a:pt x="34" y="29"/>
                </a:cubicBezTo>
                <a:cubicBezTo>
                  <a:pt x="34" y="29"/>
                  <a:pt x="33" y="29"/>
                  <a:pt x="32" y="29"/>
                </a:cubicBezTo>
                <a:cubicBezTo>
                  <a:pt x="32" y="29"/>
                  <a:pt x="32" y="28"/>
                  <a:pt x="32" y="28"/>
                </a:cubicBezTo>
                <a:cubicBezTo>
                  <a:pt x="32" y="27"/>
                  <a:pt x="32" y="25"/>
                  <a:pt x="32" y="24"/>
                </a:cubicBezTo>
                <a:cubicBezTo>
                  <a:pt x="31" y="23"/>
                  <a:pt x="29" y="21"/>
                  <a:pt x="25" y="21"/>
                </a:cubicBezTo>
                <a:cubicBezTo>
                  <a:pt x="22" y="20"/>
                  <a:pt x="19" y="20"/>
                  <a:pt x="18" y="20"/>
                </a:cubicBezTo>
                <a:cubicBezTo>
                  <a:pt x="18" y="20"/>
                  <a:pt x="18" y="20"/>
                  <a:pt x="18" y="20"/>
                </a:cubicBezTo>
                <a:cubicBezTo>
                  <a:pt x="17" y="20"/>
                  <a:pt x="16" y="21"/>
                  <a:pt x="16" y="21"/>
                </a:cubicBezTo>
                <a:cubicBezTo>
                  <a:pt x="14" y="19"/>
                  <a:pt x="10" y="19"/>
                  <a:pt x="9" y="19"/>
                </a:cubicBezTo>
                <a:cubicBezTo>
                  <a:pt x="8" y="19"/>
                  <a:pt x="6" y="19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8"/>
                  <a:pt x="7" y="17"/>
                  <a:pt x="7" y="16"/>
                </a:cubicBezTo>
                <a:cubicBezTo>
                  <a:pt x="7" y="13"/>
                  <a:pt x="4" y="10"/>
                  <a:pt x="1" y="10"/>
                </a:cubicBezTo>
                <a:cubicBezTo>
                  <a:pt x="1" y="6"/>
                  <a:pt x="1" y="6"/>
                  <a:pt x="1" y="6"/>
                </a:cubicBezTo>
                <a:cubicBezTo>
                  <a:pt x="4" y="6"/>
                  <a:pt x="4" y="6"/>
                  <a:pt x="4" y="6"/>
                </a:cubicBezTo>
                <a:cubicBezTo>
                  <a:pt x="4" y="4"/>
                  <a:pt x="4" y="4"/>
                  <a:pt x="4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27" y="31"/>
                </a:moveTo>
                <a:cubicBezTo>
                  <a:pt x="27" y="33"/>
                  <a:pt x="28" y="34"/>
                  <a:pt x="28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7" y="33"/>
                  <a:pt x="27" y="33"/>
                </a:cubicBezTo>
                <a:cubicBezTo>
                  <a:pt x="26" y="32"/>
                  <a:pt x="25" y="31"/>
                  <a:pt x="24" y="32"/>
                </a:cubicBezTo>
                <a:cubicBezTo>
                  <a:pt x="23" y="33"/>
                  <a:pt x="23" y="35"/>
                  <a:pt x="23" y="36"/>
                </a:cubicBezTo>
                <a:cubicBezTo>
                  <a:pt x="23" y="36"/>
                  <a:pt x="23" y="38"/>
                  <a:pt x="25" y="37"/>
                </a:cubicBezTo>
                <a:cubicBezTo>
                  <a:pt x="27" y="37"/>
                  <a:pt x="27" y="37"/>
                  <a:pt x="27" y="37"/>
                </a:cubicBezTo>
                <a:cubicBezTo>
                  <a:pt x="27" y="37"/>
                  <a:pt x="28" y="36"/>
                  <a:pt x="27" y="38"/>
                </a:cubicBezTo>
                <a:cubicBezTo>
                  <a:pt x="27" y="38"/>
                  <a:pt x="27" y="40"/>
                  <a:pt x="22" y="40"/>
                </a:cubicBezTo>
                <a:cubicBezTo>
                  <a:pt x="17" y="40"/>
                  <a:pt x="16" y="39"/>
                  <a:pt x="16" y="38"/>
                </a:cubicBezTo>
                <a:cubicBezTo>
                  <a:pt x="16" y="38"/>
                  <a:pt x="16" y="37"/>
                  <a:pt x="16" y="36"/>
                </a:cubicBezTo>
                <a:cubicBezTo>
                  <a:pt x="16" y="36"/>
                  <a:pt x="16" y="36"/>
                  <a:pt x="16" y="37"/>
                </a:cubicBezTo>
                <a:cubicBezTo>
                  <a:pt x="17" y="37"/>
                  <a:pt x="19" y="38"/>
                  <a:pt x="20" y="36"/>
                </a:cubicBezTo>
                <a:cubicBezTo>
                  <a:pt x="21" y="34"/>
                  <a:pt x="20" y="32"/>
                  <a:pt x="20" y="32"/>
                </a:cubicBezTo>
                <a:cubicBezTo>
                  <a:pt x="19" y="31"/>
                  <a:pt x="18" y="32"/>
                  <a:pt x="17" y="33"/>
                </a:cubicBezTo>
                <a:cubicBezTo>
                  <a:pt x="16" y="34"/>
                  <a:pt x="16" y="33"/>
                  <a:pt x="16" y="33"/>
                </a:cubicBezTo>
                <a:cubicBezTo>
                  <a:pt x="16" y="33"/>
                  <a:pt x="16" y="33"/>
                  <a:pt x="17" y="32"/>
                </a:cubicBezTo>
                <a:cubicBezTo>
                  <a:pt x="18" y="31"/>
                  <a:pt x="19" y="29"/>
                  <a:pt x="17" y="29"/>
                </a:cubicBezTo>
                <a:cubicBezTo>
                  <a:pt x="17" y="29"/>
                  <a:pt x="17" y="29"/>
                  <a:pt x="17" y="29"/>
                </a:cubicBezTo>
                <a:cubicBezTo>
                  <a:pt x="17" y="28"/>
                  <a:pt x="17" y="28"/>
                  <a:pt x="17" y="28"/>
                </a:cubicBezTo>
                <a:cubicBezTo>
                  <a:pt x="17" y="27"/>
                  <a:pt x="17" y="27"/>
                  <a:pt x="17" y="27"/>
                </a:cubicBezTo>
                <a:cubicBezTo>
                  <a:pt x="17" y="27"/>
                  <a:pt x="18" y="25"/>
                  <a:pt x="18" y="23"/>
                </a:cubicBezTo>
                <a:cubicBezTo>
                  <a:pt x="18" y="23"/>
                  <a:pt x="19" y="23"/>
                  <a:pt x="19" y="23"/>
                </a:cubicBezTo>
                <a:cubicBezTo>
                  <a:pt x="19" y="23"/>
                  <a:pt x="19" y="23"/>
                  <a:pt x="19" y="23"/>
                </a:cubicBezTo>
                <a:cubicBezTo>
                  <a:pt x="19" y="23"/>
                  <a:pt x="21" y="23"/>
                  <a:pt x="26" y="24"/>
                </a:cubicBezTo>
                <a:cubicBezTo>
                  <a:pt x="30" y="25"/>
                  <a:pt x="29" y="28"/>
                  <a:pt x="29" y="28"/>
                </a:cubicBezTo>
                <a:cubicBezTo>
                  <a:pt x="29" y="28"/>
                  <a:pt x="29" y="28"/>
                  <a:pt x="29" y="28"/>
                </a:cubicBezTo>
                <a:cubicBezTo>
                  <a:pt x="29" y="28"/>
                  <a:pt x="28" y="29"/>
                  <a:pt x="28" y="29"/>
                </a:cubicBezTo>
                <a:cubicBezTo>
                  <a:pt x="28" y="29"/>
                  <a:pt x="27" y="30"/>
                  <a:pt x="27" y="30"/>
                </a:cubicBezTo>
                <a:lnTo>
                  <a:pt x="27" y="31"/>
                </a:lnTo>
                <a:close/>
                <a:moveTo>
                  <a:pt x="14" y="27"/>
                </a:moveTo>
                <a:cubicBezTo>
                  <a:pt x="14" y="27"/>
                  <a:pt x="14" y="28"/>
                  <a:pt x="14" y="28"/>
                </a:cubicBezTo>
                <a:cubicBezTo>
                  <a:pt x="13" y="28"/>
                  <a:pt x="13" y="28"/>
                  <a:pt x="13" y="28"/>
                </a:cubicBezTo>
                <a:cubicBezTo>
                  <a:pt x="11" y="29"/>
                  <a:pt x="12" y="30"/>
                  <a:pt x="12" y="31"/>
                </a:cubicBezTo>
                <a:cubicBezTo>
                  <a:pt x="13" y="32"/>
                  <a:pt x="13" y="33"/>
                  <a:pt x="13" y="33"/>
                </a:cubicBezTo>
                <a:cubicBezTo>
                  <a:pt x="13" y="33"/>
                  <a:pt x="13" y="33"/>
                  <a:pt x="12" y="32"/>
                </a:cubicBezTo>
                <a:cubicBezTo>
                  <a:pt x="12" y="32"/>
                  <a:pt x="11" y="31"/>
                  <a:pt x="10" y="32"/>
                </a:cubicBezTo>
                <a:cubicBezTo>
                  <a:pt x="9" y="33"/>
                  <a:pt x="9" y="35"/>
                  <a:pt x="9" y="36"/>
                </a:cubicBezTo>
                <a:cubicBezTo>
                  <a:pt x="9" y="37"/>
                  <a:pt x="9" y="38"/>
                  <a:pt x="10" y="37"/>
                </a:cubicBezTo>
                <a:cubicBezTo>
                  <a:pt x="12" y="37"/>
                  <a:pt x="13" y="36"/>
                  <a:pt x="13" y="36"/>
                </a:cubicBezTo>
                <a:cubicBezTo>
                  <a:pt x="13" y="36"/>
                  <a:pt x="13" y="36"/>
                  <a:pt x="13" y="37"/>
                </a:cubicBezTo>
                <a:cubicBezTo>
                  <a:pt x="13" y="38"/>
                  <a:pt x="13" y="39"/>
                  <a:pt x="11" y="39"/>
                </a:cubicBezTo>
                <a:cubicBezTo>
                  <a:pt x="10" y="40"/>
                  <a:pt x="9" y="40"/>
                  <a:pt x="7" y="40"/>
                </a:cubicBezTo>
                <a:cubicBezTo>
                  <a:pt x="5" y="40"/>
                  <a:pt x="3" y="40"/>
                  <a:pt x="2" y="38"/>
                </a:cubicBezTo>
                <a:cubicBezTo>
                  <a:pt x="2" y="36"/>
                  <a:pt x="1" y="36"/>
                  <a:pt x="1" y="36"/>
                </a:cubicBezTo>
                <a:cubicBezTo>
                  <a:pt x="1" y="36"/>
                  <a:pt x="1" y="35"/>
                  <a:pt x="2" y="36"/>
                </a:cubicBezTo>
                <a:cubicBezTo>
                  <a:pt x="2" y="36"/>
                  <a:pt x="3" y="37"/>
                  <a:pt x="4" y="37"/>
                </a:cubicBezTo>
                <a:cubicBezTo>
                  <a:pt x="5" y="37"/>
                  <a:pt x="6" y="36"/>
                  <a:pt x="6" y="35"/>
                </a:cubicBezTo>
                <a:cubicBezTo>
                  <a:pt x="6" y="33"/>
                  <a:pt x="6" y="31"/>
                  <a:pt x="5" y="31"/>
                </a:cubicBezTo>
                <a:cubicBezTo>
                  <a:pt x="4" y="31"/>
                  <a:pt x="4" y="32"/>
                  <a:pt x="3" y="33"/>
                </a:cubicBezTo>
                <a:cubicBezTo>
                  <a:pt x="2" y="33"/>
                  <a:pt x="1" y="33"/>
                  <a:pt x="1" y="33"/>
                </a:cubicBezTo>
                <a:cubicBezTo>
                  <a:pt x="1" y="33"/>
                  <a:pt x="2" y="32"/>
                  <a:pt x="2" y="32"/>
                </a:cubicBezTo>
                <a:cubicBezTo>
                  <a:pt x="3" y="32"/>
                  <a:pt x="4" y="29"/>
                  <a:pt x="3" y="28"/>
                </a:cubicBezTo>
                <a:cubicBezTo>
                  <a:pt x="3" y="28"/>
                  <a:pt x="3" y="28"/>
                  <a:pt x="2" y="28"/>
                </a:cubicBezTo>
                <a:cubicBezTo>
                  <a:pt x="2" y="27"/>
                  <a:pt x="2" y="27"/>
                  <a:pt x="2" y="27"/>
                </a:cubicBezTo>
                <a:cubicBezTo>
                  <a:pt x="2" y="27"/>
                  <a:pt x="2" y="26"/>
                  <a:pt x="2" y="26"/>
                </a:cubicBezTo>
                <a:cubicBezTo>
                  <a:pt x="3" y="25"/>
                  <a:pt x="3" y="25"/>
                  <a:pt x="3" y="25"/>
                </a:cubicBezTo>
                <a:cubicBezTo>
                  <a:pt x="3" y="25"/>
                  <a:pt x="3" y="24"/>
                  <a:pt x="3" y="23"/>
                </a:cubicBezTo>
                <a:cubicBezTo>
                  <a:pt x="3" y="23"/>
                  <a:pt x="3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10" y="22"/>
                  <a:pt x="12" y="22"/>
                </a:cubicBezTo>
                <a:cubicBezTo>
                  <a:pt x="13" y="23"/>
                  <a:pt x="14" y="23"/>
                  <a:pt x="14" y="26"/>
                </a:cubicBezTo>
                <a:lnTo>
                  <a:pt x="14" y="27"/>
                </a:lnTo>
                <a:close/>
              </a:path>
            </a:pathLst>
          </a:custGeom>
          <a:solidFill>
            <a:srgbClr val="FFD520"/>
          </a:solidFill>
          <a:ln w="0" cap="flat">
            <a:solidFill>
              <a:srgbClr val="FFD5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2" name="Oval 938"/>
          <p:cNvSpPr>
            <a:spLocks noChangeArrowheads="1"/>
          </p:cNvSpPr>
          <p:nvPr/>
        </p:nvSpPr>
        <p:spPr bwMode="auto">
          <a:xfrm>
            <a:off x="3105151" y="4918075"/>
            <a:ext cx="274638" cy="274638"/>
          </a:xfrm>
          <a:prstGeom prst="ellipse">
            <a:avLst/>
          </a:prstGeom>
          <a:solidFill>
            <a:srgbClr val="00BBE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3" name="Freeform 939"/>
          <p:cNvSpPr>
            <a:spLocks/>
          </p:cNvSpPr>
          <p:nvPr/>
        </p:nvSpPr>
        <p:spPr bwMode="auto">
          <a:xfrm>
            <a:off x="3349626" y="4918075"/>
            <a:ext cx="241300" cy="274638"/>
          </a:xfrm>
          <a:custGeom>
            <a:avLst/>
            <a:gdLst/>
            <a:ahLst/>
            <a:cxnLst>
              <a:cxn ang="0">
                <a:pos x="0" y="60"/>
              </a:cxn>
              <a:cxn ang="0">
                <a:pos x="28" y="73"/>
              </a:cxn>
              <a:cxn ang="0">
                <a:pos x="64" y="36"/>
              </a:cxn>
              <a:cxn ang="0">
                <a:pos x="28" y="0"/>
              </a:cxn>
              <a:cxn ang="0">
                <a:pos x="0" y="13"/>
              </a:cxn>
            </a:cxnLst>
            <a:rect l="0" t="0" r="r" b="b"/>
            <a:pathLst>
              <a:path w="64" h="73">
                <a:moveTo>
                  <a:pt x="0" y="60"/>
                </a:moveTo>
                <a:cubicBezTo>
                  <a:pt x="6" y="68"/>
                  <a:pt x="16" y="73"/>
                  <a:pt x="28" y="73"/>
                </a:cubicBezTo>
                <a:cubicBezTo>
                  <a:pt x="48" y="73"/>
                  <a:pt x="64" y="57"/>
                  <a:pt x="64" y="36"/>
                </a:cubicBezTo>
                <a:cubicBezTo>
                  <a:pt x="64" y="16"/>
                  <a:pt x="48" y="0"/>
                  <a:pt x="28" y="0"/>
                </a:cubicBezTo>
                <a:cubicBezTo>
                  <a:pt x="16" y="0"/>
                  <a:pt x="6" y="5"/>
                  <a:pt x="0" y="13"/>
                </a:cubicBezTo>
              </a:path>
            </a:pathLst>
          </a:custGeom>
          <a:solidFill>
            <a:srgbClr val="00BBE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4" name="Freeform 940"/>
          <p:cNvSpPr>
            <a:spLocks/>
          </p:cNvSpPr>
          <p:nvPr/>
        </p:nvSpPr>
        <p:spPr bwMode="auto">
          <a:xfrm>
            <a:off x="3225801" y="4775200"/>
            <a:ext cx="60325" cy="34925"/>
          </a:xfrm>
          <a:custGeom>
            <a:avLst/>
            <a:gdLst/>
            <a:ahLst/>
            <a:cxnLst>
              <a:cxn ang="0">
                <a:pos x="4" y="9"/>
              </a:cxn>
              <a:cxn ang="0">
                <a:pos x="7" y="4"/>
              </a:cxn>
              <a:cxn ang="0">
                <a:pos x="15" y="4"/>
              </a:cxn>
              <a:cxn ang="0">
                <a:pos x="16" y="1"/>
              </a:cxn>
              <a:cxn ang="0">
                <a:pos x="8" y="1"/>
              </a:cxn>
              <a:cxn ang="0">
                <a:pos x="1" y="4"/>
              </a:cxn>
              <a:cxn ang="0">
                <a:pos x="1" y="9"/>
              </a:cxn>
              <a:cxn ang="0">
                <a:pos x="2" y="9"/>
              </a:cxn>
              <a:cxn ang="0">
                <a:pos x="4" y="9"/>
              </a:cxn>
            </a:cxnLst>
            <a:rect l="0" t="0" r="r" b="b"/>
            <a:pathLst>
              <a:path w="16" h="9">
                <a:moveTo>
                  <a:pt x="4" y="9"/>
                </a:moveTo>
                <a:cubicBezTo>
                  <a:pt x="4" y="9"/>
                  <a:pt x="2" y="5"/>
                  <a:pt x="7" y="4"/>
                </a:cubicBezTo>
                <a:cubicBezTo>
                  <a:pt x="11" y="3"/>
                  <a:pt x="15" y="4"/>
                  <a:pt x="15" y="4"/>
                </a:cubicBezTo>
                <a:cubicBezTo>
                  <a:pt x="15" y="4"/>
                  <a:pt x="15" y="2"/>
                  <a:pt x="16" y="1"/>
                </a:cubicBezTo>
                <a:cubicBezTo>
                  <a:pt x="16" y="1"/>
                  <a:pt x="12" y="0"/>
                  <a:pt x="8" y="1"/>
                </a:cubicBezTo>
                <a:cubicBezTo>
                  <a:pt x="4" y="1"/>
                  <a:pt x="2" y="3"/>
                  <a:pt x="1" y="4"/>
                </a:cubicBezTo>
                <a:cubicBezTo>
                  <a:pt x="0" y="5"/>
                  <a:pt x="0" y="8"/>
                  <a:pt x="1" y="9"/>
                </a:cubicBezTo>
                <a:cubicBezTo>
                  <a:pt x="1" y="9"/>
                  <a:pt x="2" y="9"/>
                  <a:pt x="2" y="9"/>
                </a:cubicBezTo>
                <a:cubicBezTo>
                  <a:pt x="3" y="9"/>
                  <a:pt x="4" y="9"/>
                  <a:pt x="4" y="9"/>
                </a:cubicBezTo>
                <a:close/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5" name="Freeform 941"/>
          <p:cNvSpPr>
            <a:spLocks noEditPoints="1"/>
          </p:cNvSpPr>
          <p:nvPr/>
        </p:nvSpPr>
        <p:spPr bwMode="auto">
          <a:xfrm>
            <a:off x="3222626" y="4700588"/>
            <a:ext cx="123825" cy="176213"/>
          </a:xfrm>
          <a:custGeom>
            <a:avLst/>
            <a:gdLst/>
            <a:ahLst/>
            <a:cxnLst>
              <a:cxn ang="0">
                <a:pos x="28" y="19"/>
              </a:cxn>
              <a:cxn ang="0">
                <a:pos x="17" y="21"/>
              </a:cxn>
              <a:cxn ang="0">
                <a:pos x="18" y="28"/>
              </a:cxn>
              <a:cxn ang="0">
                <a:pos x="32" y="6"/>
              </a:cxn>
              <a:cxn ang="0">
                <a:pos x="29" y="4"/>
              </a:cxn>
              <a:cxn ang="0">
                <a:pos x="32" y="0"/>
              </a:cxn>
              <a:cxn ang="0">
                <a:pos x="33" y="47"/>
              </a:cxn>
              <a:cxn ang="0">
                <a:pos x="5" y="47"/>
              </a:cxn>
              <a:cxn ang="0">
                <a:pos x="4" y="29"/>
              </a:cxn>
              <a:cxn ang="0">
                <a:pos x="7" y="31"/>
              </a:cxn>
              <a:cxn ang="0">
                <a:pos x="6" y="34"/>
              </a:cxn>
              <a:cxn ang="0">
                <a:pos x="10" y="32"/>
              </a:cxn>
              <a:cxn ang="0">
                <a:pos x="9" y="37"/>
              </a:cxn>
              <a:cxn ang="0">
                <a:pos x="7" y="38"/>
              </a:cxn>
              <a:cxn ang="0">
                <a:pos x="18" y="38"/>
              </a:cxn>
              <a:cxn ang="0">
                <a:pos x="17" y="37"/>
              </a:cxn>
              <a:cxn ang="0">
                <a:pos x="14" y="32"/>
              </a:cxn>
              <a:cxn ang="0">
                <a:pos x="18" y="33"/>
              </a:cxn>
              <a:cxn ang="0">
                <a:pos x="16" y="29"/>
              </a:cxn>
              <a:cxn ang="0">
                <a:pos x="22" y="31"/>
              </a:cxn>
              <a:cxn ang="0">
                <a:pos x="22" y="32"/>
              </a:cxn>
              <a:cxn ang="0">
                <a:pos x="25" y="36"/>
              </a:cxn>
              <a:cxn ang="0">
                <a:pos x="21" y="36"/>
              </a:cxn>
              <a:cxn ang="0">
                <a:pos x="22" y="39"/>
              </a:cxn>
              <a:cxn ang="0">
                <a:pos x="32" y="38"/>
              </a:cxn>
              <a:cxn ang="0">
                <a:pos x="32" y="36"/>
              </a:cxn>
              <a:cxn ang="0">
                <a:pos x="28" y="35"/>
              </a:cxn>
              <a:cxn ang="0">
                <a:pos x="31" y="33"/>
              </a:cxn>
              <a:cxn ang="0">
                <a:pos x="31" y="32"/>
              </a:cxn>
              <a:cxn ang="0">
                <a:pos x="33" y="28"/>
              </a:cxn>
              <a:cxn ang="0">
                <a:pos x="31" y="26"/>
              </a:cxn>
              <a:cxn ang="0">
                <a:pos x="31" y="20"/>
              </a:cxn>
              <a:cxn ang="0">
                <a:pos x="20" y="28"/>
              </a:cxn>
              <a:cxn ang="0">
                <a:pos x="22" y="22"/>
              </a:cxn>
              <a:cxn ang="0">
                <a:pos x="31" y="23"/>
              </a:cxn>
            </a:cxnLst>
            <a:rect l="0" t="0" r="r" b="b"/>
            <a:pathLst>
              <a:path w="33" h="47">
                <a:moveTo>
                  <a:pt x="31" y="20"/>
                </a:moveTo>
                <a:cubicBezTo>
                  <a:pt x="30" y="20"/>
                  <a:pt x="28" y="19"/>
                  <a:pt x="28" y="19"/>
                </a:cubicBezTo>
                <a:cubicBezTo>
                  <a:pt x="28" y="19"/>
                  <a:pt x="26" y="19"/>
                  <a:pt x="25" y="19"/>
                </a:cubicBezTo>
                <a:cubicBezTo>
                  <a:pt x="23" y="19"/>
                  <a:pt x="19" y="19"/>
                  <a:pt x="17" y="21"/>
                </a:cubicBezTo>
                <a:cubicBezTo>
                  <a:pt x="15" y="23"/>
                  <a:pt x="16" y="27"/>
                  <a:pt x="16" y="27"/>
                </a:cubicBezTo>
                <a:cubicBezTo>
                  <a:pt x="16" y="27"/>
                  <a:pt x="17" y="28"/>
                  <a:pt x="18" y="28"/>
                </a:cubicBezTo>
                <a:moveTo>
                  <a:pt x="32" y="10"/>
                </a:moveTo>
                <a:cubicBezTo>
                  <a:pt x="32" y="6"/>
                  <a:pt x="32" y="6"/>
                  <a:pt x="32" y="6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4"/>
                  <a:pt x="29" y="4"/>
                  <a:pt x="29" y="4"/>
                </a:cubicBezTo>
                <a:cubicBezTo>
                  <a:pt x="32" y="4"/>
                  <a:pt x="32" y="4"/>
                  <a:pt x="32" y="4"/>
                </a:cubicBezTo>
                <a:cubicBezTo>
                  <a:pt x="32" y="0"/>
                  <a:pt x="32" y="0"/>
                  <a:pt x="32" y="0"/>
                </a:cubicBezTo>
                <a:cubicBezTo>
                  <a:pt x="33" y="0"/>
                  <a:pt x="33" y="0"/>
                  <a:pt x="33" y="0"/>
                </a:cubicBezTo>
                <a:moveTo>
                  <a:pt x="33" y="47"/>
                </a:moveTo>
                <a:cubicBezTo>
                  <a:pt x="33" y="47"/>
                  <a:pt x="33" y="47"/>
                  <a:pt x="33" y="47"/>
                </a:cubicBezTo>
                <a:cubicBezTo>
                  <a:pt x="5" y="47"/>
                  <a:pt x="5" y="47"/>
                  <a:pt x="5" y="47"/>
                </a:cubicBezTo>
                <a:cubicBezTo>
                  <a:pt x="4" y="37"/>
                  <a:pt x="0" y="29"/>
                  <a:pt x="0" y="29"/>
                </a:cubicBezTo>
                <a:cubicBezTo>
                  <a:pt x="0" y="29"/>
                  <a:pt x="2" y="29"/>
                  <a:pt x="4" y="29"/>
                </a:cubicBezTo>
                <a:cubicBezTo>
                  <a:pt x="5" y="29"/>
                  <a:pt x="7" y="29"/>
                  <a:pt x="7" y="30"/>
                </a:cubicBezTo>
                <a:cubicBezTo>
                  <a:pt x="7" y="31"/>
                  <a:pt x="7" y="31"/>
                  <a:pt x="7" y="31"/>
                </a:cubicBezTo>
                <a:cubicBezTo>
                  <a:pt x="7" y="33"/>
                  <a:pt x="6" y="34"/>
                  <a:pt x="6" y="34"/>
                </a:cubicBezTo>
                <a:cubicBezTo>
                  <a:pt x="6" y="34"/>
                  <a:pt x="5" y="34"/>
                  <a:pt x="6" y="34"/>
                </a:cubicBezTo>
                <a:cubicBezTo>
                  <a:pt x="6" y="34"/>
                  <a:pt x="7" y="33"/>
                  <a:pt x="7" y="33"/>
                </a:cubicBezTo>
                <a:cubicBezTo>
                  <a:pt x="7" y="32"/>
                  <a:pt x="9" y="31"/>
                  <a:pt x="10" y="32"/>
                </a:cubicBezTo>
                <a:cubicBezTo>
                  <a:pt x="11" y="33"/>
                  <a:pt x="11" y="35"/>
                  <a:pt x="11" y="36"/>
                </a:cubicBezTo>
                <a:cubicBezTo>
                  <a:pt x="11" y="36"/>
                  <a:pt x="10" y="38"/>
                  <a:pt x="9" y="37"/>
                </a:cubicBezTo>
                <a:cubicBezTo>
                  <a:pt x="7" y="37"/>
                  <a:pt x="6" y="37"/>
                  <a:pt x="6" y="37"/>
                </a:cubicBezTo>
                <a:cubicBezTo>
                  <a:pt x="6" y="37"/>
                  <a:pt x="6" y="36"/>
                  <a:pt x="7" y="38"/>
                </a:cubicBezTo>
                <a:cubicBezTo>
                  <a:pt x="7" y="38"/>
                  <a:pt x="7" y="40"/>
                  <a:pt x="12" y="40"/>
                </a:cubicBezTo>
                <a:cubicBezTo>
                  <a:pt x="17" y="40"/>
                  <a:pt x="18" y="39"/>
                  <a:pt x="18" y="38"/>
                </a:cubicBezTo>
                <a:cubicBezTo>
                  <a:pt x="18" y="38"/>
                  <a:pt x="18" y="37"/>
                  <a:pt x="18" y="36"/>
                </a:cubicBezTo>
                <a:cubicBezTo>
                  <a:pt x="18" y="36"/>
                  <a:pt x="18" y="36"/>
                  <a:pt x="17" y="37"/>
                </a:cubicBezTo>
                <a:cubicBezTo>
                  <a:pt x="17" y="37"/>
                  <a:pt x="15" y="38"/>
                  <a:pt x="14" y="36"/>
                </a:cubicBezTo>
                <a:cubicBezTo>
                  <a:pt x="13" y="34"/>
                  <a:pt x="13" y="32"/>
                  <a:pt x="14" y="32"/>
                </a:cubicBezTo>
                <a:cubicBezTo>
                  <a:pt x="15" y="31"/>
                  <a:pt x="16" y="32"/>
                  <a:pt x="17" y="33"/>
                </a:cubicBezTo>
                <a:cubicBezTo>
                  <a:pt x="18" y="34"/>
                  <a:pt x="18" y="33"/>
                  <a:pt x="18" y="33"/>
                </a:cubicBezTo>
                <a:cubicBezTo>
                  <a:pt x="18" y="33"/>
                  <a:pt x="18" y="33"/>
                  <a:pt x="17" y="32"/>
                </a:cubicBezTo>
                <a:cubicBezTo>
                  <a:pt x="16" y="31"/>
                  <a:pt x="15" y="29"/>
                  <a:pt x="16" y="29"/>
                </a:cubicBezTo>
                <a:cubicBezTo>
                  <a:pt x="18" y="28"/>
                  <a:pt x="20" y="28"/>
                  <a:pt x="21" y="28"/>
                </a:cubicBezTo>
                <a:cubicBezTo>
                  <a:pt x="23" y="29"/>
                  <a:pt x="22" y="30"/>
                  <a:pt x="22" y="31"/>
                </a:cubicBezTo>
                <a:cubicBezTo>
                  <a:pt x="21" y="32"/>
                  <a:pt x="21" y="33"/>
                  <a:pt x="21" y="33"/>
                </a:cubicBezTo>
                <a:cubicBezTo>
                  <a:pt x="21" y="33"/>
                  <a:pt x="21" y="33"/>
                  <a:pt x="22" y="32"/>
                </a:cubicBezTo>
                <a:cubicBezTo>
                  <a:pt x="22" y="32"/>
                  <a:pt x="23" y="31"/>
                  <a:pt x="24" y="32"/>
                </a:cubicBezTo>
                <a:cubicBezTo>
                  <a:pt x="25" y="33"/>
                  <a:pt x="25" y="35"/>
                  <a:pt x="25" y="36"/>
                </a:cubicBezTo>
                <a:cubicBezTo>
                  <a:pt x="25" y="37"/>
                  <a:pt x="24" y="38"/>
                  <a:pt x="23" y="37"/>
                </a:cubicBezTo>
                <a:cubicBezTo>
                  <a:pt x="22" y="37"/>
                  <a:pt x="21" y="36"/>
                  <a:pt x="21" y="36"/>
                </a:cubicBezTo>
                <a:cubicBezTo>
                  <a:pt x="21" y="36"/>
                  <a:pt x="21" y="36"/>
                  <a:pt x="21" y="37"/>
                </a:cubicBezTo>
                <a:cubicBezTo>
                  <a:pt x="21" y="38"/>
                  <a:pt x="21" y="39"/>
                  <a:pt x="22" y="39"/>
                </a:cubicBezTo>
                <a:cubicBezTo>
                  <a:pt x="24" y="40"/>
                  <a:pt x="25" y="40"/>
                  <a:pt x="27" y="40"/>
                </a:cubicBezTo>
                <a:cubicBezTo>
                  <a:pt x="29" y="40"/>
                  <a:pt x="31" y="40"/>
                  <a:pt x="32" y="38"/>
                </a:cubicBezTo>
                <a:cubicBezTo>
                  <a:pt x="32" y="36"/>
                  <a:pt x="32" y="36"/>
                  <a:pt x="32" y="36"/>
                </a:cubicBezTo>
                <a:cubicBezTo>
                  <a:pt x="32" y="36"/>
                  <a:pt x="32" y="35"/>
                  <a:pt x="32" y="36"/>
                </a:cubicBezTo>
                <a:cubicBezTo>
                  <a:pt x="31" y="36"/>
                  <a:pt x="30" y="37"/>
                  <a:pt x="30" y="37"/>
                </a:cubicBezTo>
                <a:cubicBezTo>
                  <a:pt x="29" y="37"/>
                  <a:pt x="28" y="36"/>
                  <a:pt x="28" y="35"/>
                </a:cubicBezTo>
                <a:cubicBezTo>
                  <a:pt x="27" y="33"/>
                  <a:pt x="28" y="31"/>
                  <a:pt x="29" y="31"/>
                </a:cubicBezTo>
                <a:cubicBezTo>
                  <a:pt x="30" y="31"/>
                  <a:pt x="30" y="32"/>
                  <a:pt x="31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2"/>
                  <a:pt x="31" y="32"/>
                </a:cubicBezTo>
                <a:cubicBezTo>
                  <a:pt x="31" y="32"/>
                  <a:pt x="29" y="29"/>
                  <a:pt x="31" y="28"/>
                </a:cubicBezTo>
                <a:cubicBezTo>
                  <a:pt x="31" y="28"/>
                  <a:pt x="32" y="28"/>
                  <a:pt x="33" y="28"/>
                </a:cubicBezTo>
                <a:moveTo>
                  <a:pt x="32" y="28"/>
                </a:moveTo>
                <a:cubicBezTo>
                  <a:pt x="32" y="28"/>
                  <a:pt x="31" y="26"/>
                  <a:pt x="31" y="26"/>
                </a:cubicBezTo>
                <a:cubicBezTo>
                  <a:pt x="31" y="25"/>
                  <a:pt x="31" y="25"/>
                  <a:pt x="31" y="25"/>
                </a:cubicBezTo>
                <a:cubicBezTo>
                  <a:pt x="31" y="23"/>
                  <a:pt x="30" y="21"/>
                  <a:pt x="31" y="20"/>
                </a:cubicBezTo>
                <a:cubicBezTo>
                  <a:pt x="31" y="19"/>
                  <a:pt x="33" y="19"/>
                  <a:pt x="33" y="19"/>
                </a:cubicBezTo>
                <a:moveTo>
                  <a:pt x="20" y="28"/>
                </a:moveTo>
                <a:cubicBezTo>
                  <a:pt x="20" y="28"/>
                  <a:pt x="20" y="26"/>
                  <a:pt x="20" y="26"/>
                </a:cubicBezTo>
                <a:cubicBezTo>
                  <a:pt x="20" y="23"/>
                  <a:pt x="20" y="23"/>
                  <a:pt x="22" y="22"/>
                </a:cubicBezTo>
                <a:cubicBezTo>
                  <a:pt x="24" y="22"/>
                  <a:pt x="30" y="23"/>
                  <a:pt x="30" y="23"/>
                </a:cubicBezTo>
                <a:cubicBezTo>
                  <a:pt x="31" y="23"/>
                  <a:pt x="31" y="23"/>
                  <a:pt x="31" y="23"/>
                </a:cubicBezTo>
              </a:path>
            </a:pathLst>
          </a:custGeom>
          <a:noFill/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6" name="Freeform 942"/>
          <p:cNvSpPr>
            <a:spLocks/>
          </p:cNvSpPr>
          <p:nvPr/>
        </p:nvSpPr>
        <p:spPr bwMode="auto">
          <a:xfrm>
            <a:off x="3406776" y="4775200"/>
            <a:ext cx="63500" cy="34925"/>
          </a:xfrm>
          <a:custGeom>
            <a:avLst/>
            <a:gdLst/>
            <a:ahLst/>
            <a:cxnLst>
              <a:cxn ang="0">
                <a:pos x="13" y="9"/>
              </a:cxn>
              <a:cxn ang="0">
                <a:pos x="10" y="4"/>
              </a:cxn>
              <a:cxn ang="0">
                <a:pos x="2" y="4"/>
              </a:cxn>
              <a:cxn ang="0">
                <a:pos x="0" y="1"/>
              </a:cxn>
              <a:cxn ang="0">
                <a:pos x="9" y="1"/>
              </a:cxn>
              <a:cxn ang="0">
                <a:pos x="16" y="4"/>
              </a:cxn>
              <a:cxn ang="0">
                <a:pos x="16" y="9"/>
              </a:cxn>
              <a:cxn ang="0">
                <a:pos x="14" y="9"/>
              </a:cxn>
              <a:cxn ang="0">
                <a:pos x="13" y="9"/>
              </a:cxn>
            </a:cxnLst>
            <a:rect l="0" t="0" r="r" b="b"/>
            <a:pathLst>
              <a:path w="17" h="9">
                <a:moveTo>
                  <a:pt x="13" y="9"/>
                </a:moveTo>
                <a:cubicBezTo>
                  <a:pt x="13" y="9"/>
                  <a:pt x="14" y="5"/>
                  <a:pt x="10" y="4"/>
                </a:cubicBezTo>
                <a:cubicBezTo>
                  <a:pt x="5" y="3"/>
                  <a:pt x="2" y="4"/>
                  <a:pt x="2" y="4"/>
                </a:cubicBezTo>
                <a:cubicBezTo>
                  <a:pt x="2" y="4"/>
                  <a:pt x="2" y="2"/>
                  <a:pt x="0" y="1"/>
                </a:cubicBezTo>
                <a:cubicBezTo>
                  <a:pt x="0" y="1"/>
                  <a:pt x="5" y="0"/>
                  <a:pt x="9" y="1"/>
                </a:cubicBezTo>
                <a:cubicBezTo>
                  <a:pt x="13" y="1"/>
                  <a:pt x="15" y="3"/>
                  <a:pt x="16" y="4"/>
                </a:cubicBezTo>
                <a:cubicBezTo>
                  <a:pt x="17" y="5"/>
                  <a:pt x="16" y="8"/>
                  <a:pt x="16" y="9"/>
                </a:cubicBezTo>
                <a:cubicBezTo>
                  <a:pt x="16" y="9"/>
                  <a:pt x="15" y="9"/>
                  <a:pt x="14" y="9"/>
                </a:cubicBezTo>
                <a:cubicBezTo>
                  <a:pt x="14" y="9"/>
                  <a:pt x="13" y="9"/>
                  <a:pt x="13" y="9"/>
                </a:cubicBezTo>
                <a:close/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7" name="Freeform 943"/>
          <p:cNvSpPr>
            <a:spLocks noEditPoints="1"/>
          </p:cNvSpPr>
          <p:nvPr/>
        </p:nvSpPr>
        <p:spPr bwMode="auto">
          <a:xfrm>
            <a:off x="3346451" y="4700588"/>
            <a:ext cx="127000" cy="176213"/>
          </a:xfrm>
          <a:custGeom>
            <a:avLst/>
            <a:gdLst/>
            <a:ahLst/>
            <a:cxnLst>
              <a:cxn ang="0">
                <a:pos x="17" y="27"/>
              </a:cxn>
              <a:cxn ang="0">
                <a:pos x="9" y="19"/>
              </a:cxn>
              <a:cxn ang="0">
                <a:pos x="3" y="20"/>
              </a:cxn>
              <a:cxn ang="0">
                <a:pos x="1" y="0"/>
              </a:cxn>
              <a:cxn ang="0">
                <a:pos x="4" y="4"/>
              </a:cxn>
              <a:cxn ang="0">
                <a:pos x="1" y="6"/>
              </a:cxn>
              <a:cxn ang="0">
                <a:pos x="0" y="28"/>
              </a:cxn>
              <a:cxn ang="0">
                <a:pos x="2" y="32"/>
              </a:cxn>
              <a:cxn ang="0">
                <a:pos x="3" y="33"/>
              </a:cxn>
              <a:cxn ang="0">
                <a:pos x="6" y="35"/>
              </a:cxn>
              <a:cxn ang="0">
                <a:pos x="2" y="36"/>
              </a:cxn>
              <a:cxn ang="0">
                <a:pos x="2" y="38"/>
              </a:cxn>
              <a:cxn ang="0">
                <a:pos x="11" y="39"/>
              </a:cxn>
              <a:cxn ang="0">
                <a:pos x="13" y="36"/>
              </a:cxn>
              <a:cxn ang="0">
                <a:pos x="9" y="36"/>
              </a:cxn>
              <a:cxn ang="0">
                <a:pos x="12" y="32"/>
              </a:cxn>
              <a:cxn ang="0">
                <a:pos x="12" y="31"/>
              </a:cxn>
              <a:cxn ang="0">
                <a:pos x="17" y="29"/>
              </a:cxn>
              <a:cxn ang="0">
                <a:pos x="16" y="33"/>
              </a:cxn>
              <a:cxn ang="0">
                <a:pos x="20" y="32"/>
              </a:cxn>
              <a:cxn ang="0">
                <a:pos x="16" y="37"/>
              </a:cxn>
              <a:cxn ang="0">
                <a:pos x="16" y="38"/>
              </a:cxn>
              <a:cxn ang="0">
                <a:pos x="27" y="38"/>
              </a:cxn>
              <a:cxn ang="0">
                <a:pos x="25" y="37"/>
              </a:cxn>
              <a:cxn ang="0">
                <a:pos x="24" y="32"/>
              </a:cxn>
              <a:cxn ang="0">
                <a:pos x="28" y="34"/>
              </a:cxn>
              <a:cxn ang="0">
                <a:pos x="27" y="31"/>
              </a:cxn>
              <a:cxn ang="0">
                <a:pos x="30" y="29"/>
              </a:cxn>
              <a:cxn ang="0">
                <a:pos x="29" y="47"/>
              </a:cxn>
              <a:cxn ang="0">
                <a:pos x="0" y="47"/>
              </a:cxn>
              <a:cxn ang="0">
                <a:pos x="3" y="20"/>
              </a:cxn>
              <a:cxn ang="0">
                <a:pos x="2" y="26"/>
              </a:cxn>
              <a:cxn ang="0">
                <a:pos x="3" y="23"/>
              </a:cxn>
              <a:cxn ang="0">
                <a:pos x="12" y="22"/>
              </a:cxn>
              <a:cxn ang="0">
                <a:pos x="13" y="28"/>
              </a:cxn>
            </a:cxnLst>
            <a:rect l="0" t="0" r="r" b="b"/>
            <a:pathLst>
              <a:path w="34" h="47">
                <a:moveTo>
                  <a:pt x="16" y="28"/>
                </a:moveTo>
                <a:cubicBezTo>
                  <a:pt x="17" y="28"/>
                  <a:pt x="17" y="27"/>
                  <a:pt x="17" y="27"/>
                </a:cubicBezTo>
                <a:cubicBezTo>
                  <a:pt x="18" y="27"/>
                  <a:pt x="19" y="23"/>
                  <a:pt x="17" y="21"/>
                </a:cubicBezTo>
                <a:cubicBezTo>
                  <a:pt x="15" y="19"/>
                  <a:pt x="10" y="19"/>
                  <a:pt x="9" y="19"/>
                </a:cubicBezTo>
                <a:cubicBezTo>
                  <a:pt x="8" y="19"/>
                  <a:pt x="6" y="19"/>
                  <a:pt x="6" y="19"/>
                </a:cubicBezTo>
                <a:cubicBezTo>
                  <a:pt x="6" y="19"/>
                  <a:pt x="4" y="20"/>
                  <a:pt x="3" y="20"/>
                </a:cubicBezTo>
                <a:moveTo>
                  <a:pt x="0" y="0"/>
                </a:moveTo>
                <a:cubicBezTo>
                  <a:pt x="1" y="0"/>
                  <a:pt x="1" y="0"/>
                  <a:pt x="1" y="0"/>
                </a:cubicBezTo>
                <a:cubicBezTo>
                  <a:pt x="1" y="4"/>
                  <a:pt x="1" y="4"/>
                  <a:pt x="1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6"/>
                  <a:pt x="4" y="6"/>
                  <a:pt x="4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10"/>
                  <a:pt x="1" y="10"/>
                  <a:pt x="1" y="10"/>
                </a:cubicBezTo>
                <a:moveTo>
                  <a:pt x="0" y="28"/>
                </a:moveTo>
                <a:cubicBezTo>
                  <a:pt x="2" y="28"/>
                  <a:pt x="3" y="28"/>
                  <a:pt x="3" y="28"/>
                </a:cubicBezTo>
                <a:cubicBezTo>
                  <a:pt x="4" y="29"/>
                  <a:pt x="3" y="32"/>
                  <a:pt x="2" y="32"/>
                </a:cubicBezTo>
                <a:cubicBezTo>
                  <a:pt x="2" y="32"/>
                  <a:pt x="1" y="33"/>
                  <a:pt x="1" y="33"/>
                </a:cubicBezTo>
                <a:cubicBezTo>
                  <a:pt x="1" y="33"/>
                  <a:pt x="2" y="33"/>
                  <a:pt x="3" y="33"/>
                </a:cubicBezTo>
                <a:cubicBezTo>
                  <a:pt x="4" y="32"/>
                  <a:pt x="4" y="31"/>
                  <a:pt x="5" y="31"/>
                </a:cubicBezTo>
                <a:cubicBezTo>
                  <a:pt x="6" y="31"/>
                  <a:pt x="6" y="33"/>
                  <a:pt x="6" y="35"/>
                </a:cubicBezTo>
                <a:cubicBezTo>
                  <a:pt x="6" y="36"/>
                  <a:pt x="5" y="37"/>
                  <a:pt x="4" y="37"/>
                </a:cubicBezTo>
                <a:cubicBezTo>
                  <a:pt x="3" y="37"/>
                  <a:pt x="2" y="36"/>
                  <a:pt x="2" y="36"/>
                </a:cubicBezTo>
                <a:cubicBezTo>
                  <a:pt x="1" y="35"/>
                  <a:pt x="1" y="36"/>
                  <a:pt x="1" y="36"/>
                </a:cubicBezTo>
                <a:cubicBezTo>
                  <a:pt x="1" y="36"/>
                  <a:pt x="2" y="36"/>
                  <a:pt x="2" y="38"/>
                </a:cubicBezTo>
                <a:cubicBezTo>
                  <a:pt x="3" y="40"/>
                  <a:pt x="5" y="40"/>
                  <a:pt x="7" y="40"/>
                </a:cubicBezTo>
                <a:cubicBezTo>
                  <a:pt x="9" y="40"/>
                  <a:pt x="10" y="40"/>
                  <a:pt x="11" y="39"/>
                </a:cubicBezTo>
                <a:cubicBezTo>
                  <a:pt x="13" y="39"/>
                  <a:pt x="13" y="38"/>
                  <a:pt x="13" y="37"/>
                </a:cubicBezTo>
                <a:cubicBezTo>
                  <a:pt x="13" y="36"/>
                  <a:pt x="13" y="36"/>
                  <a:pt x="13" y="36"/>
                </a:cubicBezTo>
                <a:cubicBezTo>
                  <a:pt x="13" y="36"/>
                  <a:pt x="12" y="37"/>
                  <a:pt x="10" y="37"/>
                </a:cubicBezTo>
                <a:cubicBezTo>
                  <a:pt x="9" y="38"/>
                  <a:pt x="9" y="37"/>
                  <a:pt x="9" y="36"/>
                </a:cubicBezTo>
                <a:cubicBezTo>
                  <a:pt x="9" y="35"/>
                  <a:pt x="9" y="33"/>
                  <a:pt x="10" y="32"/>
                </a:cubicBezTo>
                <a:cubicBezTo>
                  <a:pt x="11" y="31"/>
                  <a:pt x="12" y="32"/>
                  <a:pt x="12" y="32"/>
                </a:cubicBezTo>
                <a:cubicBezTo>
                  <a:pt x="13" y="33"/>
                  <a:pt x="13" y="33"/>
                  <a:pt x="13" y="33"/>
                </a:cubicBezTo>
                <a:cubicBezTo>
                  <a:pt x="13" y="33"/>
                  <a:pt x="13" y="32"/>
                  <a:pt x="12" y="31"/>
                </a:cubicBezTo>
                <a:cubicBezTo>
                  <a:pt x="12" y="30"/>
                  <a:pt x="11" y="29"/>
                  <a:pt x="13" y="28"/>
                </a:cubicBezTo>
                <a:cubicBezTo>
                  <a:pt x="14" y="28"/>
                  <a:pt x="16" y="28"/>
                  <a:pt x="17" y="29"/>
                </a:cubicBezTo>
                <a:cubicBezTo>
                  <a:pt x="19" y="29"/>
                  <a:pt x="18" y="31"/>
                  <a:pt x="17" y="32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33"/>
                  <a:pt x="16" y="34"/>
                  <a:pt x="17" y="33"/>
                </a:cubicBezTo>
                <a:cubicBezTo>
                  <a:pt x="18" y="32"/>
                  <a:pt x="19" y="31"/>
                  <a:pt x="20" y="32"/>
                </a:cubicBezTo>
                <a:cubicBezTo>
                  <a:pt x="20" y="32"/>
                  <a:pt x="21" y="34"/>
                  <a:pt x="20" y="36"/>
                </a:cubicBezTo>
                <a:cubicBezTo>
                  <a:pt x="19" y="38"/>
                  <a:pt x="17" y="37"/>
                  <a:pt x="16" y="37"/>
                </a:cubicBezTo>
                <a:cubicBezTo>
                  <a:pt x="16" y="36"/>
                  <a:pt x="16" y="36"/>
                  <a:pt x="16" y="36"/>
                </a:cubicBezTo>
                <a:cubicBezTo>
                  <a:pt x="16" y="37"/>
                  <a:pt x="16" y="38"/>
                  <a:pt x="16" y="38"/>
                </a:cubicBezTo>
                <a:cubicBezTo>
                  <a:pt x="16" y="39"/>
                  <a:pt x="17" y="40"/>
                  <a:pt x="22" y="40"/>
                </a:cubicBezTo>
                <a:cubicBezTo>
                  <a:pt x="27" y="40"/>
                  <a:pt x="27" y="38"/>
                  <a:pt x="27" y="38"/>
                </a:cubicBezTo>
                <a:cubicBezTo>
                  <a:pt x="28" y="36"/>
                  <a:pt x="27" y="37"/>
                  <a:pt x="27" y="37"/>
                </a:cubicBezTo>
                <a:cubicBezTo>
                  <a:pt x="27" y="37"/>
                  <a:pt x="27" y="37"/>
                  <a:pt x="25" y="37"/>
                </a:cubicBezTo>
                <a:cubicBezTo>
                  <a:pt x="23" y="38"/>
                  <a:pt x="23" y="36"/>
                  <a:pt x="23" y="36"/>
                </a:cubicBezTo>
                <a:cubicBezTo>
                  <a:pt x="23" y="35"/>
                  <a:pt x="23" y="33"/>
                  <a:pt x="24" y="32"/>
                </a:cubicBezTo>
                <a:cubicBezTo>
                  <a:pt x="25" y="31"/>
                  <a:pt x="26" y="32"/>
                  <a:pt x="27" y="33"/>
                </a:cubicBezTo>
                <a:cubicBezTo>
                  <a:pt x="27" y="33"/>
                  <a:pt x="28" y="34"/>
                  <a:pt x="28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7" y="33"/>
                  <a:pt x="27" y="31"/>
                </a:cubicBezTo>
                <a:cubicBezTo>
                  <a:pt x="27" y="30"/>
                  <a:pt x="27" y="30"/>
                  <a:pt x="27" y="30"/>
                </a:cubicBezTo>
                <a:cubicBezTo>
                  <a:pt x="27" y="29"/>
                  <a:pt x="28" y="29"/>
                  <a:pt x="30" y="29"/>
                </a:cubicBezTo>
                <a:cubicBezTo>
                  <a:pt x="32" y="29"/>
                  <a:pt x="34" y="29"/>
                  <a:pt x="34" y="29"/>
                </a:cubicBezTo>
                <a:cubicBezTo>
                  <a:pt x="34" y="29"/>
                  <a:pt x="30" y="37"/>
                  <a:pt x="29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moveTo>
                  <a:pt x="0" y="19"/>
                </a:moveTo>
                <a:cubicBezTo>
                  <a:pt x="0" y="19"/>
                  <a:pt x="3" y="19"/>
                  <a:pt x="3" y="20"/>
                </a:cubicBezTo>
                <a:cubicBezTo>
                  <a:pt x="3" y="21"/>
                  <a:pt x="3" y="23"/>
                  <a:pt x="3" y="25"/>
                </a:cubicBezTo>
                <a:cubicBezTo>
                  <a:pt x="2" y="26"/>
                  <a:pt x="2" y="26"/>
                  <a:pt x="2" y="26"/>
                </a:cubicBezTo>
                <a:cubicBezTo>
                  <a:pt x="2" y="26"/>
                  <a:pt x="2" y="28"/>
                  <a:pt x="2" y="28"/>
                </a:cubicBezTo>
                <a:moveTo>
                  <a:pt x="3" y="23"/>
                </a:move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10" y="22"/>
                  <a:pt x="12" y="22"/>
                </a:cubicBezTo>
                <a:cubicBezTo>
                  <a:pt x="13" y="23"/>
                  <a:pt x="14" y="23"/>
                  <a:pt x="14" y="26"/>
                </a:cubicBezTo>
                <a:cubicBezTo>
                  <a:pt x="14" y="26"/>
                  <a:pt x="13" y="28"/>
                  <a:pt x="13" y="28"/>
                </a:cubicBezTo>
              </a:path>
            </a:pathLst>
          </a:custGeom>
          <a:noFill/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8" name="Freeform 944"/>
          <p:cNvSpPr>
            <a:spLocks/>
          </p:cNvSpPr>
          <p:nvPr/>
        </p:nvSpPr>
        <p:spPr bwMode="auto">
          <a:xfrm>
            <a:off x="3324226" y="4738688"/>
            <a:ext cx="47625" cy="33338"/>
          </a:xfrm>
          <a:custGeom>
            <a:avLst/>
            <a:gdLst/>
            <a:ahLst/>
            <a:cxnLst>
              <a:cxn ang="0">
                <a:pos x="12" y="9"/>
              </a:cxn>
              <a:cxn ang="0">
                <a:pos x="13" y="6"/>
              </a:cxn>
              <a:cxn ang="0">
                <a:pos x="6" y="0"/>
              </a:cxn>
              <a:cxn ang="0">
                <a:pos x="0" y="6"/>
              </a:cxn>
              <a:cxn ang="0">
                <a:pos x="1" y="9"/>
              </a:cxn>
            </a:cxnLst>
            <a:rect l="0" t="0" r="r" b="b"/>
            <a:pathLst>
              <a:path w="13" h="9">
                <a:moveTo>
                  <a:pt x="12" y="9"/>
                </a:moveTo>
                <a:cubicBezTo>
                  <a:pt x="12" y="8"/>
                  <a:pt x="13" y="7"/>
                  <a:pt x="13" y="6"/>
                </a:cubicBezTo>
                <a:cubicBezTo>
                  <a:pt x="13" y="3"/>
                  <a:pt x="10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7"/>
                  <a:pt x="1" y="8"/>
                  <a:pt x="1" y="9"/>
                </a:cubicBezTo>
              </a:path>
            </a:pathLst>
          </a:custGeom>
          <a:noFill/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9" name="Line 945"/>
          <p:cNvSpPr>
            <a:spLocks noChangeShapeType="1"/>
          </p:cNvSpPr>
          <p:nvPr/>
        </p:nvSpPr>
        <p:spPr bwMode="auto">
          <a:xfrm>
            <a:off x="3324226" y="4760913"/>
            <a:ext cx="47625" cy="1588"/>
          </a:xfrm>
          <a:prstGeom prst="line">
            <a:avLst/>
          </a:prstGeom>
          <a:noFill/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0" name="Line 946"/>
          <p:cNvSpPr>
            <a:spLocks noChangeShapeType="1"/>
          </p:cNvSpPr>
          <p:nvPr/>
        </p:nvSpPr>
        <p:spPr bwMode="auto">
          <a:xfrm flipV="1">
            <a:off x="3346451" y="4738688"/>
            <a:ext cx="1588" cy="22225"/>
          </a:xfrm>
          <a:prstGeom prst="line">
            <a:avLst/>
          </a:prstGeom>
          <a:noFill/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1" name="Freeform 947"/>
          <p:cNvSpPr>
            <a:spLocks/>
          </p:cNvSpPr>
          <p:nvPr/>
        </p:nvSpPr>
        <p:spPr bwMode="auto">
          <a:xfrm>
            <a:off x="3222626" y="4772025"/>
            <a:ext cx="123825" cy="104775"/>
          </a:xfrm>
          <a:custGeom>
            <a:avLst/>
            <a:gdLst/>
            <a:ahLst/>
            <a:cxnLst>
              <a:cxn ang="0">
                <a:pos x="33" y="28"/>
              </a:cxn>
              <a:cxn ang="0">
                <a:pos x="33" y="28"/>
              </a:cxn>
              <a:cxn ang="0">
                <a:pos x="5" y="28"/>
              </a:cxn>
              <a:cxn ang="0">
                <a:pos x="0" y="10"/>
              </a:cxn>
              <a:cxn ang="0">
                <a:pos x="2" y="10"/>
              </a:cxn>
              <a:cxn ang="0">
                <a:pos x="2" y="10"/>
              </a:cxn>
              <a:cxn ang="0">
                <a:pos x="2" y="5"/>
              </a:cxn>
              <a:cxn ang="0">
                <a:pos x="9" y="2"/>
              </a:cxn>
              <a:cxn ang="0">
                <a:pos x="17" y="2"/>
              </a:cxn>
              <a:cxn ang="0">
                <a:pos x="17" y="2"/>
              </a:cxn>
              <a:cxn ang="0">
                <a:pos x="25" y="0"/>
              </a:cxn>
              <a:cxn ang="0">
                <a:pos x="28" y="0"/>
              </a:cxn>
              <a:cxn ang="0">
                <a:pos x="31" y="1"/>
              </a:cxn>
            </a:cxnLst>
            <a:rect l="0" t="0" r="r" b="b"/>
            <a:pathLst>
              <a:path w="33" h="28">
                <a:moveTo>
                  <a:pt x="33" y="28"/>
                </a:moveTo>
                <a:cubicBezTo>
                  <a:pt x="33" y="28"/>
                  <a:pt x="33" y="28"/>
                  <a:pt x="33" y="28"/>
                </a:cubicBezTo>
                <a:cubicBezTo>
                  <a:pt x="5" y="28"/>
                  <a:pt x="5" y="28"/>
                  <a:pt x="5" y="28"/>
                </a:cubicBezTo>
                <a:cubicBezTo>
                  <a:pt x="4" y="18"/>
                  <a:pt x="0" y="10"/>
                  <a:pt x="0" y="10"/>
                </a:cubicBezTo>
                <a:cubicBezTo>
                  <a:pt x="0" y="10"/>
                  <a:pt x="1" y="10"/>
                  <a:pt x="2" y="10"/>
                </a:cubicBezTo>
                <a:cubicBezTo>
                  <a:pt x="2" y="10"/>
                  <a:pt x="2" y="10"/>
                  <a:pt x="2" y="10"/>
                </a:cubicBezTo>
                <a:cubicBezTo>
                  <a:pt x="1" y="9"/>
                  <a:pt x="1" y="6"/>
                  <a:pt x="2" y="5"/>
                </a:cubicBezTo>
                <a:cubicBezTo>
                  <a:pt x="3" y="4"/>
                  <a:pt x="5" y="2"/>
                  <a:pt x="9" y="2"/>
                </a:cubicBezTo>
                <a:cubicBezTo>
                  <a:pt x="13" y="1"/>
                  <a:pt x="17" y="2"/>
                  <a:pt x="17" y="2"/>
                </a:cubicBezTo>
                <a:cubicBezTo>
                  <a:pt x="17" y="2"/>
                  <a:pt x="17" y="2"/>
                  <a:pt x="17" y="2"/>
                </a:cubicBezTo>
                <a:cubicBezTo>
                  <a:pt x="20" y="0"/>
                  <a:pt x="24" y="0"/>
                  <a:pt x="25" y="0"/>
                </a:cubicBezTo>
                <a:cubicBezTo>
                  <a:pt x="26" y="0"/>
                  <a:pt x="28" y="0"/>
                  <a:pt x="28" y="0"/>
                </a:cubicBezTo>
                <a:cubicBezTo>
                  <a:pt x="28" y="0"/>
                  <a:pt x="30" y="1"/>
                  <a:pt x="31" y="1"/>
                </a:cubicBezTo>
              </a:path>
            </a:pathLst>
          </a:custGeom>
          <a:noFill/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2" name="Freeform 948"/>
          <p:cNvSpPr>
            <a:spLocks/>
          </p:cNvSpPr>
          <p:nvPr/>
        </p:nvSpPr>
        <p:spPr bwMode="auto">
          <a:xfrm>
            <a:off x="3346451" y="4772025"/>
            <a:ext cx="127000" cy="104775"/>
          </a:xfrm>
          <a:custGeom>
            <a:avLst/>
            <a:gdLst/>
            <a:ahLst/>
            <a:cxnLst>
              <a:cxn ang="0">
                <a:pos x="3" y="1"/>
              </a:cxn>
              <a:cxn ang="0">
                <a:pos x="6" y="0"/>
              </a:cxn>
              <a:cxn ang="0">
                <a:pos x="9" y="0"/>
              </a:cxn>
              <a:cxn ang="0">
                <a:pos x="16" y="2"/>
              </a:cxn>
              <a:cxn ang="0">
                <a:pos x="16" y="2"/>
              </a:cxn>
              <a:cxn ang="0">
                <a:pos x="25" y="2"/>
              </a:cxn>
              <a:cxn ang="0">
                <a:pos x="32" y="5"/>
              </a:cxn>
              <a:cxn ang="0">
                <a:pos x="32" y="10"/>
              </a:cxn>
              <a:cxn ang="0">
                <a:pos x="32" y="10"/>
              </a:cxn>
              <a:cxn ang="0">
                <a:pos x="34" y="10"/>
              </a:cxn>
              <a:cxn ang="0">
                <a:pos x="29" y="28"/>
              </a:cxn>
              <a:cxn ang="0">
                <a:pos x="0" y="28"/>
              </a:cxn>
              <a:cxn ang="0">
                <a:pos x="0" y="28"/>
              </a:cxn>
            </a:cxnLst>
            <a:rect l="0" t="0" r="r" b="b"/>
            <a:pathLst>
              <a:path w="34" h="28">
                <a:moveTo>
                  <a:pt x="3" y="1"/>
                </a:moveTo>
                <a:cubicBezTo>
                  <a:pt x="4" y="1"/>
                  <a:pt x="6" y="0"/>
                  <a:pt x="6" y="0"/>
                </a:cubicBezTo>
                <a:cubicBezTo>
                  <a:pt x="6" y="0"/>
                  <a:pt x="8" y="0"/>
                  <a:pt x="9" y="0"/>
                </a:cubicBezTo>
                <a:cubicBezTo>
                  <a:pt x="10" y="0"/>
                  <a:pt x="14" y="0"/>
                  <a:pt x="16" y="2"/>
                </a:cubicBezTo>
                <a:cubicBezTo>
                  <a:pt x="16" y="2"/>
                  <a:pt x="16" y="2"/>
                  <a:pt x="16" y="2"/>
                </a:cubicBezTo>
                <a:cubicBezTo>
                  <a:pt x="16" y="2"/>
                  <a:pt x="21" y="1"/>
                  <a:pt x="25" y="2"/>
                </a:cubicBezTo>
                <a:cubicBezTo>
                  <a:pt x="29" y="2"/>
                  <a:pt x="31" y="4"/>
                  <a:pt x="32" y="5"/>
                </a:cubicBezTo>
                <a:cubicBezTo>
                  <a:pt x="33" y="6"/>
                  <a:pt x="32" y="9"/>
                  <a:pt x="32" y="10"/>
                </a:cubicBezTo>
                <a:cubicBezTo>
                  <a:pt x="32" y="10"/>
                  <a:pt x="32" y="10"/>
                  <a:pt x="32" y="10"/>
                </a:cubicBezTo>
                <a:cubicBezTo>
                  <a:pt x="33" y="10"/>
                  <a:pt x="34" y="10"/>
                  <a:pt x="34" y="10"/>
                </a:cubicBezTo>
                <a:cubicBezTo>
                  <a:pt x="34" y="10"/>
                  <a:pt x="30" y="18"/>
                  <a:pt x="29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0" y="28"/>
                  <a:pt x="0" y="28"/>
                </a:cubicBezTo>
              </a:path>
            </a:pathLst>
          </a:custGeom>
          <a:noFill/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3" name="Freeform 949"/>
          <p:cNvSpPr>
            <a:spLocks/>
          </p:cNvSpPr>
          <p:nvPr/>
        </p:nvSpPr>
        <p:spPr bwMode="auto">
          <a:xfrm>
            <a:off x="3113088" y="4851400"/>
            <a:ext cx="60325" cy="55563"/>
          </a:xfrm>
          <a:custGeom>
            <a:avLst/>
            <a:gdLst/>
            <a:ahLst/>
            <a:cxnLst>
              <a:cxn ang="0">
                <a:pos x="0" y="9"/>
              </a:cxn>
              <a:cxn ang="0">
                <a:pos x="0" y="15"/>
              </a:cxn>
              <a:cxn ang="0">
                <a:pos x="15" y="6"/>
              </a:cxn>
              <a:cxn ang="0">
                <a:pos x="16" y="0"/>
              </a:cxn>
              <a:cxn ang="0">
                <a:pos x="0" y="9"/>
              </a:cxn>
            </a:cxnLst>
            <a:rect l="0" t="0" r="r" b="b"/>
            <a:pathLst>
              <a:path w="16" h="15">
                <a:moveTo>
                  <a:pt x="0" y="9"/>
                </a:moveTo>
                <a:cubicBezTo>
                  <a:pt x="0" y="15"/>
                  <a:pt x="0" y="15"/>
                  <a:pt x="0" y="15"/>
                </a:cubicBezTo>
                <a:cubicBezTo>
                  <a:pt x="5" y="11"/>
                  <a:pt x="9" y="8"/>
                  <a:pt x="15" y="6"/>
                </a:cubicBezTo>
                <a:cubicBezTo>
                  <a:pt x="16" y="0"/>
                  <a:pt x="16" y="0"/>
                  <a:pt x="16" y="0"/>
                </a:cubicBezTo>
                <a:cubicBezTo>
                  <a:pt x="10" y="2"/>
                  <a:pt x="5" y="5"/>
                  <a:pt x="0" y="9"/>
                </a:cubicBezTo>
                <a:close/>
              </a:path>
            </a:pathLst>
          </a:custGeom>
          <a:solidFill>
            <a:srgbClr val="FFD520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4" name="Freeform 950"/>
          <p:cNvSpPr>
            <a:spLocks/>
          </p:cNvSpPr>
          <p:nvPr/>
        </p:nvSpPr>
        <p:spPr bwMode="auto">
          <a:xfrm>
            <a:off x="3071813" y="4914900"/>
            <a:ext cx="63500" cy="49213"/>
          </a:xfrm>
          <a:custGeom>
            <a:avLst/>
            <a:gdLst/>
            <a:ahLst/>
            <a:cxnLst>
              <a:cxn ang="0">
                <a:pos x="17" y="1"/>
              </a:cxn>
              <a:cxn ang="0">
                <a:pos x="11" y="0"/>
              </a:cxn>
              <a:cxn ang="0">
                <a:pos x="0" y="13"/>
              </a:cxn>
              <a:cxn ang="0">
                <a:pos x="6" y="12"/>
              </a:cxn>
              <a:cxn ang="0">
                <a:pos x="17" y="1"/>
              </a:cxn>
            </a:cxnLst>
            <a:rect l="0" t="0" r="r" b="b"/>
            <a:pathLst>
              <a:path w="17" h="13">
                <a:moveTo>
                  <a:pt x="17" y="1"/>
                </a:moveTo>
                <a:cubicBezTo>
                  <a:pt x="11" y="0"/>
                  <a:pt x="11" y="0"/>
                  <a:pt x="11" y="0"/>
                </a:cubicBezTo>
                <a:cubicBezTo>
                  <a:pt x="6" y="4"/>
                  <a:pt x="3" y="9"/>
                  <a:pt x="0" y="13"/>
                </a:cubicBezTo>
                <a:cubicBezTo>
                  <a:pt x="6" y="12"/>
                  <a:pt x="6" y="12"/>
                  <a:pt x="6" y="12"/>
                </a:cubicBezTo>
                <a:cubicBezTo>
                  <a:pt x="9" y="8"/>
                  <a:pt x="13" y="4"/>
                  <a:pt x="17" y="1"/>
                </a:cubicBezTo>
                <a:close/>
              </a:path>
            </a:pathLst>
          </a:custGeom>
          <a:solidFill>
            <a:srgbClr val="FFD520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5" name="Freeform 951"/>
          <p:cNvSpPr>
            <a:spLocks/>
          </p:cNvSpPr>
          <p:nvPr/>
        </p:nvSpPr>
        <p:spPr bwMode="auto">
          <a:xfrm>
            <a:off x="3121026" y="4876800"/>
            <a:ext cx="71438" cy="34925"/>
          </a:xfrm>
          <a:custGeom>
            <a:avLst/>
            <a:gdLst/>
            <a:ahLst/>
            <a:cxnLst>
              <a:cxn ang="0">
                <a:pos x="13" y="0"/>
              </a:cxn>
              <a:cxn ang="0">
                <a:pos x="0" y="9"/>
              </a:cxn>
              <a:cxn ang="0">
                <a:pos x="6" y="9"/>
              </a:cxn>
              <a:cxn ang="0">
                <a:pos x="19" y="3"/>
              </a:cxn>
              <a:cxn ang="0">
                <a:pos x="13" y="0"/>
              </a:cxn>
            </a:cxnLst>
            <a:rect l="0" t="0" r="r" b="b"/>
            <a:pathLst>
              <a:path w="19" h="9">
                <a:moveTo>
                  <a:pt x="13" y="0"/>
                </a:moveTo>
                <a:cubicBezTo>
                  <a:pt x="8" y="3"/>
                  <a:pt x="4" y="5"/>
                  <a:pt x="0" y="9"/>
                </a:cubicBezTo>
                <a:cubicBezTo>
                  <a:pt x="6" y="9"/>
                  <a:pt x="6" y="9"/>
                  <a:pt x="6" y="9"/>
                </a:cubicBezTo>
                <a:cubicBezTo>
                  <a:pt x="10" y="7"/>
                  <a:pt x="14" y="5"/>
                  <a:pt x="19" y="3"/>
                </a:cubicBezTo>
                <a:lnTo>
                  <a:pt x="13" y="0"/>
                </a:lnTo>
                <a:close/>
              </a:path>
            </a:pathLst>
          </a:custGeom>
          <a:solidFill>
            <a:srgbClr val="FFD520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6" name="Freeform 952"/>
          <p:cNvSpPr>
            <a:spLocks/>
          </p:cNvSpPr>
          <p:nvPr/>
        </p:nvSpPr>
        <p:spPr bwMode="auto">
          <a:xfrm>
            <a:off x="3030538" y="4948238"/>
            <a:ext cx="33338" cy="79375"/>
          </a:xfrm>
          <a:custGeom>
            <a:avLst/>
            <a:gdLst/>
            <a:ahLst/>
            <a:cxnLst>
              <a:cxn ang="0">
                <a:pos x="0" y="17"/>
              </a:cxn>
              <a:cxn ang="0">
                <a:pos x="3" y="21"/>
              </a:cxn>
              <a:cxn ang="0">
                <a:pos x="9" y="5"/>
              </a:cxn>
              <a:cxn ang="0">
                <a:pos x="7" y="0"/>
              </a:cxn>
              <a:cxn ang="0">
                <a:pos x="0" y="17"/>
              </a:cxn>
            </a:cxnLst>
            <a:rect l="0" t="0" r="r" b="b"/>
            <a:pathLst>
              <a:path w="9" h="21">
                <a:moveTo>
                  <a:pt x="0" y="17"/>
                </a:moveTo>
                <a:cubicBezTo>
                  <a:pt x="3" y="21"/>
                  <a:pt x="3" y="21"/>
                  <a:pt x="3" y="21"/>
                </a:cubicBezTo>
                <a:cubicBezTo>
                  <a:pt x="4" y="17"/>
                  <a:pt x="6" y="11"/>
                  <a:pt x="9" y="5"/>
                </a:cubicBezTo>
                <a:cubicBezTo>
                  <a:pt x="7" y="0"/>
                  <a:pt x="7" y="0"/>
                  <a:pt x="7" y="0"/>
                </a:cubicBezTo>
                <a:cubicBezTo>
                  <a:pt x="3" y="6"/>
                  <a:pt x="1" y="11"/>
                  <a:pt x="0" y="17"/>
                </a:cubicBezTo>
                <a:close/>
              </a:path>
            </a:pathLst>
          </a:custGeom>
          <a:solidFill>
            <a:srgbClr val="FFD520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7" name="Freeform 953"/>
          <p:cNvSpPr>
            <a:spLocks/>
          </p:cNvSpPr>
          <p:nvPr/>
        </p:nvSpPr>
        <p:spPr bwMode="auto">
          <a:xfrm>
            <a:off x="3049588" y="4967288"/>
            <a:ext cx="41275" cy="63500"/>
          </a:xfrm>
          <a:custGeom>
            <a:avLst/>
            <a:gdLst/>
            <a:ahLst/>
            <a:cxnLst>
              <a:cxn ang="0">
                <a:pos x="5" y="1"/>
              </a:cxn>
              <a:cxn ang="0">
                <a:pos x="0" y="17"/>
              </a:cxn>
              <a:cxn ang="0">
                <a:pos x="5" y="14"/>
              </a:cxn>
              <a:cxn ang="0">
                <a:pos x="11" y="0"/>
              </a:cxn>
              <a:cxn ang="0">
                <a:pos x="5" y="1"/>
              </a:cxn>
            </a:cxnLst>
            <a:rect l="0" t="0" r="r" b="b"/>
            <a:pathLst>
              <a:path w="11" h="17">
                <a:moveTo>
                  <a:pt x="5" y="1"/>
                </a:moveTo>
                <a:cubicBezTo>
                  <a:pt x="2" y="6"/>
                  <a:pt x="1" y="12"/>
                  <a:pt x="0" y="17"/>
                </a:cubicBezTo>
                <a:cubicBezTo>
                  <a:pt x="5" y="14"/>
                  <a:pt x="5" y="14"/>
                  <a:pt x="5" y="14"/>
                </a:cubicBezTo>
                <a:cubicBezTo>
                  <a:pt x="6" y="10"/>
                  <a:pt x="8" y="5"/>
                  <a:pt x="11" y="0"/>
                </a:cubicBezTo>
                <a:lnTo>
                  <a:pt x="5" y="1"/>
                </a:lnTo>
                <a:close/>
              </a:path>
            </a:pathLst>
          </a:custGeom>
          <a:solidFill>
            <a:srgbClr val="FFD520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8" name="Freeform 954"/>
          <p:cNvSpPr>
            <a:spLocks/>
          </p:cNvSpPr>
          <p:nvPr/>
        </p:nvSpPr>
        <p:spPr bwMode="auto">
          <a:xfrm>
            <a:off x="3060701" y="4887913"/>
            <a:ext cx="49213" cy="71438"/>
          </a:xfrm>
          <a:custGeom>
            <a:avLst/>
            <a:gdLst/>
            <a:ahLst/>
            <a:cxnLst>
              <a:cxn ang="0">
                <a:pos x="2" y="19"/>
              </a:cxn>
              <a:cxn ang="0">
                <a:pos x="11" y="8"/>
              </a:cxn>
              <a:cxn ang="0">
                <a:pos x="13" y="6"/>
              </a:cxn>
              <a:cxn ang="0">
                <a:pos x="13" y="0"/>
              </a:cxn>
              <a:cxn ang="0">
                <a:pos x="7" y="5"/>
              </a:cxn>
              <a:cxn ang="0">
                <a:pos x="0" y="14"/>
              </a:cxn>
              <a:cxn ang="0">
                <a:pos x="2" y="19"/>
              </a:cxn>
            </a:cxnLst>
            <a:rect l="0" t="0" r="r" b="b"/>
            <a:pathLst>
              <a:path w="13" h="19">
                <a:moveTo>
                  <a:pt x="2" y="19"/>
                </a:moveTo>
                <a:cubicBezTo>
                  <a:pt x="4" y="16"/>
                  <a:pt x="7" y="12"/>
                  <a:pt x="11" y="8"/>
                </a:cubicBezTo>
                <a:cubicBezTo>
                  <a:pt x="11" y="7"/>
                  <a:pt x="12" y="7"/>
                  <a:pt x="13" y="6"/>
                </a:cubicBezTo>
                <a:cubicBezTo>
                  <a:pt x="13" y="0"/>
                  <a:pt x="13" y="0"/>
                  <a:pt x="13" y="0"/>
                </a:cubicBezTo>
                <a:cubicBezTo>
                  <a:pt x="11" y="1"/>
                  <a:pt x="9" y="3"/>
                  <a:pt x="7" y="5"/>
                </a:cubicBezTo>
                <a:cubicBezTo>
                  <a:pt x="4" y="8"/>
                  <a:pt x="2" y="11"/>
                  <a:pt x="0" y="14"/>
                </a:cubicBezTo>
                <a:lnTo>
                  <a:pt x="2" y="19"/>
                </a:lnTo>
                <a:close/>
              </a:path>
            </a:pathLst>
          </a:custGeom>
          <a:solidFill>
            <a:srgbClr val="FFD520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9" name="Freeform 955"/>
          <p:cNvSpPr>
            <a:spLocks/>
          </p:cNvSpPr>
          <p:nvPr/>
        </p:nvSpPr>
        <p:spPr bwMode="auto">
          <a:xfrm>
            <a:off x="3044826" y="5027613"/>
            <a:ext cx="23813" cy="19050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1" y="3"/>
              </a:cxn>
              <a:cxn ang="0">
                <a:pos x="0" y="5"/>
              </a:cxn>
              <a:cxn ang="0">
                <a:pos x="5" y="5"/>
              </a:cxn>
              <a:cxn ang="0">
                <a:pos x="6" y="0"/>
              </a:cxn>
            </a:cxnLst>
            <a:rect l="0" t="0" r="r" b="b"/>
            <a:pathLst>
              <a:path w="6" h="5">
                <a:moveTo>
                  <a:pt x="6" y="0"/>
                </a:moveTo>
                <a:cubicBezTo>
                  <a:pt x="1" y="3"/>
                  <a:pt x="1" y="3"/>
                  <a:pt x="1" y="3"/>
                </a:cubicBezTo>
                <a:cubicBezTo>
                  <a:pt x="0" y="4"/>
                  <a:pt x="0" y="4"/>
                  <a:pt x="0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4"/>
                  <a:pt x="5" y="2"/>
                  <a:pt x="6" y="0"/>
                </a:cubicBezTo>
                <a:close/>
              </a:path>
            </a:pathLst>
          </a:custGeom>
          <a:solidFill>
            <a:srgbClr val="FFD520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80" name="Freeform 956"/>
          <p:cNvSpPr>
            <a:spLocks/>
          </p:cNvSpPr>
          <p:nvPr/>
        </p:nvSpPr>
        <p:spPr bwMode="auto">
          <a:xfrm>
            <a:off x="3022601" y="5019675"/>
            <a:ext cx="19050" cy="26988"/>
          </a:xfrm>
          <a:custGeom>
            <a:avLst/>
            <a:gdLst/>
            <a:ahLst/>
            <a:cxnLst>
              <a:cxn ang="0">
                <a:pos x="5" y="5"/>
              </a:cxn>
              <a:cxn ang="0">
                <a:pos x="1" y="0"/>
              </a:cxn>
              <a:cxn ang="0">
                <a:pos x="0" y="7"/>
              </a:cxn>
              <a:cxn ang="0">
                <a:pos x="5" y="7"/>
              </a:cxn>
              <a:cxn ang="0">
                <a:pos x="5" y="5"/>
              </a:cxn>
            </a:cxnLst>
            <a:rect l="0" t="0" r="r" b="b"/>
            <a:pathLst>
              <a:path w="5" h="7">
                <a:moveTo>
                  <a:pt x="5" y="5"/>
                </a:moveTo>
                <a:cubicBezTo>
                  <a:pt x="1" y="0"/>
                  <a:pt x="1" y="0"/>
                  <a:pt x="1" y="0"/>
                </a:cubicBezTo>
                <a:cubicBezTo>
                  <a:pt x="1" y="2"/>
                  <a:pt x="0" y="5"/>
                  <a:pt x="0" y="7"/>
                </a:cubicBezTo>
                <a:cubicBezTo>
                  <a:pt x="5" y="7"/>
                  <a:pt x="5" y="7"/>
                  <a:pt x="5" y="7"/>
                </a:cubicBezTo>
                <a:cubicBezTo>
                  <a:pt x="5" y="6"/>
                  <a:pt x="5" y="6"/>
                  <a:pt x="5" y="5"/>
                </a:cubicBezTo>
                <a:close/>
              </a:path>
            </a:pathLst>
          </a:custGeom>
          <a:solidFill>
            <a:srgbClr val="FFD520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81" name="Freeform 957"/>
          <p:cNvSpPr>
            <a:spLocks/>
          </p:cNvSpPr>
          <p:nvPr/>
        </p:nvSpPr>
        <p:spPr bwMode="auto">
          <a:xfrm>
            <a:off x="3176588" y="4846638"/>
            <a:ext cx="57150" cy="30163"/>
          </a:xfrm>
          <a:custGeom>
            <a:avLst/>
            <a:gdLst/>
            <a:ahLst/>
            <a:cxnLst>
              <a:cxn ang="0">
                <a:pos x="0" y="17"/>
              </a:cxn>
              <a:cxn ang="0">
                <a:pos x="7" y="19"/>
              </a:cxn>
              <a:cxn ang="0">
                <a:pos x="31" y="12"/>
              </a:cxn>
              <a:cxn ang="0">
                <a:pos x="36" y="5"/>
              </a:cxn>
              <a:cxn ang="0">
                <a:pos x="36" y="5"/>
              </a:cxn>
              <a:cxn ang="0">
                <a:pos x="29" y="0"/>
              </a:cxn>
              <a:cxn ang="0">
                <a:pos x="3" y="7"/>
              </a:cxn>
              <a:cxn ang="0">
                <a:pos x="0" y="17"/>
              </a:cxn>
              <a:cxn ang="0">
                <a:pos x="0" y="17"/>
              </a:cxn>
            </a:cxnLst>
            <a:rect l="0" t="0" r="r" b="b"/>
            <a:pathLst>
              <a:path w="36" h="19">
                <a:moveTo>
                  <a:pt x="0" y="17"/>
                </a:moveTo>
                <a:lnTo>
                  <a:pt x="7" y="19"/>
                </a:lnTo>
                <a:lnTo>
                  <a:pt x="31" y="12"/>
                </a:lnTo>
                <a:lnTo>
                  <a:pt x="36" y="5"/>
                </a:lnTo>
                <a:lnTo>
                  <a:pt x="36" y="5"/>
                </a:lnTo>
                <a:lnTo>
                  <a:pt x="29" y="0"/>
                </a:lnTo>
                <a:lnTo>
                  <a:pt x="3" y="7"/>
                </a:lnTo>
                <a:lnTo>
                  <a:pt x="0" y="17"/>
                </a:lnTo>
                <a:lnTo>
                  <a:pt x="0" y="17"/>
                </a:lnTo>
                <a:close/>
              </a:path>
            </a:pathLst>
          </a:custGeom>
          <a:solidFill>
            <a:srgbClr val="FFD520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82" name="Freeform 958"/>
          <p:cNvSpPr>
            <a:spLocks/>
          </p:cNvSpPr>
          <p:nvPr/>
        </p:nvSpPr>
        <p:spPr bwMode="auto">
          <a:xfrm>
            <a:off x="3519488" y="4851400"/>
            <a:ext cx="60325" cy="55563"/>
          </a:xfrm>
          <a:custGeom>
            <a:avLst/>
            <a:gdLst/>
            <a:ahLst/>
            <a:cxnLst>
              <a:cxn ang="0">
                <a:pos x="16" y="9"/>
              </a:cxn>
              <a:cxn ang="0">
                <a:pos x="16" y="15"/>
              </a:cxn>
              <a:cxn ang="0">
                <a:pos x="2" y="6"/>
              </a:cxn>
              <a:cxn ang="0">
                <a:pos x="0" y="0"/>
              </a:cxn>
              <a:cxn ang="0">
                <a:pos x="16" y="9"/>
              </a:cxn>
            </a:cxnLst>
            <a:rect l="0" t="0" r="r" b="b"/>
            <a:pathLst>
              <a:path w="16" h="15">
                <a:moveTo>
                  <a:pt x="16" y="9"/>
                </a:moveTo>
                <a:cubicBezTo>
                  <a:pt x="16" y="15"/>
                  <a:pt x="16" y="15"/>
                  <a:pt x="16" y="15"/>
                </a:cubicBezTo>
                <a:cubicBezTo>
                  <a:pt x="12" y="11"/>
                  <a:pt x="7" y="8"/>
                  <a:pt x="2" y="6"/>
                </a:cubicBezTo>
                <a:cubicBezTo>
                  <a:pt x="0" y="0"/>
                  <a:pt x="0" y="0"/>
                  <a:pt x="0" y="0"/>
                </a:cubicBezTo>
                <a:cubicBezTo>
                  <a:pt x="6" y="2"/>
                  <a:pt x="12" y="5"/>
                  <a:pt x="16" y="9"/>
                </a:cubicBezTo>
                <a:close/>
              </a:path>
            </a:pathLst>
          </a:custGeom>
          <a:solidFill>
            <a:srgbClr val="FFD520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83" name="Freeform 959"/>
          <p:cNvSpPr>
            <a:spLocks/>
          </p:cNvSpPr>
          <p:nvPr/>
        </p:nvSpPr>
        <p:spPr bwMode="auto">
          <a:xfrm>
            <a:off x="3560763" y="4914900"/>
            <a:ext cx="63500" cy="49213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6" y="0"/>
              </a:cxn>
              <a:cxn ang="0">
                <a:pos x="17" y="13"/>
              </a:cxn>
              <a:cxn ang="0">
                <a:pos x="10" y="12"/>
              </a:cxn>
              <a:cxn ang="0">
                <a:pos x="0" y="1"/>
              </a:cxn>
            </a:cxnLst>
            <a:rect l="0" t="0" r="r" b="b"/>
            <a:pathLst>
              <a:path w="17" h="13">
                <a:moveTo>
                  <a:pt x="0" y="1"/>
                </a:moveTo>
                <a:cubicBezTo>
                  <a:pt x="6" y="0"/>
                  <a:pt x="6" y="0"/>
                  <a:pt x="6" y="0"/>
                </a:cubicBezTo>
                <a:cubicBezTo>
                  <a:pt x="10" y="4"/>
                  <a:pt x="14" y="9"/>
                  <a:pt x="17" y="13"/>
                </a:cubicBezTo>
                <a:cubicBezTo>
                  <a:pt x="10" y="12"/>
                  <a:pt x="10" y="12"/>
                  <a:pt x="10" y="12"/>
                </a:cubicBezTo>
                <a:cubicBezTo>
                  <a:pt x="8" y="8"/>
                  <a:pt x="4" y="4"/>
                  <a:pt x="0" y="1"/>
                </a:cubicBezTo>
                <a:close/>
              </a:path>
            </a:pathLst>
          </a:custGeom>
          <a:solidFill>
            <a:srgbClr val="FFD520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84" name="Freeform 960"/>
          <p:cNvSpPr>
            <a:spLocks/>
          </p:cNvSpPr>
          <p:nvPr/>
        </p:nvSpPr>
        <p:spPr bwMode="auto">
          <a:xfrm>
            <a:off x="3503613" y="4876800"/>
            <a:ext cx="71438" cy="34925"/>
          </a:xfrm>
          <a:custGeom>
            <a:avLst/>
            <a:gdLst/>
            <a:ahLst/>
            <a:cxnLst>
              <a:cxn ang="0">
                <a:pos x="5" y="0"/>
              </a:cxn>
              <a:cxn ang="0">
                <a:pos x="19" y="9"/>
              </a:cxn>
              <a:cxn ang="0">
                <a:pos x="13" y="9"/>
              </a:cxn>
              <a:cxn ang="0">
                <a:pos x="0" y="3"/>
              </a:cxn>
              <a:cxn ang="0">
                <a:pos x="5" y="0"/>
              </a:cxn>
            </a:cxnLst>
            <a:rect l="0" t="0" r="r" b="b"/>
            <a:pathLst>
              <a:path w="19" h="9">
                <a:moveTo>
                  <a:pt x="5" y="0"/>
                </a:moveTo>
                <a:cubicBezTo>
                  <a:pt x="11" y="3"/>
                  <a:pt x="15" y="5"/>
                  <a:pt x="19" y="9"/>
                </a:cubicBezTo>
                <a:cubicBezTo>
                  <a:pt x="13" y="9"/>
                  <a:pt x="13" y="9"/>
                  <a:pt x="13" y="9"/>
                </a:cubicBezTo>
                <a:cubicBezTo>
                  <a:pt x="9" y="7"/>
                  <a:pt x="5" y="5"/>
                  <a:pt x="0" y="3"/>
                </a:cubicBezTo>
                <a:lnTo>
                  <a:pt x="5" y="0"/>
                </a:lnTo>
                <a:close/>
              </a:path>
            </a:pathLst>
          </a:custGeom>
          <a:solidFill>
            <a:srgbClr val="FFD520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85" name="Freeform 961"/>
          <p:cNvSpPr>
            <a:spLocks/>
          </p:cNvSpPr>
          <p:nvPr/>
        </p:nvSpPr>
        <p:spPr bwMode="auto">
          <a:xfrm>
            <a:off x="3632201" y="4948238"/>
            <a:ext cx="33338" cy="79375"/>
          </a:xfrm>
          <a:custGeom>
            <a:avLst/>
            <a:gdLst/>
            <a:ahLst/>
            <a:cxnLst>
              <a:cxn ang="0">
                <a:pos x="9" y="17"/>
              </a:cxn>
              <a:cxn ang="0">
                <a:pos x="5" y="21"/>
              </a:cxn>
              <a:cxn ang="0">
                <a:pos x="0" y="5"/>
              </a:cxn>
              <a:cxn ang="0">
                <a:pos x="2" y="0"/>
              </a:cxn>
              <a:cxn ang="0">
                <a:pos x="9" y="17"/>
              </a:cxn>
            </a:cxnLst>
            <a:rect l="0" t="0" r="r" b="b"/>
            <a:pathLst>
              <a:path w="9" h="21">
                <a:moveTo>
                  <a:pt x="9" y="17"/>
                </a:moveTo>
                <a:cubicBezTo>
                  <a:pt x="5" y="21"/>
                  <a:pt x="5" y="21"/>
                  <a:pt x="5" y="21"/>
                </a:cubicBezTo>
                <a:cubicBezTo>
                  <a:pt x="5" y="17"/>
                  <a:pt x="3" y="11"/>
                  <a:pt x="0" y="5"/>
                </a:cubicBezTo>
                <a:cubicBezTo>
                  <a:pt x="2" y="0"/>
                  <a:pt x="2" y="0"/>
                  <a:pt x="2" y="0"/>
                </a:cubicBezTo>
                <a:cubicBezTo>
                  <a:pt x="6" y="6"/>
                  <a:pt x="8" y="11"/>
                  <a:pt x="9" y="17"/>
                </a:cubicBezTo>
                <a:close/>
              </a:path>
            </a:pathLst>
          </a:custGeom>
          <a:solidFill>
            <a:srgbClr val="FFD520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86" name="Freeform 962"/>
          <p:cNvSpPr>
            <a:spLocks/>
          </p:cNvSpPr>
          <p:nvPr/>
        </p:nvSpPr>
        <p:spPr bwMode="auto">
          <a:xfrm>
            <a:off x="3605213" y="4967288"/>
            <a:ext cx="41275" cy="63500"/>
          </a:xfrm>
          <a:custGeom>
            <a:avLst/>
            <a:gdLst/>
            <a:ahLst/>
            <a:cxnLst>
              <a:cxn ang="0">
                <a:pos x="6" y="1"/>
              </a:cxn>
              <a:cxn ang="0">
                <a:pos x="11" y="17"/>
              </a:cxn>
              <a:cxn ang="0">
                <a:pos x="5" y="14"/>
              </a:cxn>
              <a:cxn ang="0">
                <a:pos x="0" y="0"/>
              </a:cxn>
              <a:cxn ang="0">
                <a:pos x="6" y="1"/>
              </a:cxn>
            </a:cxnLst>
            <a:rect l="0" t="0" r="r" b="b"/>
            <a:pathLst>
              <a:path w="11" h="17">
                <a:moveTo>
                  <a:pt x="6" y="1"/>
                </a:moveTo>
                <a:cubicBezTo>
                  <a:pt x="9" y="6"/>
                  <a:pt x="10" y="12"/>
                  <a:pt x="11" y="17"/>
                </a:cubicBezTo>
                <a:cubicBezTo>
                  <a:pt x="5" y="14"/>
                  <a:pt x="5" y="14"/>
                  <a:pt x="5" y="14"/>
                </a:cubicBezTo>
                <a:cubicBezTo>
                  <a:pt x="4" y="10"/>
                  <a:pt x="3" y="5"/>
                  <a:pt x="0" y="0"/>
                </a:cubicBezTo>
                <a:lnTo>
                  <a:pt x="6" y="1"/>
                </a:lnTo>
                <a:close/>
              </a:path>
            </a:pathLst>
          </a:custGeom>
          <a:solidFill>
            <a:srgbClr val="FFD520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87" name="Freeform 963"/>
          <p:cNvSpPr>
            <a:spLocks/>
          </p:cNvSpPr>
          <p:nvPr/>
        </p:nvSpPr>
        <p:spPr bwMode="auto">
          <a:xfrm>
            <a:off x="3586163" y="4887913"/>
            <a:ext cx="49213" cy="71438"/>
          </a:xfrm>
          <a:custGeom>
            <a:avLst/>
            <a:gdLst/>
            <a:ahLst/>
            <a:cxnLst>
              <a:cxn ang="0">
                <a:pos x="11" y="19"/>
              </a:cxn>
              <a:cxn ang="0">
                <a:pos x="2" y="8"/>
              </a:cxn>
              <a:cxn ang="0">
                <a:pos x="0" y="6"/>
              </a:cxn>
              <a:cxn ang="0">
                <a:pos x="0" y="0"/>
              </a:cxn>
              <a:cxn ang="0">
                <a:pos x="5" y="5"/>
              </a:cxn>
              <a:cxn ang="0">
                <a:pos x="13" y="14"/>
              </a:cxn>
              <a:cxn ang="0">
                <a:pos x="11" y="19"/>
              </a:cxn>
            </a:cxnLst>
            <a:rect l="0" t="0" r="r" b="b"/>
            <a:pathLst>
              <a:path w="13" h="19">
                <a:moveTo>
                  <a:pt x="11" y="19"/>
                </a:moveTo>
                <a:cubicBezTo>
                  <a:pt x="9" y="16"/>
                  <a:pt x="6" y="12"/>
                  <a:pt x="2" y="8"/>
                </a:cubicBezTo>
                <a:cubicBezTo>
                  <a:pt x="1" y="7"/>
                  <a:pt x="1" y="7"/>
                  <a:pt x="0" y="6"/>
                </a:cubicBezTo>
                <a:cubicBezTo>
                  <a:pt x="0" y="0"/>
                  <a:pt x="0" y="0"/>
                  <a:pt x="0" y="0"/>
                </a:cubicBezTo>
                <a:cubicBezTo>
                  <a:pt x="2" y="1"/>
                  <a:pt x="4" y="3"/>
                  <a:pt x="5" y="5"/>
                </a:cubicBezTo>
                <a:cubicBezTo>
                  <a:pt x="8" y="8"/>
                  <a:pt x="11" y="11"/>
                  <a:pt x="13" y="14"/>
                </a:cubicBezTo>
                <a:lnTo>
                  <a:pt x="11" y="19"/>
                </a:lnTo>
                <a:close/>
              </a:path>
            </a:pathLst>
          </a:custGeom>
          <a:solidFill>
            <a:srgbClr val="FFD520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88" name="Freeform 964"/>
          <p:cNvSpPr>
            <a:spLocks/>
          </p:cNvSpPr>
          <p:nvPr/>
        </p:nvSpPr>
        <p:spPr bwMode="auto">
          <a:xfrm>
            <a:off x="3629026" y="5027613"/>
            <a:ext cx="17463" cy="190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" y="3"/>
              </a:cxn>
              <a:cxn ang="0">
                <a:pos x="5" y="5"/>
              </a:cxn>
              <a:cxn ang="0">
                <a:pos x="1" y="5"/>
              </a:cxn>
              <a:cxn ang="0">
                <a:pos x="0" y="0"/>
              </a:cxn>
            </a:cxnLst>
            <a:rect l="0" t="0" r="r" b="b"/>
            <a:pathLst>
              <a:path w="5" h="5">
                <a:moveTo>
                  <a:pt x="0" y="0"/>
                </a:moveTo>
                <a:cubicBezTo>
                  <a:pt x="5" y="3"/>
                  <a:pt x="5" y="3"/>
                  <a:pt x="5" y="3"/>
                </a:cubicBezTo>
                <a:cubicBezTo>
                  <a:pt x="5" y="4"/>
                  <a:pt x="5" y="4"/>
                  <a:pt x="5" y="5"/>
                </a:cubicBezTo>
                <a:cubicBezTo>
                  <a:pt x="1" y="5"/>
                  <a:pt x="1" y="5"/>
                  <a:pt x="1" y="5"/>
                </a:cubicBezTo>
                <a:cubicBezTo>
                  <a:pt x="0" y="4"/>
                  <a:pt x="0" y="2"/>
                  <a:pt x="0" y="0"/>
                </a:cubicBezTo>
                <a:close/>
              </a:path>
            </a:pathLst>
          </a:custGeom>
          <a:solidFill>
            <a:srgbClr val="FFD520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89" name="Freeform 965"/>
          <p:cNvSpPr>
            <a:spLocks/>
          </p:cNvSpPr>
          <p:nvPr/>
        </p:nvSpPr>
        <p:spPr bwMode="auto">
          <a:xfrm>
            <a:off x="3654426" y="5019675"/>
            <a:ext cx="19050" cy="26988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4" y="0"/>
              </a:cxn>
              <a:cxn ang="0">
                <a:pos x="5" y="7"/>
              </a:cxn>
              <a:cxn ang="0">
                <a:pos x="0" y="7"/>
              </a:cxn>
              <a:cxn ang="0">
                <a:pos x="0" y="5"/>
              </a:cxn>
            </a:cxnLst>
            <a:rect l="0" t="0" r="r" b="b"/>
            <a:pathLst>
              <a:path w="5" h="7">
                <a:moveTo>
                  <a:pt x="0" y="5"/>
                </a:moveTo>
                <a:cubicBezTo>
                  <a:pt x="4" y="0"/>
                  <a:pt x="4" y="0"/>
                  <a:pt x="4" y="0"/>
                </a:cubicBezTo>
                <a:cubicBezTo>
                  <a:pt x="4" y="2"/>
                  <a:pt x="4" y="5"/>
                  <a:pt x="5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6"/>
                  <a:pt x="0" y="6"/>
                  <a:pt x="0" y="5"/>
                </a:cubicBezTo>
                <a:close/>
              </a:path>
            </a:pathLst>
          </a:custGeom>
          <a:solidFill>
            <a:srgbClr val="FFD520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90" name="Freeform 966"/>
          <p:cNvSpPr>
            <a:spLocks/>
          </p:cNvSpPr>
          <p:nvPr/>
        </p:nvSpPr>
        <p:spPr bwMode="auto">
          <a:xfrm>
            <a:off x="3462338" y="4846638"/>
            <a:ext cx="57150" cy="30163"/>
          </a:xfrm>
          <a:custGeom>
            <a:avLst/>
            <a:gdLst/>
            <a:ahLst/>
            <a:cxnLst>
              <a:cxn ang="0">
                <a:pos x="36" y="17"/>
              </a:cxn>
              <a:cxn ang="0">
                <a:pos x="29" y="19"/>
              </a:cxn>
              <a:cxn ang="0">
                <a:pos x="5" y="12"/>
              </a:cxn>
              <a:cxn ang="0">
                <a:pos x="0" y="5"/>
              </a:cxn>
              <a:cxn ang="0">
                <a:pos x="0" y="5"/>
              </a:cxn>
              <a:cxn ang="0">
                <a:pos x="7" y="0"/>
              </a:cxn>
              <a:cxn ang="0">
                <a:pos x="33" y="7"/>
              </a:cxn>
              <a:cxn ang="0">
                <a:pos x="36" y="17"/>
              </a:cxn>
              <a:cxn ang="0">
                <a:pos x="36" y="17"/>
              </a:cxn>
            </a:cxnLst>
            <a:rect l="0" t="0" r="r" b="b"/>
            <a:pathLst>
              <a:path w="36" h="19">
                <a:moveTo>
                  <a:pt x="36" y="17"/>
                </a:moveTo>
                <a:lnTo>
                  <a:pt x="29" y="19"/>
                </a:lnTo>
                <a:lnTo>
                  <a:pt x="5" y="12"/>
                </a:lnTo>
                <a:lnTo>
                  <a:pt x="0" y="5"/>
                </a:lnTo>
                <a:lnTo>
                  <a:pt x="0" y="5"/>
                </a:lnTo>
                <a:lnTo>
                  <a:pt x="7" y="0"/>
                </a:lnTo>
                <a:lnTo>
                  <a:pt x="33" y="7"/>
                </a:lnTo>
                <a:lnTo>
                  <a:pt x="36" y="17"/>
                </a:lnTo>
                <a:lnTo>
                  <a:pt x="36" y="17"/>
                </a:lnTo>
                <a:close/>
              </a:path>
            </a:pathLst>
          </a:custGeom>
          <a:solidFill>
            <a:srgbClr val="FFD520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91" name="Freeform 967"/>
          <p:cNvSpPr>
            <a:spLocks/>
          </p:cNvSpPr>
          <p:nvPr/>
        </p:nvSpPr>
        <p:spPr bwMode="auto">
          <a:xfrm>
            <a:off x="3146426" y="5011738"/>
            <a:ext cx="30163" cy="26988"/>
          </a:xfrm>
          <a:custGeom>
            <a:avLst/>
            <a:gdLst/>
            <a:ahLst/>
            <a:cxnLst>
              <a:cxn ang="0">
                <a:pos x="1" y="5"/>
              </a:cxn>
              <a:cxn ang="0">
                <a:pos x="2" y="7"/>
              </a:cxn>
              <a:cxn ang="0">
                <a:pos x="4" y="6"/>
              </a:cxn>
              <a:cxn ang="0">
                <a:pos x="7" y="6"/>
              </a:cxn>
              <a:cxn ang="0">
                <a:pos x="7" y="4"/>
              </a:cxn>
              <a:cxn ang="0">
                <a:pos x="8" y="2"/>
              </a:cxn>
              <a:cxn ang="0">
                <a:pos x="6" y="1"/>
              </a:cxn>
              <a:cxn ang="0">
                <a:pos x="5" y="0"/>
              </a:cxn>
              <a:cxn ang="0">
                <a:pos x="3" y="1"/>
              </a:cxn>
              <a:cxn ang="0">
                <a:pos x="2" y="2"/>
              </a:cxn>
              <a:cxn ang="0">
                <a:pos x="2" y="4"/>
              </a:cxn>
              <a:cxn ang="0">
                <a:pos x="1" y="5"/>
              </a:cxn>
            </a:cxnLst>
            <a:rect l="0" t="0" r="r" b="b"/>
            <a:pathLst>
              <a:path w="8" h="7">
                <a:moveTo>
                  <a:pt x="1" y="5"/>
                </a:moveTo>
                <a:cubicBezTo>
                  <a:pt x="1" y="5"/>
                  <a:pt x="0" y="7"/>
                  <a:pt x="2" y="7"/>
                </a:cubicBezTo>
                <a:cubicBezTo>
                  <a:pt x="4" y="7"/>
                  <a:pt x="4" y="6"/>
                  <a:pt x="4" y="6"/>
                </a:cubicBezTo>
                <a:cubicBezTo>
                  <a:pt x="4" y="6"/>
                  <a:pt x="6" y="6"/>
                  <a:pt x="7" y="6"/>
                </a:cubicBezTo>
                <a:cubicBezTo>
                  <a:pt x="8" y="5"/>
                  <a:pt x="7" y="5"/>
                  <a:pt x="7" y="4"/>
                </a:cubicBezTo>
                <a:cubicBezTo>
                  <a:pt x="7" y="4"/>
                  <a:pt x="8" y="3"/>
                  <a:pt x="8" y="2"/>
                </a:cubicBezTo>
                <a:cubicBezTo>
                  <a:pt x="8" y="1"/>
                  <a:pt x="7" y="1"/>
                  <a:pt x="6" y="1"/>
                </a:cubicBezTo>
                <a:cubicBezTo>
                  <a:pt x="6" y="0"/>
                  <a:pt x="5" y="1"/>
                  <a:pt x="5" y="0"/>
                </a:cubicBezTo>
                <a:cubicBezTo>
                  <a:pt x="4" y="0"/>
                  <a:pt x="4" y="0"/>
                  <a:pt x="3" y="1"/>
                </a:cubicBezTo>
                <a:cubicBezTo>
                  <a:pt x="3" y="1"/>
                  <a:pt x="2" y="1"/>
                  <a:pt x="2" y="2"/>
                </a:cubicBezTo>
                <a:cubicBezTo>
                  <a:pt x="2" y="3"/>
                  <a:pt x="2" y="3"/>
                  <a:pt x="2" y="4"/>
                </a:cubicBezTo>
                <a:cubicBezTo>
                  <a:pt x="2" y="4"/>
                  <a:pt x="1" y="5"/>
                  <a:pt x="1" y="5"/>
                </a:cubicBezTo>
                <a:close/>
              </a:path>
            </a:pathLst>
          </a:custGeom>
          <a:solidFill>
            <a:srgbClr val="FFD520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92" name="Freeform 968"/>
          <p:cNvSpPr>
            <a:spLocks/>
          </p:cNvSpPr>
          <p:nvPr/>
        </p:nvSpPr>
        <p:spPr bwMode="auto">
          <a:xfrm>
            <a:off x="3157538" y="5035550"/>
            <a:ext cx="19050" cy="11113"/>
          </a:xfrm>
          <a:custGeom>
            <a:avLst/>
            <a:gdLst/>
            <a:ahLst/>
            <a:cxnLst>
              <a:cxn ang="0">
                <a:pos x="1" y="3"/>
              </a:cxn>
              <a:cxn ang="0">
                <a:pos x="3" y="3"/>
              </a:cxn>
              <a:cxn ang="0">
                <a:pos x="4" y="1"/>
              </a:cxn>
              <a:cxn ang="0">
                <a:pos x="1" y="1"/>
              </a:cxn>
              <a:cxn ang="0">
                <a:pos x="1" y="3"/>
              </a:cxn>
            </a:cxnLst>
            <a:rect l="0" t="0" r="r" b="b"/>
            <a:pathLst>
              <a:path w="5" h="3">
                <a:moveTo>
                  <a:pt x="1" y="3"/>
                </a:moveTo>
                <a:cubicBezTo>
                  <a:pt x="1" y="3"/>
                  <a:pt x="2" y="3"/>
                  <a:pt x="3" y="3"/>
                </a:cubicBezTo>
                <a:cubicBezTo>
                  <a:pt x="3" y="3"/>
                  <a:pt x="5" y="3"/>
                  <a:pt x="4" y="1"/>
                </a:cubicBezTo>
                <a:cubicBezTo>
                  <a:pt x="2" y="0"/>
                  <a:pt x="2" y="1"/>
                  <a:pt x="1" y="1"/>
                </a:cubicBezTo>
                <a:cubicBezTo>
                  <a:pt x="0" y="1"/>
                  <a:pt x="1" y="2"/>
                  <a:pt x="1" y="3"/>
                </a:cubicBezTo>
                <a:close/>
              </a:path>
            </a:pathLst>
          </a:custGeom>
          <a:solidFill>
            <a:srgbClr val="FFD520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93" name="Freeform 969"/>
          <p:cNvSpPr>
            <a:spLocks/>
          </p:cNvSpPr>
          <p:nvPr/>
        </p:nvSpPr>
        <p:spPr bwMode="auto">
          <a:xfrm>
            <a:off x="3127376" y="5046663"/>
            <a:ext cx="49213" cy="63500"/>
          </a:xfrm>
          <a:custGeom>
            <a:avLst/>
            <a:gdLst/>
            <a:ahLst/>
            <a:cxnLst>
              <a:cxn ang="0">
                <a:pos x="1" y="16"/>
              </a:cxn>
              <a:cxn ang="0">
                <a:pos x="0" y="15"/>
              </a:cxn>
              <a:cxn ang="0">
                <a:pos x="0" y="11"/>
              </a:cxn>
              <a:cxn ang="0">
                <a:pos x="1" y="8"/>
              </a:cxn>
              <a:cxn ang="0">
                <a:pos x="3" y="9"/>
              </a:cxn>
              <a:cxn ang="0">
                <a:pos x="5" y="10"/>
              </a:cxn>
              <a:cxn ang="0">
                <a:pos x="5" y="9"/>
              </a:cxn>
              <a:cxn ang="0">
                <a:pos x="4" y="9"/>
              </a:cxn>
              <a:cxn ang="0">
                <a:pos x="5" y="7"/>
              </a:cxn>
              <a:cxn ang="0">
                <a:pos x="6" y="9"/>
              </a:cxn>
              <a:cxn ang="0">
                <a:pos x="7" y="7"/>
              </a:cxn>
              <a:cxn ang="0">
                <a:pos x="7" y="4"/>
              </a:cxn>
              <a:cxn ang="0">
                <a:pos x="8" y="3"/>
              </a:cxn>
              <a:cxn ang="0">
                <a:pos x="10" y="2"/>
              </a:cxn>
              <a:cxn ang="0">
                <a:pos x="11" y="0"/>
              </a:cxn>
              <a:cxn ang="0">
                <a:pos x="12" y="2"/>
              </a:cxn>
              <a:cxn ang="0">
                <a:pos x="11" y="3"/>
              </a:cxn>
              <a:cxn ang="0">
                <a:pos x="11" y="4"/>
              </a:cxn>
              <a:cxn ang="0">
                <a:pos x="11" y="6"/>
              </a:cxn>
              <a:cxn ang="0">
                <a:pos x="11" y="8"/>
              </a:cxn>
              <a:cxn ang="0">
                <a:pos x="9" y="10"/>
              </a:cxn>
              <a:cxn ang="0">
                <a:pos x="8" y="12"/>
              </a:cxn>
              <a:cxn ang="0">
                <a:pos x="7" y="13"/>
              </a:cxn>
              <a:cxn ang="0">
                <a:pos x="7" y="14"/>
              </a:cxn>
              <a:cxn ang="0">
                <a:pos x="5" y="16"/>
              </a:cxn>
              <a:cxn ang="0">
                <a:pos x="4" y="15"/>
              </a:cxn>
              <a:cxn ang="0">
                <a:pos x="4" y="14"/>
              </a:cxn>
              <a:cxn ang="0">
                <a:pos x="3" y="16"/>
              </a:cxn>
              <a:cxn ang="0">
                <a:pos x="1" y="16"/>
              </a:cxn>
              <a:cxn ang="0">
                <a:pos x="1" y="16"/>
              </a:cxn>
            </a:cxnLst>
            <a:rect l="0" t="0" r="r" b="b"/>
            <a:pathLst>
              <a:path w="13" h="17">
                <a:moveTo>
                  <a:pt x="1" y="16"/>
                </a:moveTo>
                <a:cubicBezTo>
                  <a:pt x="1" y="16"/>
                  <a:pt x="0" y="16"/>
                  <a:pt x="0" y="15"/>
                </a:cubicBezTo>
                <a:cubicBezTo>
                  <a:pt x="0" y="14"/>
                  <a:pt x="0" y="12"/>
                  <a:pt x="0" y="11"/>
                </a:cubicBezTo>
                <a:cubicBezTo>
                  <a:pt x="1" y="11"/>
                  <a:pt x="0" y="9"/>
                  <a:pt x="1" y="8"/>
                </a:cubicBezTo>
                <a:cubicBezTo>
                  <a:pt x="2" y="8"/>
                  <a:pt x="2" y="9"/>
                  <a:pt x="3" y="9"/>
                </a:cubicBezTo>
                <a:cubicBezTo>
                  <a:pt x="3" y="9"/>
                  <a:pt x="4" y="10"/>
                  <a:pt x="5" y="10"/>
                </a:cubicBezTo>
                <a:cubicBezTo>
                  <a:pt x="5" y="10"/>
                  <a:pt x="6" y="9"/>
                  <a:pt x="5" y="9"/>
                </a:cubicBezTo>
                <a:cubicBezTo>
                  <a:pt x="5" y="9"/>
                  <a:pt x="4" y="9"/>
                  <a:pt x="4" y="9"/>
                </a:cubicBezTo>
                <a:cubicBezTo>
                  <a:pt x="4" y="8"/>
                  <a:pt x="4" y="7"/>
                  <a:pt x="5" y="7"/>
                </a:cubicBezTo>
                <a:cubicBezTo>
                  <a:pt x="6" y="8"/>
                  <a:pt x="6" y="9"/>
                  <a:pt x="6" y="9"/>
                </a:cubicBezTo>
                <a:cubicBezTo>
                  <a:pt x="6" y="9"/>
                  <a:pt x="7" y="8"/>
                  <a:pt x="7" y="7"/>
                </a:cubicBezTo>
                <a:cubicBezTo>
                  <a:pt x="8" y="6"/>
                  <a:pt x="7" y="5"/>
                  <a:pt x="7" y="4"/>
                </a:cubicBezTo>
                <a:cubicBezTo>
                  <a:pt x="7" y="4"/>
                  <a:pt x="7" y="3"/>
                  <a:pt x="8" y="3"/>
                </a:cubicBezTo>
                <a:cubicBezTo>
                  <a:pt x="9" y="3"/>
                  <a:pt x="10" y="2"/>
                  <a:pt x="10" y="2"/>
                </a:cubicBezTo>
                <a:cubicBezTo>
                  <a:pt x="9" y="1"/>
                  <a:pt x="9" y="0"/>
                  <a:pt x="11" y="0"/>
                </a:cubicBezTo>
                <a:cubicBezTo>
                  <a:pt x="13" y="1"/>
                  <a:pt x="13" y="2"/>
                  <a:pt x="12" y="2"/>
                </a:cubicBezTo>
                <a:cubicBezTo>
                  <a:pt x="12" y="3"/>
                  <a:pt x="11" y="3"/>
                  <a:pt x="11" y="3"/>
                </a:cubicBezTo>
                <a:cubicBezTo>
                  <a:pt x="11" y="4"/>
                  <a:pt x="9" y="4"/>
                  <a:pt x="11" y="4"/>
                </a:cubicBezTo>
                <a:cubicBezTo>
                  <a:pt x="12" y="5"/>
                  <a:pt x="11" y="6"/>
                  <a:pt x="11" y="6"/>
                </a:cubicBezTo>
                <a:cubicBezTo>
                  <a:pt x="11" y="6"/>
                  <a:pt x="11" y="7"/>
                  <a:pt x="11" y="8"/>
                </a:cubicBezTo>
                <a:cubicBezTo>
                  <a:pt x="11" y="8"/>
                  <a:pt x="10" y="10"/>
                  <a:pt x="9" y="10"/>
                </a:cubicBezTo>
                <a:cubicBezTo>
                  <a:pt x="9" y="11"/>
                  <a:pt x="8" y="12"/>
                  <a:pt x="8" y="12"/>
                </a:cubicBezTo>
                <a:cubicBezTo>
                  <a:pt x="8" y="12"/>
                  <a:pt x="7" y="12"/>
                  <a:pt x="7" y="13"/>
                </a:cubicBezTo>
                <a:cubicBezTo>
                  <a:pt x="7" y="13"/>
                  <a:pt x="8" y="14"/>
                  <a:pt x="7" y="14"/>
                </a:cubicBezTo>
                <a:cubicBezTo>
                  <a:pt x="7" y="15"/>
                  <a:pt x="7" y="17"/>
                  <a:pt x="5" y="16"/>
                </a:cubicBezTo>
                <a:cubicBezTo>
                  <a:pt x="4" y="16"/>
                  <a:pt x="4" y="16"/>
                  <a:pt x="4" y="15"/>
                </a:cubicBezTo>
                <a:cubicBezTo>
                  <a:pt x="4" y="14"/>
                  <a:pt x="4" y="13"/>
                  <a:pt x="4" y="14"/>
                </a:cubicBezTo>
                <a:cubicBezTo>
                  <a:pt x="3" y="14"/>
                  <a:pt x="4" y="15"/>
                  <a:pt x="3" y="16"/>
                </a:cubicBezTo>
                <a:cubicBezTo>
                  <a:pt x="2" y="16"/>
                  <a:pt x="1" y="17"/>
                  <a:pt x="1" y="16"/>
                </a:cubicBezTo>
                <a:cubicBezTo>
                  <a:pt x="1" y="15"/>
                  <a:pt x="1" y="15"/>
                  <a:pt x="1" y="16"/>
                </a:cubicBezTo>
                <a:close/>
              </a:path>
            </a:pathLst>
          </a:custGeom>
          <a:solidFill>
            <a:srgbClr val="FFD520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94" name="Freeform 970"/>
          <p:cNvSpPr>
            <a:spLocks/>
          </p:cNvSpPr>
          <p:nvPr/>
        </p:nvSpPr>
        <p:spPr bwMode="auto">
          <a:xfrm>
            <a:off x="3173413" y="5046663"/>
            <a:ext cx="14288" cy="22225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2" y="6"/>
              </a:cxn>
              <a:cxn ang="0">
                <a:pos x="2" y="4"/>
              </a:cxn>
              <a:cxn ang="0">
                <a:pos x="3" y="2"/>
              </a:cxn>
              <a:cxn ang="0">
                <a:pos x="3" y="1"/>
              </a:cxn>
              <a:cxn ang="0">
                <a:pos x="2" y="1"/>
              </a:cxn>
              <a:cxn ang="0">
                <a:pos x="1" y="2"/>
              </a:cxn>
              <a:cxn ang="0">
                <a:pos x="0" y="5"/>
              </a:cxn>
            </a:cxnLst>
            <a:rect l="0" t="0" r="r" b="b"/>
            <a:pathLst>
              <a:path w="4" h="6">
                <a:moveTo>
                  <a:pt x="0" y="5"/>
                </a:moveTo>
                <a:cubicBezTo>
                  <a:pt x="0" y="5"/>
                  <a:pt x="2" y="6"/>
                  <a:pt x="2" y="6"/>
                </a:cubicBezTo>
                <a:cubicBezTo>
                  <a:pt x="2" y="5"/>
                  <a:pt x="2" y="5"/>
                  <a:pt x="2" y="4"/>
                </a:cubicBezTo>
                <a:cubicBezTo>
                  <a:pt x="2" y="3"/>
                  <a:pt x="2" y="3"/>
                  <a:pt x="3" y="2"/>
                </a:cubicBezTo>
                <a:cubicBezTo>
                  <a:pt x="3" y="2"/>
                  <a:pt x="4" y="1"/>
                  <a:pt x="3" y="1"/>
                </a:cubicBezTo>
                <a:cubicBezTo>
                  <a:pt x="3" y="0"/>
                  <a:pt x="2" y="0"/>
                  <a:pt x="2" y="1"/>
                </a:cubicBezTo>
                <a:cubicBezTo>
                  <a:pt x="1" y="1"/>
                  <a:pt x="2" y="2"/>
                  <a:pt x="1" y="2"/>
                </a:cubicBezTo>
                <a:cubicBezTo>
                  <a:pt x="0" y="2"/>
                  <a:pt x="0" y="5"/>
                  <a:pt x="0" y="5"/>
                </a:cubicBezTo>
                <a:close/>
              </a:path>
            </a:pathLst>
          </a:custGeom>
          <a:solidFill>
            <a:srgbClr val="FFD520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95" name="Freeform 971"/>
          <p:cNvSpPr>
            <a:spLocks/>
          </p:cNvSpPr>
          <p:nvPr/>
        </p:nvSpPr>
        <p:spPr bwMode="auto">
          <a:xfrm>
            <a:off x="3181351" y="5054600"/>
            <a:ext cx="36513" cy="17463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1" y="2"/>
              </a:cxn>
              <a:cxn ang="0">
                <a:pos x="2" y="1"/>
              </a:cxn>
              <a:cxn ang="0">
                <a:pos x="4" y="2"/>
              </a:cxn>
              <a:cxn ang="0">
                <a:pos x="6" y="1"/>
              </a:cxn>
              <a:cxn ang="0">
                <a:pos x="8" y="1"/>
              </a:cxn>
              <a:cxn ang="0">
                <a:pos x="9" y="4"/>
              </a:cxn>
              <a:cxn ang="0">
                <a:pos x="7" y="4"/>
              </a:cxn>
              <a:cxn ang="0">
                <a:pos x="5" y="4"/>
              </a:cxn>
              <a:cxn ang="0">
                <a:pos x="3" y="4"/>
              </a:cxn>
              <a:cxn ang="0">
                <a:pos x="2" y="4"/>
              </a:cxn>
            </a:cxnLst>
            <a:rect l="0" t="0" r="r" b="b"/>
            <a:pathLst>
              <a:path w="10" h="5">
                <a:moveTo>
                  <a:pt x="2" y="4"/>
                </a:moveTo>
                <a:cubicBezTo>
                  <a:pt x="2" y="4"/>
                  <a:pt x="0" y="3"/>
                  <a:pt x="1" y="2"/>
                </a:cubicBezTo>
                <a:cubicBezTo>
                  <a:pt x="1" y="2"/>
                  <a:pt x="1" y="1"/>
                  <a:pt x="2" y="1"/>
                </a:cubicBezTo>
                <a:cubicBezTo>
                  <a:pt x="3" y="1"/>
                  <a:pt x="3" y="2"/>
                  <a:pt x="4" y="2"/>
                </a:cubicBezTo>
                <a:cubicBezTo>
                  <a:pt x="6" y="2"/>
                  <a:pt x="5" y="1"/>
                  <a:pt x="6" y="1"/>
                </a:cubicBezTo>
                <a:cubicBezTo>
                  <a:pt x="7" y="0"/>
                  <a:pt x="8" y="0"/>
                  <a:pt x="8" y="1"/>
                </a:cubicBezTo>
                <a:cubicBezTo>
                  <a:pt x="9" y="2"/>
                  <a:pt x="10" y="4"/>
                  <a:pt x="9" y="4"/>
                </a:cubicBezTo>
                <a:cubicBezTo>
                  <a:pt x="9" y="4"/>
                  <a:pt x="8" y="5"/>
                  <a:pt x="7" y="4"/>
                </a:cubicBezTo>
                <a:cubicBezTo>
                  <a:pt x="6" y="4"/>
                  <a:pt x="6" y="4"/>
                  <a:pt x="5" y="4"/>
                </a:cubicBezTo>
                <a:cubicBezTo>
                  <a:pt x="4" y="3"/>
                  <a:pt x="3" y="4"/>
                  <a:pt x="3" y="4"/>
                </a:cubicBezTo>
                <a:cubicBezTo>
                  <a:pt x="2" y="3"/>
                  <a:pt x="2" y="4"/>
                  <a:pt x="2" y="4"/>
                </a:cubicBezTo>
                <a:close/>
              </a:path>
            </a:pathLst>
          </a:custGeom>
          <a:solidFill>
            <a:srgbClr val="FFD520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96" name="Freeform 972"/>
          <p:cNvSpPr>
            <a:spLocks/>
          </p:cNvSpPr>
          <p:nvPr/>
        </p:nvSpPr>
        <p:spPr bwMode="auto">
          <a:xfrm>
            <a:off x="3192463" y="5049838"/>
            <a:ext cx="14288" cy="4763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1" y="0"/>
              </a:cxn>
              <a:cxn ang="0">
                <a:pos x="3" y="0"/>
              </a:cxn>
              <a:cxn ang="0">
                <a:pos x="3" y="1"/>
              </a:cxn>
              <a:cxn ang="0">
                <a:pos x="0" y="1"/>
              </a:cxn>
            </a:cxnLst>
            <a:rect l="0" t="0" r="r" b="b"/>
            <a:pathLst>
              <a:path w="4" h="1">
                <a:moveTo>
                  <a:pt x="0" y="1"/>
                </a:moveTo>
                <a:cubicBezTo>
                  <a:pt x="0" y="1"/>
                  <a:pt x="1" y="0"/>
                  <a:pt x="1" y="0"/>
                </a:cubicBezTo>
                <a:cubicBezTo>
                  <a:pt x="2" y="0"/>
                  <a:pt x="2" y="0"/>
                  <a:pt x="3" y="0"/>
                </a:cubicBezTo>
                <a:cubicBezTo>
                  <a:pt x="3" y="0"/>
                  <a:pt x="4" y="1"/>
                  <a:pt x="3" y="1"/>
                </a:cubicBezTo>
                <a:cubicBezTo>
                  <a:pt x="3" y="1"/>
                  <a:pt x="0" y="1"/>
                  <a:pt x="0" y="1"/>
                </a:cubicBezTo>
                <a:close/>
              </a:path>
            </a:pathLst>
          </a:custGeom>
          <a:solidFill>
            <a:srgbClr val="FFD520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97" name="Freeform 973"/>
          <p:cNvSpPr>
            <a:spLocks/>
          </p:cNvSpPr>
          <p:nvPr/>
        </p:nvSpPr>
        <p:spPr bwMode="auto">
          <a:xfrm>
            <a:off x="3187701" y="5035550"/>
            <a:ext cx="11113" cy="11113"/>
          </a:xfrm>
          <a:custGeom>
            <a:avLst/>
            <a:gdLst/>
            <a:ahLst/>
            <a:cxnLst>
              <a:cxn ang="0">
                <a:pos x="1" y="3"/>
              </a:cxn>
              <a:cxn ang="0">
                <a:pos x="0" y="2"/>
              </a:cxn>
              <a:cxn ang="0">
                <a:pos x="1" y="1"/>
              </a:cxn>
              <a:cxn ang="0">
                <a:pos x="3" y="1"/>
              </a:cxn>
              <a:cxn ang="0">
                <a:pos x="2" y="3"/>
              </a:cxn>
              <a:cxn ang="0">
                <a:pos x="1" y="3"/>
              </a:cxn>
            </a:cxnLst>
            <a:rect l="0" t="0" r="r" b="b"/>
            <a:pathLst>
              <a:path w="3" h="3">
                <a:moveTo>
                  <a:pt x="1" y="3"/>
                </a:moveTo>
                <a:cubicBezTo>
                  <a:pt x="1" y="3"/>
                  <a:pt x="0" y="3"/>
                  <a:pt x="0" y="2"/>
                </a:cubicBezTo>
                <a:cubicBezTo>
                  <a:pt x="1" y="2"/>
                  <a:pt x="1" y="1"/>
                  <a:pt x="1" y="1"/>
                </a:cubicBezTo>
                <a:cubicBezTo>
                  <a:pt x="2" y="1"/>
                  <a:pt x="2" y="0"/>
                  <a:pt x="3" y="1"/>
                </a:cubicBezTo>
                <a:cubicBezTo>
                  <a:pt x="3" y="2"/>
                  <a:pt x="3" y="3"/>
                  <a:pt x="2" y="3"/>
                </a:cubicBezTo>
                <a:cubicBezTo>
                  <a:pt x="1" y="3"/>
                  <a:pt x="1" y="3"/>
                  <a:pt x="1" y="3"/>
                </a:cubicBezTo>
                <a:close/>
              </a:path>
            </a:pathLst>
          </a:custGeom>
          <a:solidFill>
            <a:srgbClr val="FFD520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98" name="Freeform 974"/>
          <p:cNvSpPr>
            <a:spLocks/>
          </p:cNvSpPr>
          <p:nvPr/>
        </p:nvSpPr>
        <p:spPr bwMode="auto">
          <a:xfrm>
            <a:off x="3176588" y="5038725"/>
            <a:ext cx="7938" cy="7938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2" y="1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cubicBezTo>
                  <a:pt x="0" y="2"/>
                  <a:pt x="0" y="1"/>
                  <a:pt x="0" y="0"/>
                </a:cubicBezTo>
                <a:cubicBezTo>
                  <a:pt x="1" y="0"/>
                  <a:pt x="2" y="0"/>
                  <a:pt x="2" y="1"/>
                </a:cubicBezTo>
                <a:cubicBezTo>
                  <a:pt x="2" y="2"/>
                  <a:pt x="1" y="2"/>
                  <a:pt x="0" y="2"/>
                </a:cubicBezTo>
                <a:close/>
              </a:path>
            </a:pathLst>
          </a:custGeom>
          <a:solidFill>
            <a:srgbClr val="FFD520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99" name="Freeform 975"/>
          <p:cNvSpPr>
            <a:spLocks/>
          </p:cNvSpPr>
          <p:nvPr/>
        </p:nvSpPr>
        <p:spPr bwMode="auto">
          <a:xfrm>
            <a:off x="3176588" y="5024438"/>
            <a:ext cx="11113" cy="14288"/>
          </a:xfrm>
          <a:custGeom>
            <a:avLst/>
            <a:gdLst/>
            <a:ahLst/>
            <a:cxnLst>
              <a:cxn ang="0">
                <a:pos x="2" y="3"/>
              </a:cxn>
              <a:cxn ang="0">
                <a:pos x="3" y="2"/>
              </a:cxn>
              <a:cxn ang="0">
                <a:pos x="3" y="1"/>
              </a:cxn>
              <a:cxn ang="0">
                <a:pos x="2" y="0"/>
              </a:cxn>
              <a:cxn ang="0">
                <a:pos x="2" y="0"/>
              </a:cxn>
              <a:cxn ang="0">
                <a:pos x="0" y="1"/>
              </a:cxn>
              <a:cxn ang="0">
                <a:pos x="1" y="4"/>
              </a:cxn>
              <a:cxn ang="0">
                <a:pos x="2" y="3"/>
              </a:cxn>
            </a:cxnLst>
            <a:rect l="0" t="0" r="r" b="b"/>
            <a:pathLst>
              <a:path w="3" h="4">
                <a:moveTo>
                  <a:pt x="2" y="3"/>
                </a:moveTo>
                <a:cubicBezTo>
                  <a:pt x="2" y="3"/>
                  <a:pt x="3" y="3"/>
                  <a:pt x="3" y="2"/>
                </a:cubicBezTo>
                <a:cubicBezTo>
                  <a:pt x="3" y="2"/>
                  <a:pt x="3" y="1"/>
                  <a:pt x="3" y="1"/>
                </a:cubicBezTo>
                <a:cubicBezTo>
                  <a:pt x="3" y="1"/>
                  <a:pt x="3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0"/>
                  <a:pt x="0" y="1"/>
                </a:cubicBezTo>
                <a:cubicBezTo>
                  <a:pt x="0" y="3"/>
                  <a:pt x="1" y="4"/>
                  <a:pt x="1" y="4"/>
                </a:cubicBezTo>
                <a:cubicBezTo>
                  <a:pt x="2" y="4"/>
                  <a:pt x="2" y="3"/>
                  <a:pt x="2" y="3"/>
                </a:cubicBezTo>
                <a:close/>
              </a:path>
            </a:pathLst>
          </a:custGeom>
          <a:solidFill>
            <a:srgbClr val="FFD520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00" name="Freeform 976"/>
          <p:cNvSpPr>
            <a:spLocks/>
          </p:cNvSpPr>
          <p:nvPr/>
        </p:nvSpPr>
        <p:spPr bwMode="auto">
          <a:xfrm>
            <a:off x="3170238" y="5005388"/>
            <a:ext cx="14288" cy="190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3" y="4"/>
              </a:cxn>
              <a:cxn ang="0">
                <a:pos x="4" y="3"/>
              </a:cxn>
              <a:cxn ang="0">
                <a:pos x="3" y="1"/>
              </a:cxn>
              <a:cxn ang="0">
                <a:pos x="1" y="1"/>
              </a:cxn>
              <a:cxn ang="0">
                <a:pos x="0" y="2"/>
              </a:cxn>
              <a:cxn ang="0">
                <a:pos x="2" y="3"/>
              </a:cxn>
              <a:cxn ang="0">
                <a:pos x="2" y="4"/>
              </a:cxn>
            </a:cxnLst>
            <a:rect l="0" t="0" r="r" b="b"/>
            <a:pathLst>
              <a:path w="4" h="5">
                <a:moveTo>
                  <a:pt x="2" y="4"/>
                </a:moveTo>
                <a:cubicBezTo>
                  <a:pt x="2" y="4"/>
                  <a:pt x="3" y="5"/>
                  <a:pt x="3" y="4"/>
                </a:cubicBezTo>
                <a:cubicBezTo>
                  <a:pt x="3" y="4"/>
                  <a:pt x="4" y="4"/>
                  <a:pt x="4" y="3"/>
                </a:cubicBezTo>
                <a:cubicBezTo>
                  <a:pt x="4" y="2"/>
                  <a:pt x="4" y="2"/>
                  <a:pt x="3" y="1"/>
                </a:cubicBezTo>
                <a:cubicBezTo>
                  <a:pt x="2" y="1"/>
                  <a:pt x="2" y="0"/>
                  <a:pt x="1" y="1"/>
                </a:cubicBezTo>
                <a:cubicBezTo>
                  <a:pt x="0" y="1"/>
                  <a:pt x="0" y="1"/>
                  <a:pt x="0" y="2"/>
                </a:cubicBezTo>
                <a:cubicBezTo>
                  <a:pt x="1" y="2"/>
                  <a:pt x="2" y="3"/>
                  <a:pt x="2" y="3"/>
                </a:cubicBezTo>
                <a:cubicBezTo>
                  <a:pt x="2" y="3"/>
                  <a:pt x="2" y="4"/>
                  <a:pt x="2" y="4"/>
                </a:cubicBezTo>
                <a:close/>
              </a:path>
            </a:pathLst>
          </a:custGeom>
          <a:solidFill>
            <a:srgbClr val="FFD520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01" name="Freeform 977"/>
          <p:cNvSpPr>
            <a:spLocks/>
          </p:cNvSpPr>
          <p:nvPr/>
        </p:nvSpPr>
        <p:spPr bwMode="auto">
          <a:xfrm>
            <a:off x="3187701" y="5016500"/>
            <a:ext cx="7938" cy="14288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1" y="0"/>
              </a:cxn>
              <a:cxn ang="0">
                <a:pos x="2" y="1"/>
              </a:cxn>
              <a:cxn ang="0">
                <a:pos x="2" y="4"/>
              </a:cxn>
              <a:cxn ang="0">
                <a:pos x="1" y="3"/>
              </a:cxn>
              <a:cxn ang="0">
                <a:pos x="0" y="1"/>
              </a:cxn>
            </a:cxnLst>
            <a:rect l="0" t="0" r="r" b="b"/>
            <a:pathLst>
              <a:path w="2" h="4">
                <a:moveTo>
                  <a:pt x="0" y="1"/>
                </a:moveTo>
                <a:cubicBezTo>
                  <a:pt x="0" y="1"/>
                  <a:pt x="0" y="0"/>
                  <a:pt x="1" y="0"/>
                </a:cubicBezTo>
                <a:cubicBezTo>
                  <a:pt x="1" y="0"/>
                  <a:pt x="1" y="1"/>
                  <a:pt x="2" y="1"/>
                </a:cubicBezTo>
                <a:cubicBezTo>
                  <a:pt x="2" y="2"/>
                  <a:pt x="2" y="3"/>
                  <a:pt x="2" y="4"/>
                </a:cubicBezTo>
                <a:cubicBezTo>
                  <a:pt x="2" y="4"/>
                  <a:pt x="1" y="4"/>
                  <a:pt x="1" y="3"/>
                </a:cubicBezTo>
                <a:cubicBezTo>
                  <a:pt x="1" y="3"/>
                  <a:pt x="0" y="1"/>
                  <a:pt x="0" y="1"/>
                </a:cubicBezTo>
                <a:close/>
              </a:path>
            </a:pathLst>
          </a:custGeom>
          <a:solidFill>
            <a:srgbClr val="FFD520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02" name="Freeform 978"/>
          <p:cNvSpPr>
            <a:spLocks/>
          </p:cNvSpPr>
          <p:nvPr/>
        </p:nvSpPr>
        <p:spPr bwMode="auto">
          <a:xfrm>
            <a:off x="3192463" y="5030788"/>
            <a:ext cx="3175" cy="4763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0" y="0"/>
              </a:cxn>
              <a:cxn ang="0">
                <a:pos x="1" y="0"/>
              </a:cxn>
              <a:cxn ang="0">
                <a:pos x="1" y="1"/>
              </a:cxn>
              <a:cxn ang="0">
                <a:pos x="0" y="1"/>
              </a:cxn>
            </a:cxnLst>
            <a:rect l="0" t="0" r="r" b="b"/>
            <a:pathLst>
              <a:path w="1" h="1">
                <a:moveTo>
                  <a:pt x="0" y="1"/>
                </a:moveTo>
                <a:cubicBezTo>
                  <a:pt x="0" y="1"/>
                  <a:pt x="0" y="1"/>
                  <a:pt x="0" y="0"/>
                </a:cubicBezTo>
                <a:cubicBezTo>
                  <a:pt x="0" y="0"/>
                  <a:pt x="1" y="0"/>
                  <a:pt x="1" y="0"/>
                </a:cubicBezTo>
                <a:cubicBezTo>
                  <a:pt x="1" y="0"/>
                  <a:pt x="1" y="1"/>
                  <a:pt x="1" y="1"/>
                </a:cubicBezTo>
                <a:lnTo>
                  <a:pt x="0" y="1"/>
                </a:lnTo>
                <a:close/>
              </a:path>
            </a:pathLst>
          </a:custGeom>
          <a:solidFill>
            <a:srgbClr val="FFD520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03" name="Freeform 979"/>
          <p:cNvSpPr>
            <a:spLocks/>
          </p:cNvSpPr>
          <p:nvPr/>
        </p:nvSpPr>
        <p:spPr bwMode="auto">
          <a:xfrm>
            <a:off x="3151188" y="5038725"/>
            <a:ext cx="11113" cy="15875"/>
          </a:xfrm>
          <a:custGeom>
            <a:avLst/>
            <a:gdLst/>
            <a:ahLst/>
            <a:cxnLst>
              <a:cxn ang="0">
                <a:pos x="1" y="3"/>
              </a:cxn>
              <a:cxn ang="0">
                <a:pos x="2" y="3"/>
              </a:cxn>
              <a:cxn ang="0">
                <a:pos x="3" y="2"/>
              </a:cxn>
              <a:cxn ang="0">
                <a:pos x="2" y="1"/>
              </a:cxn>
              <a:cxn ang="0">
                <a:pos x="2" y="0"/>
              </a:cxn>
              <a:cxn ang="0">
                <a:pos x="0" y="0"/>
              </a:cxn>
              <a:cxn ang="0">
                <a:pos x="0" y="1"/>
              </a:cxn>
              <a:cxn ang="0">
                <a:pos x="0" y="2"/>
              </a:cxn>
              <a:cxn ang="0">
                <a:pos x="1" y="3"/>
              </a:cxn>
            </a:cxnLst>
            <a:rect l="0" t="0" r="r" b="b"/>
            <a:pathLst>
              <a:path w="3" h="4">
                <a:moveTo>
                  <a:pt x="1" y="3"/>
                </a:moveTo>
                <a:cubicBezTo>
                  <a:pt x="1" y="3"/>
                  <a:pt x="1" y="4"/>
                  <a:pt x="2" y="3"/>
                </a:cubicBezTo>
                <a:cubicBezTo>
                  <a:pt x="2" y="3"/>
                  <a:pt x="3" y="3"/>
                  <a:pt x="3" y="2"/>
                </a:cubicBezTo>
                <a:cubicBezTo>
                  <a:pt x="2" y="1"/>
                  <a:pt x="2" y="1"/>
                  <a:pt x="2" y="1"/>
                </a:cubicBezTo>
                <a:cubicBezTo>
                  <a:pt x="1" y="1"/>
                  <a:pt x="2" y="0"/>
                  <a:pt x="2" y="0"/>
                </a:cubicBezTo>
                <a:cubicBezTo>
                  <a:pt x="2" y="0"/>
                  <a:pt x="1" y="0"/>
                  <a:pt x="0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2"/>
                  <a:pt x="0" y="2"/>
                </a:cubicBezTo>
                <a:cubicBezTo>
                  <a:pt x="1" y="2"/>
                  <a:pt x="1" y="3"/>
                  <a:pt x="1" y="3"/>
                </a:cubicBezTo>
                <a:close/>
              </a:path>
            </a:pathLst>
          </a:custGeom>
          <a:solidFill>
            <a:srgbClr val="FFD520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04" name="Freeform 980"/>
          <p:cNvSpPr>
            <a:spLocks/>
          </p:cNvSpPr>
          <p:nvPr/>
        </p:nvSpPr>
        <p:spPr bwMode="auto">
          <a:xfrm>
            <a:off x="3198813" y="5151438"/>
            <a:ext cx="19050" cy="19050"/>
          </a:xfrm>
          <a:custGeom>
            <a:avLst/>
            <a:gdLst/>
            <a:ahLst/>
            <a:cxnLst>
              <a:cxn ang="0">
                <a:pos x="2" y="1"/>
              </a:cxn>
              <a:cxn ang="0">
                <a:pos x="3" y="1"/>
              </a:cxn>
              <a:cxn ang="0">
                <a:pos x="5" y="3"/>
              </a:cxn>
              <a:cxn ang="0">
                <a:pos x="2" y="5"/>
              </a:cxn>
              <a:cxn ang="0">
                <a:pos x="0" y="3"/>
              </a:cxn>
              <a:cxn ang="0">
                <a:pos x="0" y="1"/>
              </a:cxn>
              <a:cxn ang="0">
                <a:pos x="2" y="1"/>
              </a:cxn>
            </a:cxnLst>
            <a:rect l="0" t="0" r="r" b="b"/>
            <a:pathLst>
              <a:path w="5" h="5">
                <a:moveTo>
                  <a:pt x="2" y="1"/>
                </a:moveTo>
                <a:cubicBezTo>
                  <a:pt x="2" y="1"/>
                  <a:pt x="2" y="1"/>
                  <a:pt x="3" y="1"/>
                </a:cubicBezTo>
                <a:cubicBezTo>
                  <a:pt x="3" y="1"/>
                  <a:pt x="5" y="2"/>
                  <a:pt x="5" y="3"/>
                </a:cubicBezTo>
                <a:cubicBezTo>
                  <a:pt x="5" y="5"/>
                  <a:pt x="4" y="5"/>
                  <a:pt x="2" y="5"/>
                </a:cubicBezTo>
                <a:cubicBezTo>
                  <a:pt x="2" y="5"/>
                  <a:pt x="0" y="3"/>
                  <a:pt x="0" y="3"/>
                </a:cubicBezTo>
                <a:cubicBezTo>
                  <a:pt x="0" y="2"/>
                  <a:pt x="0" y="1"/>
                  <a:pt x="0" y="1"/>
                </a:cubicBezTo>
                <a:cubicBezTo>
                  <a:pt x="0" y="1"/>
                  <a:pt x="1" y="0"/>
                  <a:pt x="2" y="1"/>
                </a:cubicBezTo>
                <a:close/>
              </a:path>
            </a:pathLst>
          </a:custGeom>
          <a:solidFill>
            <a:srgbClr val="FFD520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05" name="Freeform 981"/>
          <p:cNvSpPr>
            <a:spLocks/>
          </p:cNvSpPr>
          <p:nvPr/>
        </p:nvSpPr>
        <p:spPr bwMode="auto">
          <a:xfrm>
            <a:off x="3228976" y="5137150"/>
            <a:ext cx="7938" cy="3175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0" y="1"/>
              </a:cxn>
              <a:cxn ang="0">
                <a:pos x="2" y="1"/>
              </a:cxn>
              <a:cxn ang="0">
                <a:pos x="0" y="0"/>
              </a:cxn>
              <a:cxn ang="0">
                <a:pos x="0" y="1"/>
              </a:cxn>
            </a:cxnLst>
            <a:rect l="0" t="0" r="r" b="b"/>
            <a:pathLst>
              <a:path w="2" h="1"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1" y="1"/>
                  <a:pt x="2" y="1"/>
                  <a:pt x="2" y="1"/>
                </a:cubicBezTo>
                <a:cubicBezTo>
                  <a:pt x="1" y="0"/>
                  <a:pt x="1" y="0"/>
                  <a:pt x="0" y="0"/>
                </a:cubicBezTo>
                <a:cubicBezTo>
                  <a:pt x="0" y="0"/>
                  <a:pt x="0" y="1"/>
                  <a:pt x="0" y="1"/>
                </a:cubicBezTo>
                <a:close/>
              </a:path>
            </a:pathLst>
          </a:custGeom>
          <a:solidFill>
            <a:srgbClr val="FFD520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06" name="Freeform 982"/>
          <p:cNvSpPr>
            <a:spLocks/>
          </p:cNvSpPr>
          <p:nvPr/>
        </p:nvSpPr>
        <p:spPr bwMode="auto">
          <a:xfrm>
            <a:off x="3248026" y="5095875"/>
            <a:ext cx="22225" cy="17463"/>
          </a:xfrm>
          <a:custGeom>
            <a:avLst/>
            <a:gdLst/>
            <a:ahLst/>
            <a:cxnLst>
              <a:cxn ang="0">
                <a:pos x="4" y="5"/>
              </a:cxn>
              <a:cxn ang="0">
                <a:pos x="2" y="4"/>
              </a:cxn>
              <a:cxn ang="0">
                <a:pos x="1" y="2"/>
              </a:cxn>
              <a:cxn ang="0">
                <a:pos x="1" y="0"/>
              </a:cxn>
              <a:cxn ang="0">
                <a:pos x="2" y="0"/>
              </a:cxn>
              <a:cxn ang="0">
                <a:pos x="4" y="2"/>
              </a:cxn>
              <a:cxn ang="0">
                <a:pos x="6" y="3"/>
              </a:cxn>
              <a:cxn ang="0">
                <a:pos x="5" y="4"/>
              </a:cxn>
              <a:cxn ang="0">
                <a:pos x="4" y="4"/>
              </a:cxn>
              <a:cxn ang="0">
                <a:pos x="4" y="5"/>
              </a:cxn>
            </a:cxnLst>
            <a:rect l="0" t="0" r="r" b="b"/>
            <a:pathLst>
              <a:path w="6" h="5">
                <a:moveTo>
                  <a:pt x="4" y="5"/>
                </a:moveTo>
                <a:cubicBezTo>
                  <a:pt x="3" y="5"/>
                  <a:pt x="3" y="5"/>
                  <a:pt x="2" y="4"/>
                </a:cubicBezTo>
                <a:cubicBezTo>
                  <a:pt x="1" y="4"/>
                  <a:pt x="0" y="3"/>
                  <a:pt x="1" y="2"/>
                </a:cubicBezTo>
                <a:cubicBezTo>
                  <a:pt x="1" y="1"/>
                  <a:pt x="0" y="0"/>
                  <a:pt x="1" y="0"/>
                </a:cubicBezTo>
                <a:cubicBezTo>
                  <a:pt x="2" y="0"/>
                  <a:pt x="1" y="0"/>
                  <a:pt x="2" y="0"/>
                </a:cubicBezTo>
                <a:cubicBezTo>
                  <a:pt x="3" y="1"/>
                  <a:pt x="4" y="2"/>
                  <a:pt x="4" y="2"/>
                </a:cubicBezTo>
                <a:cubicBezTo>
                  <a:pt x="5" y="2"/>
                  <a:pt x="6" y="2"/>
                  <a:pt x="6" y="3"/>
                </a:cubicBezTo>
                <a:cubicBezTo>
                  <a:pt x="6" y="4"/>
                  <a:pt x="5" y="5"/>
                  <a:pt x="5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5"/>
                  <a:pt x="4" y="5"/>
                  <a:pt x="4" y="5"/>
                </a:cubicBezTo>
                <a:close/>
              </a:path>
            </a:pathLst>
          </a:custGeom>
          <a:solidFill>
            <a:srgbClr val="FFD520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07" name="Freeform 983"/>
          <p:cNvSpPr>
            <a:spLocks/>
          </p:cNvSpPr>
          <p:nvPr/>
        </p:nvSpPr>
        <p:spPr bwMode="auto">
          <a:xfrm>
            <a:off x="3255963" y="5091113"/>
            <a:ext cx="11113" cy="11113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1" y="2"/>
              </a:cxn>
              <a:cxn ang="0">
                <a:pos x="3" y="2"/>
              </a:cxn>
              <a:cxn ang="0">
                <a:pos x="2" y="0"/>
              </a:cxn>
            </a:cxnLst>
            <a:rect l="0" t="0" r="r" b="b"/>
            <a:pathLst>
              <a:path w="3" h="3">
                <a:moveTo>
                  <a:pt x="2" y="0"/>
                </a:moveTo>
                <a:cubicBezTo>
                  <a:pt x="2" y="0"/>
                  <a:pt x="0" y="1"/>
                  <a:pt x="1" y="2"/>
                </a:cubicBezTo>
                <a:cubicBezTo>
                  <a:pt x="2" y="2"/>
                  <a:pt x="3" y="3"/>
                  <a:pt x="3" y="2"/>
                </a:cubicBezTo>
                <a:cubicBezTo>
                  <a:pt x="3" y="0"/>
                  <a:pt x="2" y="0"/>
                  <a:pt x="2" y="0"/>
                </a:cubicBezTo>
                <a:close/>
              </a:path>
            </a:pathLst>
          </a:custGeom>
          <a:solidFill>
            <a:srgbClr val="FFD520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08" name="Freeform 984"/>
          <p:cNvSpPr>
            <a:spLocks/>
          </p:cNvSpPr>
          <p:nvPr/>
        </p:nvSpPr>
        <p:spPr bwMode="auto">
          <a:xfrm>
            <a:off x="3270251" y="5080000"/>
            <a:ext cx="7938" cy="7938"/>
          </a:xfrm>
          <a:custGeom>
            <a:avLst/>
            <a:gdLst/>
            <a:ahLst/>
            <a:cxnLst>
              <a:cxn ang="0">
                <a:pos x="1" y="2"/>
              </a:cxn>
              <a:cxn ang="0">
                <a:pos x="0" y="2"/>
              </a:cxn>
              <a:cxn ang="0">
                <a:pos x="1" y="0"/>
              </a:cxn>
              <a:cxn ang="0">
                <a:pos x="2" y="1"/>
              </a:cxn>
              <a:cxn ang="0">
                <a:pos x="1" y="2"/>
              </a:cxn>
            </a:cxnLst>
            <a:rect l="0" t="0" r="r" b="b"/>
            <a:pathLst>
              <a:path w="2" h="2">
                <a:moveTo>
                  <a:pt x="1" y="2"/>
                </a:moveTo>
                <a:cubicBezTo>
                  <a:pt x="1" y="2"/>
                  <a:pt x="0" y="2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1" y="0"/>
                  <a:pt x="2" y="0"/>
                  <a:pt x="2" y="1"/>
                </a:cubicBezTo>
                <a:cubicBezTo>
                  <a:pt x="2" y="1"/>
                  <a:pt x="1" y="2"/>
                  <a:pt x="1" y="2"/>
                </a:cubicBezTo>
                <a:close/>
              </a:path>
            </a:pathLst>
          </a:custGeom>
          <a:solidFill>
            <a:srgbClr val="FFD520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09" name="Freeform 985"/>
          <p:cNvSpPr>
            <a:spLocks/>
          </p:cNvSpPr>
          <p:nvPr/>
        </p:nvSpPr>
        <p:spPr bwMode="auto">
          <a:xfrm>
            <a:off x="3275013" y="5072063"/>
            <a:ext cx="11113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1"/>
              </a:cxn>
              <a:cxn ang="0">
                <a:pos x="1" y="1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3" h="2">
                <a:moveTo>
                  <a:pt x="2" y="2"/>
                </a:moveTo>
                <a:cubicBezTo>
                  <a:pt x="2" y="2"/>
                  <a:pt x="0" y="2"/>
                  <a:pt x="0" y="1"/>
                </a:cubicBezTo>
                <a:cubicBezTo>
                  <a:pt x="0" y="0"/>
                  <a:pt x="0" y="1"/>
                  <a:pt x="1" y="1"/>
                </a:cubicBezTo>
                <a:cubicBezTo>
                  <a:pt x="2" y="1"/>
                  <a:pt x="3" y="1"/>
                  <a:pt x="2" y="2"/>
                </a:cubicBezTo>
                <a:cubicBezTo>
                  <a:pt x="2" y="2"/>
                  <a:pt x="2" y="2"/>
                  <a:pt x="2" y="2"/>
                </a:cubicBezTo>
                <a:close/>
              </a:path>
            </a:pathLst>
          </a:custGeom>
          <a:solidFill>
            <a:srgbClr val="FFD520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10" name="Freeform 986"/>
          <p:cNvSpPr>
            <a:spLocks/>
          </p:cNvSpPr>
          <p:nvPr/>
        </p:nvSpPr>
        <p:spPr bwMode="auto">
          <a:xfrm>
            <a:off x="3297238" y="5072063"/>
            <a:ext cx="22225" cy="34925"/>
          </a:xfrm>
          <a:custGeom>
            <a:avLst/>
            <a:gdLst/>
            <a:ahLst/>
            <a:cxnLst>
              <a:cxn ang="0">
                <a:pos x="4" y="9"/>
              </a:cxn>
              <a:cxn ang="0">
                <a:pos x="2" y="9"/>
              </a:cxn>
              <a:cxn ang="0">
                <a:pos x="0" y="5"/>
              </a:cxn>
              <a:cxn ang="0">
                <a:pos x="0" y="2"/>
              </a:cxn>
              <a:cxn ang="0">
                <a:pos x="1" y="1"/>
              </a:cxn>
              <a:cxn ang="0">
                <a:pos x="2" y="3"/>
              </a:cxn>
              <a:cxn ang="0">
                <a:pos x="4" y="7"/>
              </a:cxn>
              <a:cxn ang="0">
                <a:pos x="6" y="8"/>
              </a:cxn>
              <a:cxn ang="0">
                <a:pos x="4" y="9"/>
              </a:cxn>
            </a:cxnLst>
            <a:rect l="0" t="0" r="r" b="b"/>
            <a:pathLst>
              <a:path w="6" h="9">
                <a:moveTo>
                  <a:pt x="4" y="9"/>
                </a:moveTo>
                <a:cubicBezTo>
                  <a:pt x="4" y="9"/>
                  <a:pt x="3" y="9"/>
                  <a:pt x="2" y="9"/>
                </a:cubicBezTo>
                <a:cubicBezTo>
                  <a:pt x="2" y="8"/>
                  <a:pt x="1" y="6"/>
                  <a:pt x="0" y="5"/>
                </a:cubicBezTo>
                <a:cubicBezTo>
                  <a:pt x="0" y="3"/>
                  <a:pt x="0" y="3"/>
                  <a:pt x="0" y="2"/>
                </a:cubicBezTo>
                <a:cubicBezTo>
                  <a:pt x="0" y="1"/>
                  <a:pt x="0" y="0"/>
                  <a:pt x="1" y="1"/>
                </a:cubicBezTo>
                <a:cubicBezTo>
                  <a:pt x="1" y="2"/>
                  <a:pt x="1" y="2"/>
                  <a:pt x="2" y="3"/>
                </a:cubicBezTo>
                <a:cubicBezTo>
                  <a:pt x="2" y="5"/>
                  <a:pt x="2" y="6"/>
                  <a:pt x="4" y="7"/>
                </a:cubicBezTo>
                <a:cubicBezTo>
                  <a:pt x="5" y="8"/>
                  <a:pt x="6" y="7"/>
                  <a:pt x="6" y="8"/>
                </a:cubicBezTo>
                <a:cubicBezTo>
                  <a:pt x="5" y="8"/>
                  <a:pt x="4" y="9"/>
                  <a:pt x="4" y="9"/>
                </a:cubicBezTo>
                <a:close/>
              </a:path>
            </a:pathLst>
          </a:custGeom>
          <a:solidFill>
            <a:srgbClr val="FFD520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11" name="Freeform 987"/>
          <p:cNvSpPr>
            <a:spLocks/>
          </p:cNvSpPr>
          <p:nvPr/>
        </p:nvSpPr>
        <p:spPr bwMode="auto">
          <a:xfrm>
            <a:off x="3263901" y="5121275"/>
            <a:ext cx="6350" cy="4763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1" y="1"/>
              </a:cxn>
              <a:cxn ang="0">
                <a:pos x="1" y="0"/>
              </a:cxn>
            </a:cxnLst>
            <a:rect l="0" t="0" r="r" b="b"/>
            <a:pathLst>
              <a:path w="2" h="1">
                <a:moveTo>
                  <a:pt x="1" y="0"/>
                </a:moveTo>
                <a:cubicBezTo>
                  <a:pt x="1" y="0"/>
                  <a:pt x="0" y="0"/>
                  <a:pt x="1" y="1"/>
                </a:cubicBezTo>
                <a:cubicBezTo>
                  <a:pt x="2" y="1"/>
                  <a:pt x="2" y="1"/>
                  <a:pt x="1" y="0"/>
                </a:cubicBezTo>
                <a:close/>
              </a:path>
            </a:pathLst>
          </a:custGeom>
          <a:solidFill>
            <a:srgbClr val="FFD520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12" name="Freeform 988"/>
          <p:cNvSpPr>
            <a:spLocks/>
          </p:cNvSpPr>
          <p:nvPr/>
        </p:nvSpPr>
        <p:spPr bwMode="auto">
          <a:xfrm>
            <a:off x="3278188" y="4997450"/>
            <a:ext cx="15875" cy="11113"/>
          </a:xfrm>
          <a:custGeom>
            <a:avLst/>
            <a:gdLst/>
            <a:ahLst/>
            <a:cxnLst>
              <a:cxn ang="0">
                <a:pos x="1" y="2"/>
              </a:cxn>
              <a:cxn ang="0">
                <a:pos x="1" y="1"/>
              </a:cxn>
              <a:cxn ang="0">
                <a:pos x="2" y="0"/>
              </a:cxn>
              <a:cxn ang="0">
                <a:pos x="3" y="2"/>
              </a:cxn>
              <a:cxn ang="0">
                <a:pos x="2" y="3"/>
              </a:cxn>
              <a:cxn ang="0">
                <a:pos x="1" y="2"/>
              </a:cxn>
            </a:cxnLst>
            <a:rect l="0" t="0" r="r" b="b"/>
            <a:pathLst>
              <a:path w="4" h="3">
                <a:moveTo>
                  <a:pt x="1" y="2"/>
                </a:moveTo>
                <a:cubicBezTo>
                  <a:pt x="1" y="1"/>
                  <a:pt x="0" y="1"/>
                  <a:pt x="1" y="1"/>
                </a:cubicBezTo>
                <a:cubicBezTo>
                  <a:pt x="1" y="1"/>
                  <a:pt x="1" y="0"/>
                  <a:pt x="2" y="0"/>
                </a:cubicBezTo>
                <a:cubicBezTo>
                  <a:pt x="2" y="1"/>
                  <a:pt x="4" y="2"/>
                  <a:pt x="3" y="2"/>
                </a:cubicBezTo>
                <a:cubicBezTo>
                  <a:pt x="2" y="3"/>
                  <a:pt x="2" y="3"/>
                  <a:pt x="2" y="3"/>
                </a:cubicBezTo>
                <a:cubicBezTo>
                  <a:pt x="1" y="3"/>
                  <a:pt x="1" y="2"/>
                  <a:pt x="1" y="2"/>
                </a:cubicBezTo>
                <a:close/>
              </a:path>
            </a:pathLst>
          </a:custGeom>
          <a:solidFill>
            <a:srgbClr val="FFD520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13" name="Freeform 989"/>
          <p:cNvSpPr>
            <a:spLocks/>
          </p:cNvSpPr>
          <p:nvPr/>
        </p:nvSpPr>
        <p:spPr bwMode="auto">
          <a:xfrm>
            <a:off x="3217863" y="4933950"/>
            <a:ext cx="11113" cy="6350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2" y="1"/>
              </a:cxn>
              <a:cxn ang="0">
                <a:pos x="2" y="0"/>
              </a:cxn>
              <a:cxn ang="0">
                <a:pos x="0" y="1"/>
              </a:cxn>
            </a:cxnLst>
            <a:rect l="0" t="0" r="r" b="b"/>
            <a:pathLst>
              <a:path w="3" h="2">
                <a:moveTo>
                  <a:pt x="0" y="1"/>
                </a:moveTo>
                <a:cubicBezTo>
                  <a:pt x="0" y="1"/>
                  <a:pt x="1" y="2"/>
                  <a:pt x="2" y="1"/>
                </a:cubicBezTo>
                <a:cubicBezTo>
                  <a:pt x="2" y="1"/>
                  <a:pt x="3" y="1"/>
                  <a:pt x="2" y="0"/>
                </a:cubicBezTo>
                <a:cubicBezTo>
                  <a:pt x="0" y="0"/>
                  <a:pt x="0" y="0"/>
                  <a:pt x="0" y="1"/>
                </a:cubicBezTo>
                <a:close/>
              </a:path>
            </a:pathLst>
          </a:custGeom>
          <a:solidFill>
            <a:srgbClr val="FFD520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14" name="Freeform 990"/>
          <p:cNvSpPr>
            <a:spLocks/>
          </p:cNvSpPr>
          <p:nvPr/>
        </p:nvSpPr>
        <p:spPr bwMode="auto">
          <a:xfrm>
            <a:off x="3236913" y="4964113"/>
            <a:ext cx="7938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1" y="2"/>
              </a:cxn>
              <a:cxn ang="0">
                <a:pos x="1" y="0"/>
              </a:cxn>
              <a:cxn ang="0">
                <a:pos x="2" y="1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cubicBezTo>
                  <a:pt x="2" y="2"/>
                  <a:pt x="1" y="2"/>
                  <a:pt x="1" y="2"/>
                </a:cubicBezTo>
                <a:cubicBezTo>
                  <a:pt x="1" y="1"/>
                  <a:pt x="0" y="0"/>
                  <a:pt x="1" y="0"/>
                </a:cubicBezTo>
                <a:cubicBezTo>
                  <a:pt x="2" y="0"/>
                  <a:pt x="2" y="1"/>
                  <a:pt x="2" y="1"/>
                </a:cubicBezTo>
                <a:cubicBezTo>
                  <a:pt x="2" y="2"/>
                  <a:pt x="2" y="2"/>
                  <a:pt x="2" y="2"/>
                </a:cubicBezTo>
                <a:close/>
              </a:path>
            </a:pathLst>
          </a:custGeom>
          <a:solidFill>
            <a:srgbClr val="FFD520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15" name="Freeform 991"/>
          <p:cNvSpPr>
            <a:spLocks/>
          </p:cNvSpPr>
          <p:nvPr/>
        </p:nvSpPr>
        <p:spPr bwMode="auto">
          <a:xfrm>
            <a:off x="3116263" y="5072063"/>
            <a:ext cx="7938" cy="7938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1" y="0"/>
              </a:cxn>
              <a:cxn ang="0">
                <a:pos x="1" y="1"/>
              </a:cxn>
              <a:cxn ang="0">
                <a:pos x="0" y="1"/>
              </a:cxn>
            </a:cxnLst>
            <a:rect l="0" t="0" r="r" b="b"/>
            <a:pathLst>
              <a:path w="2" h="2">
                <a:moveTo>
                  <a:pt x="0" y="1"/>
                </a:moveTo>
                <a:cubicBezTo>
                  <a:pt x="0" y="1"/>
                  <a:pt x="1" y="0"/>
                  <a:pt x="1" y="0"/>
                </a:cubicBezTo>
                <a:cubicBezTo>
                  <a:pt x="1" y="0"/>
                  <a:pt x="2" y="1"/>
                  <a:pt x="1" y="1"/>
                </a:cubicBezTo>
                <a:cubicBezTo>
                  <a:pt x="1" y="1"/>
                  <a:pt x="0" y="2"/>
                  <a:pt x="0" y="1"/>
                </a:cubicBezTo>
                <a:close/>
              </a:path>
            </a:pathLst>
          </a:custGeom>
          <a:solidFill>
            <a:srgbClr val="FFD520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16" name="Freeform 992"/>
          <p:cNvSpPr>
            <a:spLocks/>
          </p:cNvSpPr>
          <p:nvPr/>
        </p:nvSpPr>
        <p:spPr bwMode="auto">
          <a:xfrm>
            <a:off x="3116263" y="5065713"/>
            <a:ext cx="7938" cy="6350"/>
          </a:xfrm>
          <a:custGeom>
            <a:avLst/>
            <a:gdLst/>
            <a:ahLst/>
            <a:cxnLst>
              <a:cxn ang="0">
                <a:pos x="1" y="2"/>
              </a:cxn>
              <a:cxn ang="0">
                <a:pos x="0" y="1"/>
              </a:cxn>
              <a:cxn ang="0">
                <a:pos x="1" y="1"/>
              </a:cxn>
              <a:cxn ang="0">
                <a:pos x="2" y="1"/>
              </a:cxn>
              <a:cxn ang="0">
                <a:pos x="1" y="2"/>
              </a:cxn>
            </a:cxnLst>
            <a:rect l="0" t="0" r="r" b="b"/>
            <a:pathLst>
              <a:path w="2" h="2">
                <a:moveTo>
                  <a:pt x="1" y="2"/>
                </a:moveTo>
                <a:cubicBezTo>
                  <a:pt x="1" y="2"/>
                  <a:pt x="0" y="2"/>
                  <a:pt x="0" y="1"/>
                </a:cubicBezTo>
                <a:cubicBezTo>
                  <a:pt x="1" y="0"/>
                  <a:pt x="1" y="0"/>
                  <a:pt x="1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2"/>
                  <a:pt x="1" y="2"/>
                  <a:pt x="1" y="2"/>
                </a:cubicBezTo>
                <a:close/>
              </a:path>
            </a:pathLst>
          </a:custGeom>
          <a:solidFill>
            <a:srgbClr val="FFD520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17" name="Freeform 993"/>
          <p:cNvSpPr>
            <a:spLocks/>
          </p:cNvSpPr>
          <p:nvPr/>
        </p:nvSpPr>
        <p:spPr bwMode="auto">
          <a:xfrm>
            <a:off x="3121026" y="5057775"/>
            <a:ext cx="14288" cy="19050"/>
          </a:xfrm>
          <a:custGeom>
            <a:avLst/>
            <a:gdLst/>
            <a:ahLst/>
            <a:cxnLst>
              <a:cxn ang="0">
                <a:pos x="1" y="2"/>
              </a:cxn>
              <a:cxn ang="0">
                <a:pos x="1" y="1"/>
              </a:cxn>
              <a:cxn ang="0">
                <a:pos x="2" y="1"/>
              </a:cxn>
              <a:cxn ang="0">
                <a:pos x="3" y="2"/>
              </a:cxn>
              <a:cxn ang="0">
                <a:pos x="2" y="4"/>
              </a:cxn>
              <a:cxn ang="0">
                <a:pos x="1" y="2"/>
              </a:cxn>
            </a:cxnLst>
            <a:rect l="0" t="0" r="r" b="b"/>
            <a:pathLst>
              <a:path w="4" h="5">
                <a:moveTo>
                  <a:pt x="1" y="2"/>
                </a:moveTo>
                <a:cubicBezTo>
                  <a:pt x="1" y="2"/>
                  <a:pt x="0" y="2"/>
                  <a:pt x="1" y="1"/>
                </a:cubicBezTo>
                <a:cubicBezTo>
                  <a:pt x="1" y="1"/>
                  <a:pt x="1" y="0"/>
                  <a:pt x="2" y="1"/>
                </a:cubicBezTo>
                <a:cubicBezTo>
                  <a:pt x="3" y="1"/>
                  <a:pt x="4" y="1"/>
                  <a:pt x="3" y="2"/>
                </a:cubicBezTo>
                <a:cubicBezTo>
                  <a:pt x="3" y="3"/>
                  <a:pt x="2" y="5"/>
                  <a:pt x="2" y="4"/>
                </a:cubicBezTo>
                <a:cubicBezTo>
                  <a:pt x="1" y="3"/>
                  <a:pt x="2" y="3"/>
                  <a:pt x="1" y="2"/>
                </a:cubicBezTo>
                <a:close/>
              </a:path>
            </a:pathLst>
          </a:custGeom>
          <a:solidFill>
            <a:srgbClr val="FFD520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18" name="Freeform 994"/>
          <p:cNvSpPr>
            <a:spLocks/>
          </p:cNvSpPr>
          <p:nvPr/>
        </p:nvSpPr>
        <p:spPr bwMode="auto">
          <a:xfrm>
            <a:off x="3275013" y="4994275"/>
            <a:ext cx="3175" cy="3175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0" y="0"/>
              </a:cxn>
              <a:cxn ang="0">
                <a:pos x="1" y="0"/>
              </a:cxn>
              <a:cxn ang="0">
                <a:pos x="0" y="1"/>
              </a:cxn>
            </a:cxnLst>
            <a:rect l="0" t="0" r="r" b="b"/>
            <a:pathLst>
              <a:path w="1" h="1">
                <a:moveTo>
                  <a:pt x="0" y="1"/>
                </a:moveTo>
                <a:cubicBezTo>
                  <a:pt x="0" y="1"/>
                  <a:pt x="0" y="1"/>
                  <a:pt x="0" y="0"/>
                </a:cubicBezTo>
                <a:cubicBezTo>
                  <a:pt x="0" y="0"/>
                  <a:pt x="0" y="0"/>
                  <a:pt x="1" y="0"/>
                </a:cubicBezTo>
                <a:cubicBezTo>
                  <a:pt x="1" y="0"/>
                  <a:pt x="0" y="1"/>
                  <a:pt x="0" y="1"/>
                </a:cubicBezTo>
                <a:close/>
              </a:path>
            </a:pathLst>
          </a:custGeom>
          <a:solidFill>
            <a:srgbClr val="FFD520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19" name="Freeform 995"/>
          <p:cNvSpPr>
            <a:spLocks/>
          </p:cNvSpPr>
          <p:nvPr/>
        </p:nvSpPr>
        <p:spPr bwMode="auto">
          <a:xfrm>
            <a:off x="3236913" y="5184775"/>
            <a:ext cx="4763" cy="4763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1" y="0"/>
              </a:cxn>
              <a:cxn ang="0">
                <a:pos x="1" y="0"/>
              </a:cxn>
              <a:cxn ang="0">
                <a:pos x="0" y="1"/>
              </a:cxn>
            </a:cxnLst>
            <a:rect l="0" t="0" r="r" b="b"/>
            <a:pathLst>
              <a:path w="1" h="1">
                <a:moveTo>
                  <a:pt x="0" y="1"/>
                </a:moveTo>
                <a:cubicBezTo>
                  <a:pt x="0" y="1"/>
                  <a:pt x="0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0" y="1"/>
                  <a:pt x="0" y="1"/>
                </a:cubicBezTo>
                <a:close/>
              </a:path>
            </a:pathLst>
          </a:custGeom>
          <a:solidFill>
            <a:srgbClr val="FFD520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20" name="Freeform 996"/>
          <p:cNvSpPr>
            <a:spLocks/>
          </p:cNvSpPr>
          <p:nvPr/>
        </p:nvSpPr>
        <p:spPr bwMode="auto">
          <a:xfrm>
            <a:off x="3225801" y="5178425"/>
            <a:ext cx="7938" cy="6350"/>
          </a:xfrm>
          <a:custGeom>
            <a:avLst/>
            <a:gdLst/>
            <a:ahLst/>
            <a:cxnLst>
              <a:cxn ang="0">
                <a:pos x="1" y="1"/>
              </a:cxn>
              <a:cxn ang="0">
                <a:pos x="0" y="1"/>
              </a:cxn>
              <a:cxn ang="0">
                <a:pos x="1" y="0"/>
              </a:cxn>
              <a:cxn ang="0">
                <a:pos x="2" y="1"/>
              </a:cxn>
              <a:cxn ang="0">
                <a:pos x="1" y="1"/>
              </a:cxn>
            </a:cxnLst>
            <a:rect l="0" t="0" r="r" b="b"/>
            <a:pathLst>
              <a:path w="2" h="2">
                <a:moveTo>
                  <a:pt x="1" y="1"/>
                </a:moveTo>
                <a:cubicBezTo>
                  <a:pt x="1" y="1"/>
                  <a:pt x="0" y="2"/>
                  <a:pt x="0" y="1"/>
                </a:cubicBezTo>
                <a:cubicBezTo>
                  <a:pt x="0" y="0"/>
                  <a:pt x="0" y="0"/>
                  <a:pt x="1" y="0"/>
                </a:cubicBezTo>
                <a:cubicBezTo>
                  <a:pt x="1" y="0"/>
                  <a:pt x="2" y="1"/>
                  <a:pt x="2" y="1"/>
                </a:cubicBezTo>
                <a:cubicBezTo>
                  <a:pt x="2" y="1"/>
                  <a:pt x="1" y="1"/>
                  <a:pt x="1" y="1"/>
                </a:cubicBezTo>
                <a:close/>
              </a:path>
            </a:pathLst>
          </a:custGeom>
          <a:solidFill>
            <a:srgbClr val="FFD520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21" name="Freeform 997"/>
          <p:cNvSpPr>
            <a:spLocks/>
          </p:cNvSpPr>
          <p:nvPr/>
        </p:nvSpPr>
        <p:spPr bwMode="auto">
          <a:xfrm>
            <a:off x="3222626" y="4922838"/>
            <a:ext cx="157163" cy="269875"/>
          </a:xfrm>
          <a:custGeom>
            <a:avLst/>
            <a:gdLst/>
            <a:ahLst/>
            <a:cxnLst>
              <a:cxn ang="0">
                <a:pos x="22" y="3"/>
              </a:cxn>
              <a:cxn ang="0">
                <a:pos x="18" y="2"/>
              </a:cxn>
              <a:cxn ang="0">
                <a:pos x="16" y="1"/>
              </a:cxn>
              <a:cxn ang="0">
                <a:pos x="12" y="0"/>
              </a:cxn>
              <a:cxn ang="0">
                <a:pos x="6" y="1"/>
              </a:cxn>
              <a:cxn ang="0">
                <a:pos x="6" y="5"/>
              </a:cxn>
              <a:cxn ang="0">
                <a:pos x="2" y="4"/>
              </a:cxn>
              <a:cxn ang="0">
                <a:pos x="1" y="7"/>
              </a:cxn>
              <a:cxn ang="0">
                <a:pos x="3" y="7"/>
              </a:cxn>
              <a:cxn ang="0">
                <a:pos x="7" y="11"/>
              </a:cxn>
              <a:cxn ang="0">
                <a:pos x="11" y="11"/>
              </a:cxn>
              <a:cxn ang="0">
                <a:pos x="13" y="13"/>
              </a:cxn>
              <a:cxn ang="0">
                <a:pos x="16" y="16"/>
              </a:cxn>
              <a:cxn ang="0">
                <a:pos x="18" y="19"/>
              </a:cxn>
              <a:cxn ang="0">
                <a:pos x="18" y="20"/>
              </a:cxn>
              <a:cxn ang="0">
                <a:pos x="21" y="19"/>
              </a:cxn>
              <a:cxn ang="0">
                <a:pos x="22" y="21"/>
              </a:cxn>
              <a:cxn ang="0">
                <a:pos x="21" y="24"/>
              </a:cxn>
              <a:cxn ang="0">
                <a:pos x="24" y="28"/>
              </a:cxn>
              <a:cxn ang="0">
                <a:pos x="21" y="28"/>
              </a:cxn>
              <a:cxn ang="0">
                <a:pos x="19" y="31"/>
              </a:cxn>
              <a:cxn ang="0">
                <a:pos x="17" y="34"/>
              </a:cxn>
              <a:cxn ang="0">
                <a:pos x="20" y="34"/>
              </a:cxn>
              <a:cxn ang="0">
                <a:pos x="20" y="33"/>
              </a:cxn>
              <a:cxn ang="0">
                <a:pos x="23" y="34"/>
              </a:cxn>
              <a:cxn ang="0">
                <a:pos x="25" y="37"/>
              </a:cxn>
              <a:cxn ang="0">
                <a:pos x="27" y="38"/>
              </a:cxn>
              <a:cxn ang="0">
                <a:pos x="26" y="40"/>
              </a:cxn>
              <a:cxn ang="0">
                <a:pos x="31" y="42"/>
              </a:cxn>
              <a:cxn ang="0">
                <a:pos x="32" y="43"/>
              </a:cxn>
              <a:cxn ang="0">
                <a:pos x="26" y="42"/>
              </a:cxn>
              <a:cxn ang="0">
                <a:pos x="27" y="44"/>
              </a:cxn>
              <a:cxn ang="0">
                <a:pos x="29" y="46"/>
              </a:cxn>
              <a:cxn ang="0">
                <a:pos x="28" y="48"/>
              </a:cxn>
              <a:cxn ang="0">
                <a:pos x="26" y="53"/>
              </a:cxn>
              <a:cxn ang="0">
                <a:pos x="25" y="53"/>
              </a:cxn>
              <a:cxn ang="0">
                <a:pos x="25" y="55"/>
              </a:cxn>
              <a:cxn ang="0">
                <a:pos x="25" y="58"/>
              </a:cxn>
              <a:cxn ang="0">
                <a:pos x="24" y="60"/>
              </a:cxn>
              <a:cxn ang="0">
                <a:pos x="22" y="59"/>
              </a:cxn>
              <a:cxn ang="0">
                <a:pos x="24" y="57"/>
              </a:cxn>
              <a:cxn ang="0">
                <a:pos x="20" y="56"/>
              </a:cxn>
              <a:cxn ang="0">
                <a:pos x="17" y="56"/>
              </a:cxn>
              <a:cxn ang="0">
                <a:pos x="14" y="57"/>
              </a:cxn>
              <a:cxn ang="0">
                <a:pos x="12" y="61"/>
              </a:cxn>
              <a:cxn ang="0">
                <a:pos x="11" y="67"/>
              </a:cxn>
              <a:cxn ang="0">
                <a:pos x="9" y="70"/>
              </a:cxn>
              <a:cxn ang="0">
                <a:pos x="17" y="70"/>
              </a:cxn>
              <a:cxn ang="0">
                <a:pos x="16" y="67"/>
              </a:cxn>
              <a:cxn ang="0">
                <a:pos x="18" y="62"/>
              </a:cxn>
              <a:cxn ang="0">
                <a:pos x="19" y="67"/>
              </a:cxn>
              <a:cxn ang="0">
                <a:pos x="42" y="35"/>
              </a:cxn>
            </a:cxnLst>
            <a:rect l="0" t="0" r="r" b="b"/>
            <a:pathLst>
              <a:path w="42" h="72">
                <a:moveTo>
                  <a:pt x="42" y="35"/>
                </a:moveTo>
                <a:cubicBezTo>
                  <a:pt x="42" y="21"/>
                  <a:pt x="34" y="8"/>
                  <a:pt x="22" y="3"/>
                </a:cubicBezTo>
                <a:cubicBezTo>
                  <a:pt x="20" y="3"/>
                  <a:pt x="19" y="3"/>
                  <a:pt x="18" y="3"/>
                </a:cubicBezTo>
                <a:cubicBezTo>
                  <a:pt x="17" y="3"/>
                  <a:pt x="18" y="2"/>
                  <a:pt x="18" y="2"/>
                </a:cubicBezTo>
                <a:cubicBezTo>
                  <a:pt x="18" y="2"/>
                  <a:pt x="17" y="1"/>
                  <a:pt x="16" y="2"/>
                </a:cubicBezTo>
                <a:cubicBezTo>
                  <a:pt x="14" y="4"/>
                  <a:pt x="15" y="2"/>
                  <a:pt x="16" y="1"/>
                </a:cubicBezTo>
                <a:cubicBezTo>
                  <a:pt x="16" y="1"/>
                  <a:pt x="16" y="1"/>
                  <a:pt x="16" y="1"/>
                </a:cubicBezTo>
                <a:cubicBezTo>
                  <a:pt x="15" y="0"/>
                  <a:pt x="13" y="0"/>
                  <a:pt x="12" y="0"/>
                </a:cubicBezTo>
                <a:cubicBezTo>
                  <a:pt x="11" y="0"/>
                  <a:pt x="9" y="1"/>
                  <a:pt x="8" y="1"/>
                </a:cubicBezTo>
                <a:cubicBezTo>
                  <a:pt x="7" y="2"/>
                  <a:pt x="7" y="1"/>
                  <a:pt x="6" y="1"/>
                </a:cubicBezTo>
                <a:cubicBezTo>
                  <a:pt x="6" y="2"/>
                  <a:pt x="6" y="3"/>
                  <a:pt x="7" y="4"/>
                </a:cubicBezTo>
                <a:cubicBezTo>
                  <a:pt x="7" y="5"/>
                  <a:pt x="7" y="5"/>
                  <a:pt x="6" y="5"/>
                </a:cubicBezTo>
                <a:cubicBezTo>
                  <a:pt x="6" y="5"/>
                  <a:pt x="5" y="6"/>
                  <a:pt x="4" y="5"/>
                </a:cubicBezTo>
                <a:cubicBezTo>
                  <a:pt x="4" y="5"/>
                  <a:pt x="3" y="4"/>
                  <a:pt x="2" y="4"/>
                </a:cubicBezTo>
                <a:cubicBezTo>
                  <a:pt x="1" y="4"/>
                  <a:pt x="2" y="5"/>
                  <a:pt x="1" y="5"/>
                </a:cubicBezTo>
                <a:cubicBezTo>
                  <a:pt x="1" y="5"/>
                  <a:pt x="0" y="6"/>
                  <a:pt x="1" y="7"/>
                </a:cubicBezTo>
                <a:cubicBezTo>
                  <a:pt x="1" y="7"/>
                  <a:pt x="1" y="8"/>
                  <a:pt x="1" y="8"/>
                </a:cubicBezTo>
                <a:cubicBezTo>
                  <a:pt x="2" y="8"/>
                  <a:pt x="3" y="8"/>
                  <a:pt x="3" y="7"/>
                </a:cubicBezTo>
                <a:cubicBezTo>
                  <a:pt x="3" y="7"/>
                  <a:pt x="4" y="8"/>
                  <a:pt x="4" y="9"/>
                </a:cubicBezTo>
                <a:cubicBezTo>
                  <a:pt x="5" y="10"/>
                  <a:pt x="7" y="10"/>
                  <a:pt x="7" y="11"/>
                </a:cubicBezTo>
                <a:cubicBezTo>
                  <a:pt x="7" y="11"/>
                  <a:pt x="9" y="11"/>
                  <a:pt x="10" y="11"/>
                </a:cubicBezTo>
                <a:cubicBezTo>
                  <a:pt x="10" y="11"/>
                  <a:pt x="11" y="10"/>
                  <a:pt x="11" y="11"/>
                </a:cubicBezTo>
                <a:cubicBezTo>
                  <a:pt x="11" y="11"/>
                  <a:pt x="12" y="11"/>
                  <a:pt x="13" y="11"/>
                </a:cubicBezTo>
                <a:cubicBezTo>
                  <a:pt x="14" y="12"/>
                  <a:pt x="13" y="12"/>
                  <a:pt x="13" y="13"/>
                </a:cubicBezTo>
                <a:cubicBezTo>
                  <a:pt x="13" y="13"/>
                  <a:pt x="14" y="15"/>
                  <a:pt x="16" y="15"/>
                </a:cubicBezTo>
                <a:cubicBezTo>
                  <a:pt x="17" y="15"/>
                  <a:pt x="16" y="15"/>
                  <a:pt x="16" y="16"/>
                </a:cubicBezTo>
                <a:cubicBezTo>
                  <a:pt x="17" y="17"/>
                  <a:pt x="17" y="17"/>
                  <a:pt x="18" y="18"/>
                </a:cubicBezTo>
                <a:cubicBezTo>
                  <a:pt x="18" y="18"/>
                  <a:pt x="18" y="19"/>
                  <a:pt x="18" y="19"/>
                </a:cubicBezTo>
                <a:cubicBezTo>
                  <a:pt x="18" y="19"/>
                  <a:pt x="17" y="19"/>
                  <a:pt x="17" y="19"/>
                </a:cubicBezTo>
                <a:cubicBezTo>
                  <a:pt x="17" y="20"/>
                  <a:pt x="16" y="21"/>
                  <a:pt x="18" y="20"/>
                </a:cubicBezTo>
                <a:cubicBezTo>
                  <a:pt x="20" y="20"/>
                  <a:pt x="18" y="19"/>
                  <a:pt x="19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20"/>
                  <a:pt x="21" y="20"/>
                  <a:pt x="22" y="20"/>
                </a:cubicBezTo>
                <a:cubicBezTo>
                  <a:pt x="23" y="20"/>
                  <a:pt x="23" y="21"/>
                  <a:pt x="22" y="21"/>
                </a:cubicBezTo>
                <a:cubicBezTo>
                  <a:pt x="22" y="21"/>
                  <a:pt x="21" y="22"/>
                  <a:pt x="22" y="23"/>
                </a:cubicBezTo>
                <a:cubicBezTo>
                  <a:pt x="22" y="23"/>
                  <a:pt x="21" y="24"/>
                  <a:pt x="21" y="24"/>
                </a:cubicBezTo>
                <a:cubicBezTo>
                  <a:pt x="21" y="25"/>
                  <a:pt x="23" y="24"/>
                  <a:pt x="23" y="25"/>
                </a:cubicBezTo>
                <a:cubicBezTo>
                  <a:pt x="24" y="26"/>
                  <a:pt x="24" y="26"/>
                  <a:pt x="24" y="28"/>
                </a:cubicBezTo>
                <a:cubicBezTo>
                  <a:pt x="25" y="29"/>
                  <a:pt x="25" y="29"/>
                  <a:pt x="23" y="29"/>
                </a:cubicBezTo>
                <a:cubicBezTo>
                  <a:pt x="22" y="28"/>
                  <a:pt x="22" y="27"/>
                  <a:pt x="21" y="28"/>
                </a:cubicBezTo>
                <a:cubicBezTo>
                  <a:pt x="20" y="29"/>
                  <a:pt x="21" y="29"/>
                  <a:pt x="21" y="30"/>
                </a:cubicBezTo>
                <a:cubicBezTo>
                  <a:pt x="20" y="32"/>
                  <a:pt x="20" y="31"/>
                  <a:pt x="19" y="31"/>
                </a:cubicBezTo>
                <a:cubicBezTo>
                  <a:pt x="18" y="31"/>
                  <a:pt x="18" y="33"/>
                  <a:pt x="18" y="33"/>
                </a:cubicBezTo>
                <a:cubicBezTo>
                  <a:pt x="18" y="33"/>
                  <a:pt x="16" y="34"/>
                  <a:pt x="17" y="34"/>
                </a:cubicBezTo>
                <a:cubicBezTo>
                  <a:pt x="17" y="35"/>
                  <a:pt x="18" y="34"/>
                  <a:pt x="19" y="35"/>
                </a:cubicBezTo>
                <a:cubicBezTo>
                  <a:pt x="19" y="35"/>
                  <a:pt x="20" y="34"/>
                  <a:pt x="20" y="34"/>
                </a:cubicBezTo>
                <a:cubicBezTo>
                  <a:pt x="20" y="33"/>
                  <a:pt x="19" y="33"/>
                  <a:pt x="19" y="33"/>
                </a:cubicBezTo>
                <a:cubicBezTo>
                  <a:pt x="19" y="33"/>
                  <a:pt x="20" y="33"/>
                  <a:pt x="20" y="33"/>
                </a:cubicBezTo>
                <a:cubicBezTo>
                  <a:pt x="20" y="33"/>
                  <a:pt x="20" y="32"/>
                  <a:pt x="21" y="32"/>
                </a:cubicBezTo>
                <a:cubicBezTo>
                  <a:pt x="22" y="33"/>
                  <a:pt x="22" y="34"/>
                  <a:pt x="23" y="34"/>
                </a:cubicBezTo>
                <a:cubicBezTo>
                  <a:pt x="23" y="35"/>
                  <a:pt x="23" y="36"/>
                  <a:pt x="24" y="36"/>
                </a:cubicBezTo>
                <a:cubicBezTo>
                  <a:pt x="24" y="37"/>
                  <a:pt x="25" y="37"/>
                  <a:pt x="25" y="37"/>
                </a:cubicBezTo>
                <a:cubicBezTo>
                  <a:pt x="24" y="37"/>
                  <a:pt x="26" y="38"/>
                  <a:pt x="26" y="38"/>
                </a:cubicBezTo>
                <a:cubicBezTo>
                  <a:pt x="27" y="38"/>
                  <a:pt x="27" y="38"/>
                  <a:pt x="27" y="38"/>
                </a:cubicBezTo>
                <a:cubicBezTo>
                  <a:pt x="27" y="38"/>
                  <a:pt x="27" y="39"/>
                  <a:pt x="27" y="39"/>
                </a:cubicBezTo>
                <a:cubicBezTo>
                  <a:pt x="27" y="39"/>
                  <a:pt x="27" y="40"/>
                  <a:pt x="26" y="40"/>
                </a:cubicBezTo>
                <a:cubicBezTo>
                  <a:pt x="26" y="40"/>
                  <a:pt x="26" y="41"/>
                  <a:pt x="28" y="41"/>
                </a:cubicBezTo>
                <a:cubicBezTo>
                  <a:pt x="29" y="42"/>
                  <a:pt x="30" y="42"/>
                  <a:pt x="31" y="42"/>
                </a:cubicBezTo>
                <a:cubicBezTo>
                  <a:pt x="32" y="43"/>
                  <a:pt x="33" y="43"/>
                  <a:pt x="33" y="44"/>
                </a:cubicBezTo>
                <a:cubicBezTo>
                  <a:pt x="33" y="44"/>
                  <a:pt x="32" y="44"/>
                  <a:pt x="32" y="43"/>
                </a:cubicBezTo>
                <a:cubicBezTo>
                  <a:pt x="31" y="43"/>
                  <a:pt x="31" y="43"/>
                  <a:pt x="30" y="43"/>
                </a:cubicBezTo>
                <a:cubicBezTo>
                  <a:pt x="29" y="42"/>
                  <a:pt x="28" y="42"/>
                  <a:pt x="26" y="42"/>
                </a:cubicBezTo>
                <a:cubicBezTo>
                  <a:pt x="25" y="41"/>
                  <a:pt x="25" y="42"/>
                  <a:pt x="25" y="43"/>
                </a:cubicBezTo>
                <a:cubicBezTo>
                  <a:pt x="25" y="43"/>
                  <a:pt x="26" y="43"/>
                  <a:pt x="27" y="44"/>
                </a:cubicBezTo>
                <a:cubicBezTo>
                  <a:pt x="27" y="46"/>
                  <a:pt x="27" y="45"/>
                  <a:pt x="28" y="45"/>
                </a:cubicBezTo>
                <a:cubicBezTo>
                  <a:pt x="30" y="45"/>
                  <a:pt x="29" y="45"/>
                  <a:pt x="29" y="46"/>
                </a:cubicBezTo>
                <a:cubicBezTo>
                  <a:pt x="28" y="46"/>
                  <a:pt x="27" y="46"/>
                  <a:pt x="28" y="47"/>
                </a:cubicBezTo>
                <a:cubicBezTo>
                  <a:pt x="29" y="48"/>
                  <a:pt x="28" y="48"/>
                  <a:pt x="28" y="48"/>
                </a:cubicBezTo>
                <a:cubicBezTo>
                  <a:pt x="27" y="48"/>
                  <a:pt x="28" y="49"/>
                  <a:pt x="27" y="50"/>
                </a:cubicBezTo>
                <a:cubicBezTo>
                  <a:pt x="26" y="50"/>
                  <a:pt x="26" y="52"/>
                  <a:pt x="26" y="53"/>
                </a:cubicBezTo>
                <a:cubicBezTo>
                  <a:pt x="26" y="54"/>
                  <a:pt x="26" y="54"/>
                  <a:pt x="26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4" y="53"/>
                  <a:pt x="23" y="54"/>
                  <a:pt x="24" y="54"/>
                </a:cubicBezTo>
                <a:cubicBezTo>
                  <a:pt x="24" y="54"/>
                  <a:pt x="25" y="55"/>
                  <a:pt x="25" y="55"/>
                </a:cubicBezTo>
                <a:cubicBezTo>
                  <a:pt x="26" y="55"/>
                  <a:pt x="26" y="56"/>
                  <a:pt x="25" y="56"/>
                </a:cubicBezTo>
                <a:cubicBezTo>
                  <a:pt x="25" y="57"/>
                  <a:pt x="25" y="58"/>
                  <a:pt x="25" y="58"/>
                </a:cubicBezTo>
                <a:cubicBezTo>
                  <a:pt x="25" y="58"/>
                  <a:pt x="25" y="59"/>
                  <a:pt x="25" y="59"/>
                </a:cubicBezTo>
                <a:cubicBezTo>
                  <a:pt x="25" y="59"/>
                  <a:pt x="24" y="59"/>
                  <a:pt x="24" y="60"/>
                </a:cubicBezTo>
                <a:cubicBezTo>
                  <a:pt x="24" y="61"/>
                  <a:pt x="23" y="60"/>
                  <a:pt x="23" y="59"/>
                </a:cubicBezTo>
                <a:cubicBezTo>
                  <a:pt x="22" y="59"/>
                  <a:pt x="22" y="59"/>
                  <a:pt x="22" y="59"/>
                </a:cubicBezTo>
                <a:cubicBezTo>
                  <a:pt x="21" y="59"/>
                  <a:pt x="22" y="58"/>
                  <a:pt x="23" y="58"/>
                </a:cubicBezTo>
                <a:cubicBezTo>
                  <a:pt x="24" y="58"/>
                  <a:pt x="24" y="58"/>
                  <a:pt x="24" y="57"/>
                </a:cubicBezTo>
                <a:cubicBezTo>
                  <a:pt x="24" y="55"/>
                  <a:pt x="24" y="55"/>
                  <a:pt x="22" y="55"/>
                </a:cubicBezTo>
                <a:cubicBezTo>
                  <a:pt x="19" y="56"/>
                  <a:pt x="20" y="56"/>
                  <a:pt x="20" y="56"/>
                </a:cubicBezTo>
                <a:cubicBezTo>
                  <a:pt x="20" y="55"/>
                  <a:pt x="19" y="55"/>
                  <a:pt x="18" y="55"/>
                </a:cubicBezTo>
                <a:cubicBezTo>
                  <a:pt x="18" y="55"/>
                  <a:pt x="17" y="55"/>
                  <a:pt x="17" y="56"/>
                </a:cubicBezTo>
                <a:cubicBezTo>
                  <a:pt x="17" y="56"/>
                  <a:pt x="17" y="56"/>
                  <a:pt x="16" y="56"/>
                </a:cubicBezTo>
                <a:cubicBezTo>
                  <a:pt x="16" y="55"/>
                  <a:pt x="15" y="57"/>
                  <a:pt x="14" y="57"/>
                </a:cubicBezTo>
                <a:cubicBezTo>
                  <a:pt x="14" y="58"/>
                  <a:pt x="13" y="58"/>
                  <a:pt x="12" y="59"/>
                </a:cubicBezTo>
                <a:cubicBezTo>
                  <a:pt x="12" y="60"/>
                  <a:pt x="10" y="61"/>
                  <a:pt x="12" y="61"/>
                </a:cubicBezTo>
                <a:cubicBezTo>
                  <a:pt x="13" y="62"/>
                  <a:pt x="12" y="61"/>
                  <a:pt x="12" y="64"/>
                </a:cubicBezTo>
                <a:cubicBezTo>
                  <a:pt x="11" y="66"/>
                  <a:pt x="10" y="66"/>
                  <a:pt x="11" y="67"/>
                </a:cubicBezTo>
                <a:cubicBezTo>
                  <a:pt x="11" y="67"/>
                  <a:pt x="11" y="67"/>
                  <a:pt x="10" y="67"/>
                </a:cubicBezTo>
                <a:cubicBezTo>
                  <a:pt x="10" y="68"/>
                  <a:pt x="9" y="69"/>
                  <a:pt x="9" y="70"/>
                </a:cubicBezTo>
                <a:cubicBezTo>
                  <a:pt x="9" y="70"/>
                  <a:pt x="9" y="71"/>
                  <a:pt x="9" y="72"/>
                </a:cubicBezTo>
                <a:cubicBezTo>
                  <a:pt x="12" y="71"/>
                  <a:pt x="15" y="71"/>
                  <a:pt x="17" y="70"/>
                </a:cubicBezTo>
                <a:cubicBezTo>
                  <a:pt x="17" y="70"/>
                  <a:pt x="17" y="70"/>
                  <a:pt x="17" y="69"/>
                </a:cubicBezTo>
                <a:cubicBezTo>
                  <a:pt x="17" y="68"/>
                  <a:pt x="16" y="67"/>
                  <a:pt x="16" y="67"/>
                </a:cubicBezTo>
                <a:cubicBezTo>
                  <a:pt x="16" y="66"/>
                  <a:pt x="17" y="65"/>
                  <a:pt x="17" y="65"/>
                </a:cubicBezTo>
                <a:cubicBezTo>
                  <a:pt x="17" y="64"/>
                  <a:pt x="17" y="62"/>
                  <a:pt x="18" y="62"/>
                </a:cubicBezTo>
                <a:cubicBezTo>
                  <a:pt x="19" y="62"/>
                  <a:pt x="18" y="65"/>
                  <a:pt x="18" y="65"/>
                </a:cubicBezTo>
                <a:cubicBezTo>
                  <a:pt x="17" y="66"/>
                  <a:pt x="18" y="67"/>
                  <a:pt x="19" y="67"/>
                </a:cubicBezTo>
                <a:cubicBezTo>
                  <a:pt x="20" y="68"/>
                  <a:pt x="19" y="68"/>
                  <a:pt x="19" y="69"/>
                </a:cubicBezTo>
                <a:cubicBezTo>
                  <a:pt x="33" y="64"/>
                  <a:pt x="42" y="51"/>
                  <a:pt x="42" y="35"/>
                </a:cubicBezTo>
                <a:close/>
              </a:path>
            </a:pathLst>
          </a:custGeom>
          <a:solidFill>
            <a:srgbClr val="FFD520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22" name="Freeform 998"/>
          <p:cNvSpPr>
            <a:spLocks/>
          </p:cNvSpPr>
          <p:nvPr/>
        </p:nvSpPr>
        <p:spPr bwMode="auto">
          <a:xfrm>
            <a:off x="3109913" y="4926013"/>
            <a:ext cx="115888" cy="146050"/>
          </a:xfrm>
          <a:custGeom>
            <a:avLst/>
            <a:gdLst/>
            <a:ahLst/>
            <a:cxnLst>
              <a:cxn ang="0">
                <a:pos x="18" y="5"/>
              </a:cxn>
              <a:cxn ang="0">
                <a:pos x="16" y="4"/>
              </a:cxn>
              <a:cxn ang="0">
                <a:pos x="0" y="32"/>
              </a:cxn>
              <a:cxn ang="0">
                <a:pos x="2" y="34"/>
              </a:cxn>
              <a:cxn ang="0">
                <a:pos x="4" y="35"/>
              </a:cxn>
              <a:cxn ang="0">
                <a:pos x="7" y="36"/>
              </a:cxn>
              <a:cxn ang="0">
                <a:pos x="8" y="38"/>
              </a:cxn>
              <a:cxn ang="0">
                <a:pos x="10" y="38"/>
              </a:cxn>
              <a:cxn ang="0">
                <a:pos x="11" y="37"/>
              </a:cxn>
              <a:cxn ang="0">
                <a:pos x="11" y="36"/>
              </a:cxn>
              <a:cxn ang="0">
                <a:pos x="11" y="35"/>
              </a:cxn>
              <a:cxn ang="0">
                <a:pos x="12" y="33"/>
              </a:cxn>
              <a:cxn ang="0">
                <a:pos x="11" y="32"/>
              </a:cxn>
              <a:cxn ang="0">
                <a:pos x="10" y="31"/>
              </a:cxn>
              <a:cxn ang="0">
                <a:pos x="10" y="30"/>
              </a:cxn>
              <a:cxn ang="0">
                <a:pos x="10" y="29"/>
              </a:cxn>
              <a:cxn ang="0">
                <a:pos x="11" y="28"/>
              </a:cxn>
              <a:cxn ang="0">
                <a:pos x="11" y="26"/>
              </a:cxn>
              <a:cxn ang="0">
                <a:pos x="11" y="25"/>
              </a:cxn>
              <a:cxn ang="0">
                <a:pos x="13" y="23"/>
              </a:cxn>
              <a:cxn ang="0">
                <a:pos x="14" y="22"/>
              </a:cxn>
              <a:cxn ang="0">
                <a:pos x="17" y="20"/>
              </a:cxn>
              <a:cxn ang="0">
                <a:pos x="19" y="16"/>
              </a:cxn>
              <a:cxn ang="0">
                <a:pos x="21" y="15"/>
              </a:cxn>
              <a:cxn ang="0">
                <a:pos x="26" y="14"/>
              </a:cxn>
              <a:cxn ang="0">
                <a:pos x="29" y="11"/>
              </a:cxn>
              <a:cxn ang="0">
                <a:pos x="29" y="8"/>
              </a:cxn>
              <a:cxn ang="0">
                <a:pos x="28" y="6"/>
              </a:cxn>
              <a:cxn ang="0">
                <a:pos x="29" y="5"/>
              </a:cxn>
              <a:cxn ang="0">
                <a:pos x="26" y="4"/>
              </a:cxn>
              <a:cxn ang="0">
                <a:pos x="27" y="4"/>
              </a:cxn>
              <a:cxn ang="0">
                <a:pos x="27" y="1"/>
              </a:cxn>
              <a:cxn ang="0">
                <a:pos x="24" y="0"/>
              </a:cxn>
              <a:cxn ang="0">
                <a:pos x="19" y="2"/>
              </a:cxn>
              <a:cxn ang="0">
                <a:pos x="18" y="5"/>
              </a:cxn>
            </a:cxnLst>
            <a:rect l="0" t="0" r="r" b="b"/>
            <a:pathLst>
              <a:path w="31" h="39">
                <a:moveTo>
                  <a:pt x="18" y="5"/>
                </a:moveTo>
                <a:cubicBezTo>
                  <a:pt x="18" y="5"/>
                  <a:pt x="16" y="4"/>
                  <a:pt x="16" y="4"/>
                </a:cubicBezTo>
                <a:cubicBezTo>
                  <a:pt x="7" y="10"/>
                  <a:pt x="0" y="20"/>
                  <a:pt x="0" y="32"/>
                </a:cubicBezTo>
                <a:cubicBezTo>
                  <a:pt x="1" y="32"/>
                  <a:pt x="2" y="33"/>
                  <a:pt x="2" y="34"/>
                </a:cubicBezTo>
                <a:cubicBezTo>
                  <a:pt x="3" y="35"/>
                  <a:pt x="4" y="35"/>
                  <a:pt x="4" y="35"/>
                </a:cubicBezTo>
                <a:cubicBezTo>
                  <a:pt x="5" y="36"/>
                  <a:pt x="6" y="36"/>
                  <a:pt x="7" y="36"/>
                </a:cubicBezTo>
                <a:cubicBezTo>
                  <a:pt x="8" y="36"/>
                  <a:pt x="7" y="37"/>
                  <a:pt x="8" y="38"/>
                </a:cubicBezTo>
                <a:cubicBezTo>
                  <a:pt x="9" y="39"/>
                  <a:pt x="9" y="38"/>
                  <a:pt x="10" y="38"/>
                </a:cubicBezTo>
                <a:cubicBezTo>
                  <a:pt x="11" y="39"/>
                  <a:pt x="11" y="38"/>
                  <a:pt x="11" y="37"/>
                </a:cubicBezTo>
                <a:cubicBezTo>
                  <a:pt x="12" y="37"/>
                  <a:pt x="12" y="36"/>
                  <a:pt x="11" y="36"/>
                </a:cubicBezTo>
                <a:cubicBezTo>
                  <a:pt x="9" y="36"/>
                  <a:pt x="10" y="35"/>
                  <a:pt x="11" y="35"/>
                </a:cubicBezTo>
                <a:cubicBezTo>
                  <a:pt x="11" y="35"/>
                  <a:pt x="12" y="34"/>
                  <a:pt x="12" y="33"/>
                </a:cubicBezTo>
                <a:cubicBezTo>
                  <a:pt x="12" y="32"/>
                  <a:pt x="11" y="32"/>
                  <a:pt x="11" y="32"/>
                </a:cubicBezTo>
                <a:cubicBezTo>
                  <a:pt x="10" y="32"/>
                  <a:pt x="9" y="31"/>
                  <a:pt x="10" y="31"/>
                </a:cubicBezTo>
                <a:cubicBezTo>
                  <a:pt x="10" y="31"/>
                  <a:pt x="10" y="30"/>
                  <a:pt x="10" y="30"/>
                </a:cubicBezTo>
                <a:cubicBezTo>
                  <a:pt x="10" y="29"/>
                  <a:pt x="10" y="29"/>
                  <a:pt x="10" y="29"/>
                </a:cubicBezTo>
                <a:cubicBezTo>
                  <a:pt x="10" y="28"/>
                  <a:pt x="11" y="28"/>
                  <a:pt x="11" y="28"/>
                </a:cubicBezTo>
                <a:cubicBezTo>
                  <a:pt x="12" y="27"/>
                  <a:pt x="12" y="26"/>
                  <a:pt x="11" y="26"/>
                </a:cubicBezTo>
                <a:cubicBezTo>
                  <a:pt x="11" y="26"/>
                  <a:pt x="11" y="25"/>
                  <a:pt x="11" y="25"/>
                </a:cubicBezTo>
                <a:cubicBezTo>
                  <a:pt x="12" y="24"/>
                  <a:pt x="11" y="23"/>
                  <a:pt x="13" y="23"/>
                </a:cubicBezTo>
                <a:cubicBezTo>
                  <a:pt x="14" y="23"/>
                  <a:pt x="14" y="23"/>
                  <a:pt x="14" y="22"/>
                </a:cubicBezTo>
                <a:cubicBezTo>
                  <a:pt x="15" y="22"/>
                  <a:pt x="16" y="20"/>
                  <a:pt x="17" y="20"/>
                </a:cubicBezTo>
                <a:cubicBezTo>
                  <a:pt x="19" y="20"/>
                  <a:pt x="18" y="17"/>
                  <a:pt x="19" y="16"/>
                </a:cubicBezTo>
                <a:cubicBezTo>
                  <a:pt x="19" y="15"/>
                  <a:pt x="21" y="15"/>
                  <a:pt x="21" y="15"/>
                </a:cubicBezTo>
                <a:cubicBezTo>
                  <a:pt x="21" y="15"/>
                  <a:pt x="23" y="14"/>
                  <a:pt x="26" y="14"/>
                </a:cubicBezTo>
                <a:cubicBezTo>
                  <a:pt x="28" y="14"/>
                  <a:pt x="28" y="12"/>
                  <a:pt x="29" y="11"/>
                </a:cubicBezTo>
                <a:cubicBezTo>
                  <a:pt x="29" y="11"/>
                  <a:pt x="31" y="9"/>
                  <a:pt x="29" y="8"/>
                </a:cubicBezTo>
                <a:cubicBezTo>
                  <a:pt x="27" y="7"/>
                  <a:pt x="28" y="6"/>
                  <a:pt x="28" y="6"/>
                </a:cubicBezTo>
                <a:cubicBezTo>
                  <a:pt x="28" y="6"/>
                  <a:pt x="30" y="7"/>
                  <a:pt x="29" y="5"/>
                </a:cubicBezTo>
                <a:cubicBezTo>
                  <a:pt x="28" y="3"/>
                  <a:pt x="27" y="5"/>
                  <a:pt x="26" y="4"/>
                </a:cubicBezTo>
                <a:cubicBezTo>
                  <a:pt x="25" y="3"/>
                  <a:pt x="27" y="4"/>
                  <a:pt x="27" y="4"/>
                </a:cubicBezTo>
                <a:cubicBezTo>
                  <a:pt x="28" y="4"/>
                  <a:pt x="28" y="1"/>
                  <a:pt x="27" y="1"/>
                </a:cubicBezTo>
                <a:cubicBezTo>
                  <a:pt x="27" y="0"/>
                  <a:pt x="25" y="0"/>
                  <a:pt x="24" y="0"/>
                </a:cubicBezTo>
                <a:cubicBezTo>
                  <a:pt x="22" y="1"/>
                  <a:pt x="21" y="1"/>
                  <a:pt x="19" y="2"/>
                </a:cubicBezTo>
                <a:cubicBezTo>
                  <a:pt x="19" y="3"/>
                  <a:pt x="19" y="4"/>
                  <a:pt x="18" y="5"/>
                </a:cubicBezTo>
                <a:close/>
              </a:path>
            </a:pathLst>
          </a:custGeom>
          <a:solidFill>
            <a:srgbClr val="FFD520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23" name="Freeform 999"/>
          <p:cNvSpPr>
            <a:spLocks/>
          </p:cNvSpPr>
          <p:nvPr/>
        </p:nvSpPr>
        <p:spPr bwMode="auto">
          <a:xfrm>
            <a:off x="3109913" y="5076825"/>
            <a:ext cx="17463" cy="25400"/>
          </a:xfrm>
          <a:custGeom>
            <a:avLst/>
            <a:gdLst/>
            <a:ahLst/>
            <a:cxnLst>
              <a:cxn ang="0">
                <a:pos x="4" y="5"/>
              </a:cxn>
              <a:cxn ang="0">
                <a:pos x="3" y="3"/>
              </a:cxn>
              <a:cxn ang="0">
                <a:pos x="4" y="1"/>
              </a:cxn>
              <a:cxn ang="0">
                <a:pos x="3" y="1"/>
              </a:cxn>
              <a:cxn ang="0">
                <a:pos x="1" y="1"/>
              </a:cxn>
              <a:cxn ang="0">
                <a:pos x="0" y="1"/>
              </a:cxn>
              <a:cxn ang="0">
                <a:pos x="2" y="7"/>
              </a:cxn>
              <a:cxn ang="0">
                <a:pos x="3" y="7"/>
              </a:cxn>
              <a:cxn ang="0">
                <a:pos x="4" y="5"/>
              </a:cxn>
            </a:cxnLst>
            <a:rect l="0" t="0" r="r" b="b"/>
            <a:pathLst>
              <a:path w="5" h="7">
                <a:moveTo>
                  <a:pt x="4" y="5"/>
                </a:moveTo>
                <a:cubicBezTo>
                  <a:pt x="4" y="4"/>
                  <a:pt x="4" y="4"/>
                  <a:pt x="3" y="3"/>
                </a:cubicBezTo>
                <a:cubicBezTo>
                  <a:pt x="3" y="2"/>
                  <a:pt x="4" y="2"/>
                  <a:pt x="4" y="1"/>
                </a:cubicBezTo>
                <a:cubicBezTo>
                  <a:pt x="3" y="0"/>
                  <a:pt x="3" y="1"/>
                  <a:pt x="3" y="1"/>
                </a:cubicBezTo>
                <a:cubicBezTo>
                  <a:pt x="2" y="2"/>
                  <a:pt x="2" y="1"/>
                  <a:pt x="1" y="1"/>
                </a:cubicBezTo>
                <a:cubicBezTo>
                  <a:pt x="1" y="1"/>
                  <a:pt x="0" y="1"/>
                  <a:pt x="0" y="1"/>
                </a:cubicBezTo>
                <a:cubicBezTo>
                  <a:pt x="1" y="3"/>
                  <a:pt x="1" y="5"/>
                  <a:pt x="2" y="7"/>
                </a:cubicBezTo>
                <a:cubicBezTo>
                  <a:pt x="2" y="7"/>
                  <a:pt x="2" y="7"/>
                  <a:pt x="3" y="7"/>
                </a:cubicBezTo>
                <a:cubicBezTo>
                  <a:pt x="5" y="7"/>
                  <a:pt x="3" y="6"/>
                  <a:pt x="4" y="5"/>
                </a:cubicBezTo>
                <a:close/>
              </a:path>
            </a:pathLst>
          </a:custGeom>
          <a:solidFill>
            <a:srgbClr val="FFD520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24" name="Freeform 1000"/>
          <p:cNvSpPr>
            <a:spLocks/>
          </p:cNvSpPr>
          <p:nvPr/>
        </p:nvSpPr>
        <p:spPr bwMode="auto">
          <a:xfrm>
            <a:off x="3146426" y="5068888"/>
            <a:ext cx="90488" cy="87313"/>
          </a:xfrm>
          <a:custGeom>
            <a:avLst/>
            <a:gdLst/>
            <a:ahLst/>
            <a:cxnLst>
              <a:cxn ang="0">
                <a:pos x="23" y="6"/>
              </a:cxn>
              <a:cxn ang="0">
                <a:pos x="23" y="4"/>
              </a:cxn>
              <a:cxn ang="0">
                <a:pos x="22" y="3"/>
              </a:cxn>
              <a:cxn ang="0">
                <a:pos x="20" y="2"/>
              </a:cxn>
              <a:cxn ang="0">
                <a:pos x="18" y="1"/>
              </a:cxn>
              <a:cxn ang="0">
                <a:pos x="16" y="1"/>
              </a:cxn>
              <a:cxn ang="0">
                <a:pos x="15" y="1"/>
              </a:cxn>
              <a:cxn ang="0">
                <a:pos x="13" y="0"/>
              </a:cxn>
              <a:cxn ang="0">
                <a:pos x="12" y="1"/>
              </a:cxn>
              <a:cxn ang="0">
                <a:pos x="10" y="2"/>
              </a:cxn>
              <a:cxn ang="0">
                <a:pos x="11" y="4"/>
              </a:cxn>
              <a:cxn ang="0">
                <a:pos x="10" y="6"/>
              </a:cxn>
              <a:cxn ang="0">
                <a:pos x="9" y="8"/>
              </a:cxn>
              <a:cxn ang="0">
                <a:pos x="8" y="8"/>
              </a:cxn>
              <a:cxn ang="0">
                <a:pos x="7" y="9"/>
              </a:cxn>
              <a:cxn ang="0">
                <a:pos x="7" y="10"/>
              </a:cxn>
              <a:cxn ang="0">
                <a:pos x="6" y="12"/>
              </a:cxn>
              <a:cxn ang="0">
                <a:pos x="2" y="15"/>
              </a:cxn>
              <a:cxn ang="0">
                <a:pos x="0" y="20"/>
              </a:cxn>
              <a:cxn ang="0">
                <a:pos x="0" y="22"/>
              </a:cxn>
              <a:cxn ang="0">
                <a:pos x="2" y="23"/>
              </a:cxn>
              <a:cxn ang="0">
                <a:pos x="2" y="23"/>
              </a:cxn>
              <a:cxn ang="0">
                <a:pos x="4" y="21"/>
              </a:cxn>
              <a:cxn ang="0">
                <a:pos x="6" y="20"/>
              </a:cxn>
              <a:cxn ang="0">
                <a:pos x="9" y="20"/>
              </a:cxn>
              <a:cxn ang="0">
                <a:pos x="12" y="19"/>
              </a:cxn>
              <a:cxn ang="0">
                <a:pos x="16" y="20"/>
              </a:cxn>
              <a:cxn ang="0">
                <a:pos x="17" y="18"/>
              </a:cxn>
              <a:cxn ang="0">
                <a:pos x="18" y="15"/>
              </a:cxn>
              <a:cxn ang="0">
                <a:pos x="20" y="14"/>
              </a:cxn>
              <a:cxn ang="0">
                <a:pos x="21" y="13"/>
              </a:cxn>
              <a:cxn ang="0">
                <a:pos x="21" y="11"/>
              </a:cxn>
              <a:cxn ang="0">
                <a:pos x="23" y="8"/>
              </a:cxn>
              <a:cxn ang="0">
                <a:pos x="24" y="7"/>
              </a:cxn>
              <a:cxn ang="0">
                <a:pos x="23" y="6"/>
              </a:cxn>
            </a:cxnLst>
            <a:rect l="0" t="0" r="r" b="b"/>
            <a:pathLst>
              <a:path w="24" h="23">
                <a:moveTo>
                  <a:pt x="23" y="6"/>
                </a:moveTo>
                <a:cubicBezTo>
                  <a:pt x="22" y="6"/>
                  <a:pt x="23" y="5"/>
                  <a:pt x="23" y="4"/>
                </a:cubicBezTo>
                <a:cubicBezTo>
                  <a:pt x="23" y="3"/>
                  <a:pt x="22" y="3"/>
                  <a:pt x="22" y="3"/>
                </a:cubicBezTo>
                <a:cubicBezTo>
                  <a:pt x="21" y="2"/>
                  <a:pt x="20" y="2"/>
                  <a:pt x="20" y="2"/>
                </a:cubicBezTo>
                <a:cubicBezTo>
                  <a:pt x="19" y="2"/>
                  <a:pt x="18" y="2"/>
                  <a:pt x="18" y="1"/>
                </a:cubicBezTo>
                <a:cubicBezTo>
                  <a:pt x="18" y="1"/>
                  <a:pt x="17" y="1"/>
                  <a:pt x="16" y="1"/>
                </a:cubicBezTo>
                <a:cubicBezTo>
                  <a:pt x="16" y="1"/>
                  <a:pt x="15" y="1"/>
                  <a:pt x="15" y="1"/>
                </a:cubicBezTo>
                <a:cubicBezTo>
                  <a:pt x="14" y="1"/>
                  <a:pt x="14" y="1"/>
                  <a:pt x="13" y="0"/>
                </a:cubicBezTo>
                <a:cubicBezTo>
                  <a:pt x="11" y="0"/>
                  <a:pt x="13" y="2"/>
                  <a:pt x="12" y="1"/>
                </a:cubicBezTo>
                <a:cubicBezTo>
                  <a:pt x="11" y="1"/>
                  <a:pt x="11" y="1"/>
                  <a:pt x="10" y="2"/>
                </a:cubicBezTo>
                <a:cubicBezTo>
                  <a:pt x="9" y="3"/>
                  <a:pt x="10" y="4"/>
                  <a:pt x="11" y="4"/>
                </a:cubicBezTo>
                <a:cubicBezTo>
                  <a:pt x="11" y="5"/>
                  <a:pt x="10" y="5"/>
                  <a:pt x="10" y="6"/>
                </a:cubicBezTo>
                <a:cubicBezTo>
                  <a:pt x="10" y="6"/>
                  <a:pt x="10" y="7"/>
                  <a:pt x="9" y="8"/>
                </a:cubicBezTo>
                <a:cubicBezTo>
                  <a:pt x="9" y="8"/>
                  <a:pt x="8" y="8"/>
                  <a:pt x="8" y="8"/>
                </a:cubicBezTo>
                <a:cubicBezTo>
                  <a:pt x="8" y="8"/>
                  <a:pt x="7" y="8"/>
                  <a:pt x="7" y="9"/>
                </a:cubicBezTo>
                <a:cubicBezTo>
                  <a:pt x="8" y="10"/>
                  <a:pt x="8" y="10"/>
                  <a:pt x="7" y="10"/>
                </a:cubicBezTo>
                <a:cubicBezTo>
                  <a:pt x="6" y="10"/>
                  <a:pt x="7" y="12"/>
                  <a:pt x="6" y="12"/>
                </a:cubicBezTo>
                <a:cubicBezTo>
                  <a:pt x="4" y="12"/>
                  <a:pt x="3" y="14"/>
                  <a:pt x="2" y="15"/>
                </a:cubicBezTo>
                <a:cubicBezTo>
                  <a:pt x="0" y="16"/>
                  <a:pt x="0" y="19"/>
                  <a:pt x="0" y="20"/>
                </a:cubicBezTo>
                <a:cubicBezTo>
                  <a:pt x="0" y="21"/>
                  <a:pt x="0" y="21"/>
                  <a:pt x="0" y="22"/>
                </a:cubicBezTo>
                <a:cubicBezTo>
                  <a:pt x="1" y="23"/>
                  <a:pt x="1" y="23"/>
                  <a:pt x="2" y="23"/>
                </a:cubicBezTo>
                <a:cubicBezTo>
                  <a:pt x="2" y="23"/>
                  <a:pt x="2" y="23"/>
                  <a:pt x="2" y="23"/>
                </a:cubicBezTo>
                <a:cubicBezTo>
                  <a:pt x="3" y="22"/>
                  <a:pt x="4" y="21"/>
                  <a:pt x="4" y="21"/>
                </a:cubicBezTo>
                <a:cubicBezTo>
                  <a:pt x="5" y="21"/>
                  <a:pt x="6" y="20"/>
                  <a:pt x="6" y="20"/>
                </a:cubicBezTo>
                <a:cubicBezTo>
                  <a:pt x="7" y="20"/>
                  <a:pt x="8" y="20"/>
                  <a:pt x="9" y="20"/>
                </a:cubicBezTo>
                <a:cubicBezTo>
                  <a:pt x="9" y="20"/>
                  <a:pt x="12" y="19"/>
                  <a:pt x="12" y="19"/>
                </a:cubicBezTo>
                <a:cubicBezTo>
                  <a:pt x="13" y="20"/>
                  <a:pt x="15" y="20"/>
                  <a:pt x="16" y="20"/>
                </a:cubicBezTo>
                <a:cubicBezTo>
                  <a:pt x="17" y="20"/>
                  <a:pt x="16" y="19"/>
                  <a:pt x="17" y="18"/>
                </a:cubicBezTo>
                <a:cubicBezTo>
                  <a:pt x="19" y="18"/>
                  <a:pt x="17" y="15"/>
                  <a:pt x="18" y="15"/>
                </a:cubicBezTo>
                <a:cubicBezTo>
                  <a:pt x="20" y="15"/>
                  <a:pt x="20" y="15"/>
                  <a:pt x="20" y="14"/>
                </a:cubicBezTo>
                <a:cubicBezTo>
                  <a:pt x="20" y="13"/>
                  <a:pt x="21" y="13"/>
                  <a:pt x="21" y="13"/>
                </a:cubicBezTo>
                <a:cubicBezTo>
                  <a:pt x="21" y="12"/>
                  <a:pt x="20" y="11"/>
                  <a:pt x="21" y="11"/>
                </a:cubicBezTo>
                <a:cubicBezTo>
                  <a:pt x="22" y="11"/>
                  <a:pt x="22" y="9"/>
                  <a:pt x="23" y="8"/>
                </a:cubicBezTo>
                <a:cubicBezTo>
                  <a:pt x="23" y="8"/>
                  <a:pt x="24" y="7"/>
                  <a:pt x="24" y="7"/>
                </a:cubicBezTo>
                <a:cubicBezTo>
                  <a:pt x="24" y="6"/>
                  <a:pt x="24" y="5"/>
                  <a:pt x="23" y="6"/>
                </a:cubicBezTo>
                <a:close/>
              </a:path>
            </a:pathLst>
          </a:custGeom>
          <a:solidFill>
            <a:srgbClr val="FFD520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25" name="Freeform 1001"/>
          <p:cNvSpPr>
            <a:spLocks/>
          </p:cNvSpPr>
          <p:nvPr/>
        </p:nvSpPr>
        <p:spPr bwMode="auto">
          <a:xfrm>
            <a:off x="3376613" y="4956175"/>
            <a:ext cx="192088" cy="187325"/>
          </a:xfrm>
          <a:custGeom>
            <a:avLst/>
            <a:gdLst/>
            <a:ahLst/>
            <a:cxnLst>
              <a:cxn ang="0">
                <a:pos x="1" y="26"/>
              </a:cxn>
              <a:cxn ang="0">
                <a:pos x="0" y="14"/>
              </a:cxn>
              <a:cxn ang="0">
                <a:pos x="4" y="16"/>
              </a:cxn>
              <a:cxn ang="0">
                <a:pos x="6" y="17"/>
              </a:cxn>
              <a:cxn ang="0">
                <a:pos x="9" y="16"/>
              </a:cxn>
              <a:cxn ang="0">
                <a:pos x="11" y="14"/>
              </a:cxn>
              <a:cxn ang="0">
                <a:pos x="12" y="12"/>
              </a:cxn>
              <a:cxn ang="0">
                <a:pos x="15" y="4"/>
              </a:cxn>
              <a:cxn ang="0">
                <a:pos x="20" y="1"/>
              </a:cxn>
              <a:cxn ang="0">
                <a:pos x="21" y="2"/>
              </a:cxn>
              <a:cxn ang="0">
                <a:pos x="24" y="2"/>
              </a:cxn>
              <a:cxn ang="0">
                <a:pos x="29" y="4"/>
              </a:cxn>
              <a:cxn ang="0">
                <a:pos x="33" y="4"/>
              </a:cxn>
              <a:cxn ang="0">
                <a:pos x="35" y="6"/>
              </a:cxn>
              <a:cxn ang="0">
                <a:pos x="36" y="7"/>
              </a:cxn>
              <a:cxn ang="0">
                <a:pos x="40" y="8"/>
              </a:cxn>
              <a:cxn ang="0">
                <a:pos x="43" y="8"/>
              </a:cxn>
              <a:cxn ang="0">
                <a:pos x="44" y="10"/>
              </a:cxn>
              <a:cxn ang="0">
                <a:pos x="44" y="13"/>
              </a:cxn>
              <a:cxn ang="0">
                <a:pos x="45" y="16"/>
              </a:cxn>
              <a:cxn ang="0">
                <a:pos x="45" y="17"/>
              </a:cxn>
              <a:cxn ang="0">
                <a:pos x="45" y="19"/>
              </a:cxn>
              <a:cxn ang="0">
                <a:pos x="44" y="20"/>
              </a:cxn>
              <a:cxn ang="0">
                <a:pos x="46" y="21"/>
              </a:cxn>
              <a:cxn ang="0">
                <a:pos x="47" y="22"/>
              </a:cxn>
              <a:cxn ang="0">
                <a:pos x="49" y="22"/>
              </a:cxn>
              <a:cxn ang="0">
                <a:pos x="49" y="25"/>
              </a:cxn>
              <a:cxn ang="0">
                <a:pos x="49" y="26"/>
              </a:cxn>
              <a:cxn ang="0">
                <a:pos x="49" y="28"/>
              </a:cxn>
              <a:cxn ang="0">
                <a:pos x="51" y="28"/>
              </a:cxn>
              <a:cxn ang="0">
                <a:pos x="51" y="30"/>
              </a:cxn>
              <a:cxn ang="0">
                <a:pos x="49" y="34"/>
              </a:cxn>
              <a:cxn ang="0">
                <a:pos x="48" y="35"/>
              </a:cxn>
              <a:cxn ang="0">
                <a:pos x="48" y="38"/>
              </a:cxn>
              <a:cxn ang="0">
                <a:pos x="47" y="39"/>
              </a:cxn>
              <a:cxn ang="0">
                <a:pos x="44" y="42"/>
              </a:cxn>
              <a:cxn ang="0">
                <a:pos x="43" y="43"/>
              </a:cxn>
              <a:cxn ang="0">
                <a:pos x="42" y="44"/>
              </a:cxn>
              <a:cxn ang="0">
                <a:pos x="41" y="46"/>
              </a:cxn>
              <a:cxn ang="0">
                <a:pos x="39" y="48"/>
              </a:cxn>
              <a:cxn ang="0">
                <a:pos x="35" y="49"/>
              </a:cxn>
              <a:cxn ang="0">
                <a:pos x="32" y="49"/>
              </a:cxn>
              <a:cxn ang="0">
                <a:pos x="26" y="49"/>
              </a:cxn>
              <a:cxn ang="0">
                <a:pos x="23" y="48"/>
              </a:cxn>
              <a:cxn ang="0">
                <a:pos x="23" y="46"/>
              </a:cxn>
              <a:cxn ang="0">
                <a:pos x="25" y="45"/>
              </a:cxn>
              <a:cxn ang="0">
                <a:pos x="25" y="43"/>
              </a:cxn>
              <a:cxn ang="0">
                <a:pos x="24" y="41"/>
              </a:cxn>
              <a:cxn ang="0">
                <a:pos x="24" y="41"/>
              </a:cxn>
              <a:cxn ang="0">
                <a:pos x="22" y="41"/>
              </a:cxn>
              <a:cxn ang="0">
                <a:pos x="19" y="41"/>
              </a:cxn>
              <a:cxn ang="0">
                <a:pos x="17" y="40"/>
              </a:cxn>
              <a:cxn ang="0">
                <a:pos x="15" y="41"/>
              </a:cxn>
              <a:cxn ang="0">
                <a:pos x="13" y="40"/>
              </a:cxn>
              <a:cxn ang="0">
                <a:pos x="9" y="40"/>
              </a:cxn>
              <a:cxn ang="0">
                <a:pos x="7" y="39"/>
              </a:cxn>
              <a:cxn ang="0">
                <a:pos x="5" y="38"/>
              </a:cxn>
              <a:cxn ang="0">
                <a:pos x="3" y="36"/>
              </a:cxn>
              <a:cxn ang="0">
                <a:pos x="1" y="33"/>
              </a:cxn>
              <a:cxn ang="0">
                <a:pos x="1" y="26"/>
              </a:cxn>
            </a:cxnLst>
            <a:rect l="0" t="0" r="r" b="b"/>
            <a:pathLst>
              <a:path w="51" h="50">
                <a:moveTo>
                  <a:pt x="1" y="26"/>
                </a:moveTo>
                <a:cubicBezTo>
                  <a:pt x="1" y="21"/>
                  <a:pt x="0" y="14"/>
                  <a:pt x="0" y="14"/>
                </a:cubicBezTo>
                <a:cubicBezTo>
                  <a:pt x="1" y="13"/>
                  <a:pt x="4" y="16"/>
                  <a:pt x="4" y="16"/>
                </a:cubicBezTo>
                <a:cubicBezTo>
                  <a:pt x="4" y="16"/>
                  <a:pt x="5" y="18"/>
                  <a:pt x="6" y="17"/>
                </a:cubicBezTo>
                <a:cubicBezTo>
                  <a:pt x="7" y="16"/>
                  <a:pt x="8" y="16"/>
                  <a:pt x="9" y="16"/>
                </a:cubicBezTo>
                <a:cubicBezTo>
                  <a:pt x="9" y="16"/>
                  <a:pt x="10" y="15"/>
                  <a:pt x="11" y="14"/>
                </a:cubicBezTo>
                <a:cubicBezTo>
                  <a:pt x="12" y="14"/>
                  <a:pt x="12" y="13"/>
                  <a:pt x="12" y="12"/>
                </a:cubicBezTo>
                <a:cubicBezTo>
                  <a:pt x="12" y="10"/>
                  <a:pt x="14" y="5"/>
                  <a:pt x="15" y="4"/>
                </a:cubicBezTo>
                <a:cubicBezTo>
                  <a:pt x="16" y="3"/>
                  <a:pt x="20" y="2"/>
                  <a:pt x="20" y="1"/>
                </a:cubicBezTo>
                <a:cubicBezTo>
                  <a:pt x="20" y="0"/>
                  <a:pt x="21" y="1"/>
                  <a:pt x="21" y="2"/>
                </a:cubicBezTo>
                <a:cubicBezTo>
                  <a:pt x="22" y="2"/>
                  <a:pt x="23" y="3"/>
                  <a:pt x="24" y="2"/>
                </a:cubicBezTo>
                <a:cubicBezTo>
                  <a:pt x="25" y="1"/>
                  <a:pt x="27" y="3"/>
                  <a:pt x="29" y="4"/>
                </a:cubicBezTo>
                <a:cubicBezTo>
                  <a:pt x="32" y="4"/>
                  <a:pt x="32" y="5"/>
                  <a:pt x="33" y="4"/>
                </a:cubicBezTo>
                <a:cubicBezTo>
                  <a:pt x="34" y="4"/>
                  <a:pt x="35" y="4"/>
                  <a:pt x="35" y="6"/>
                </a:cubicBezTo>
                <a:cubicBezTo>
                  <a:pt x="35" y="7"/>
                  <a:pt x="35" y="7"/>
                  <a:pt x="36" y="7"/>
                </a:cubicBezTo>
                <a:cubicBezTo>
                  <a:pt x="37" y="7"/>
                  <a:pt x="40" y="7"/>
                  <a:pt x="40" y="8"/>
                </a:cubicBezTo>
                <a:cubicBezTo>
                  <a:pt x="40" y="9"/>
                  <a:pt x="41" y="8"/>
                  <a:pt x="43" y="8"/>
                </a:cubicBezTo>
                <a:cubicBezTo>
                  <a:pt x="44" y="8"/>
                  <a:pt x="45" y="10"/>
                  <a:pt x="44" y="10"/>
                </a:cubicBezTo>
                <a:cubicBezTo>
                  <a:pt x="44" y="11"/>
                  <a:pt x="44" y="12"/>
                  <a:pt x="44" y="13"/>
                </a:cubicBezTo>
                <a:cubicBezTo>
                  <a:pt x="45" y="14"/>
                  <a:pt x="45" y="16"/>
                  <a:pt x="45" y="16"/>
                </a:cubicBezTo>
                <a:cubicBezTo>
                  <a:pt x="45" y="17"/>
                  <a:pt x="45" y="17"/>
                  <a:pt x="45" y="17"/>
                </a:cubicBezTo>
                <a:cubicBezTo>
                  <a:pt x="45" y="18"/>
                  <a:pt x="46" y="18"/>
                  <a:pt x="45" y="19"/>
                </a:cubicBezTo>
                <a:cubicBezTo>
                  <a:pt x="44" y="19"/>
                  <a:pt x="43" y="20"/>
                  <a:pt x="44" y="20"/>
                </a:cubicBezTo>
                <a:cubicBezTo>
                  <a:pt x="46" y="20"/>
                  <a:pt x="46" y="21"/>
                  <a:pt x="46" y="21"/>
                </a:cubicBezTo>
                <a:cubicBezTo>
                  <a:pt x="47" y="22"/>
                  <a:pt x="46" y="22"/>
                  <a:pt x="47" y="22"/>
                </a:cubicBezTo>
                <a:cubicBezTo>
                  <a:pt x="48" y="21"/>
                  <a:pt x="49" y="21"/>
                  <a:pt x="49" y="22"/>
                </a:cubicBezTo>
                <a:cubicBezTo>
                  <a:pt x="49" y="23"/>
                  <a:pt x="49" y="25"/>
                  <a:pt x="49" y="25"/>
                </a:cubicBezTo>
                <a:cubicBezTo>
                  <a:pt x="50" y="25"/>
                  <a:pt x="50" y="25"/>
                  <a:pt x="49" y="26"/>
                </a:cubicBezTo>
                <a:cubicBezTo>
                  <a:pt x="49" y="27"/>
                  <a:pt x="48" y="28"/>
                  <a:pt x="49" y="28"/>
                </a:cubicBezTo>
                <a:cubicBezTo>
                  <a:pt x="50" y="28"/>
                  <a:pt x="50" y="28"/>
                  <a:pt x="51" y="28"/>
                </a:cubicBezTo>
                <a:cubicBezTo>
                  <a:pt x="51" y="28"/>
                  <a:pt x="51" y="30"/>
                  <a:pt x="51" y="30"/>
                </a:cubicBezTo>
                <a:cubicBezTo>
                  <a:pt x="50" y="31"/>
                  <a:pt x="50" y="34"/>
                  <a:pt x="49" y="34"/>
                </a:cubicBezTo>
                <a:cubicBezTo>
                  <a:pt x="49" y="35"/>
                  <a:pt x="48" y="34"/>
                  <a:pt x="48" y="35"/>
                </a:cubicBezTo>
                <a:cubicBezTo>
                  <a:pt x="47" y="36"/>
                  <a:pt x="48" y="37"/>
                  <a:pt x="48" y="38"/>
                </a:cubicBezTo>
                <a:cubicBezTo>
                  <a:pt x="48" y="38"/>
                  <a:pt x="47" y="39"/>
                  <a:pt x="47" y="39"/>
                </a:cubicBezTo>
                <a:cubicBezTo>
                  <a:pt x="46" y="39"/>
                  <a:pt x="45" y="41"/>
                  <a:pt x="44" y="42"/>
                </a:cubicBezTo>
                <a:cubicBezTo>
                  <a:pt x="44" y="42"/>
                  <a:pt x="44" y="43"/>
                  <a:pt x="43" y="43"/>
                </a:cubicBezTo>
                <a:cubicBezTo>
                  <a:pt x="43" y="44"/>
                  <a:pt x="43" y="44"/>
                  <a:pt x="42" y="44"/>
                </a:cubicBezTo>
                <a:cubicBezTo>
                  <a:pt x="42" y="45"/>
                  <a:pt x="42" y="46"/>
                  <a:pt x="41" y="46"/>
                </a:cubicBezTo>
                <a:cubicBezTo>
                  <a:pt x="41" y="47"/>
                  <a:pt x="40" y="48"/>
                  <a:pt x="39" y="48"/>
                </a:cubicBezTo>
                <a:cubicBezTo>
                  <a:pt x="38" y="48"/>
                  <a:pt x="36" y="50"/>
                  <a:pt x="35" y="49"/>
                </a:cubicBezTo>
                <a:cubicBezTo>
                  <a:pt x="34" y="49"/>
                  <a:pt x="33" y="49"/>
                  <a:pt x="32" y="49"/>
                </a:cubicBezTo>
                <a:cubicBezTo>
                  <a:pt x="30" y="49"/>
                  <a:pt x="26" y="49"/>
                  <a:pt x="26" y="49"/>
                </a:cubicBezTo>
                <a:cubicBezTo>
                  <a:pt x="25" y="49"/>
                  <a:pt x="23" y="49"/>
                  <a:pt x="23" y="48"/>
                </a:cubicBezTo>
                <a:cubicBezTo>
                  <a:pt x="23" y="47"/>
                  <a:pt x="23" y="47"/>
                  <a:pt x="23" y="46"/>
                </a:cubicBezTo>
                <a:cubicBezTo>
                  <a:pt x="23" y="46"/>
                  <a:pt x="24" y="45"/>
                  <a:pt x="25" y="45"/>
                </a:cubicBezTo>
                <a:cubicBezTo>
                  <a:pt x="26" y="44"/>
                  <a:pt x="26" y="44"/>
                  <a:pt x="25" y="43"/>
                </a:cubicBezTo>
                <a:cubicBezTo>
                  <a:pt x="24" y="43"/>
                  <a:pt x="24" y="42"/>
                  <a:pt x="24" y="41"/>
                </a:cubicBezTo>
                <a:cubicBezTo>
                  <a:pt x="24" y="41"/>
                  <a:pt x="24" y="41"/>
                  <a:pt x="24" y="41"/>
                </a:cubicBezTo>
                <a:cubicBezTo>
                  <a:pt x="23" y="42"/>
                  <a:pt x="23" y="41"/>
                  <a:pt x="22" y="41"/>
                </a:cubicBezTo>
                <a:cubicBezTo>
                  <a:pt x="22" y="41"/>
                  <a:pt x="20" y="41"/>
                  <a:pt x="19" y="41"/>
                </a:cubicBezTo>
                <a:cubicBezTo>
                  <a:pt x="18" y="41"/>
                  <a:pt x="18" y="40"/>
                  <a:pt x="17" y="40"/>
                </a:cubicBezTo>
                <a:cubicBezTo>
                  <a:pt x="17" y="40"/>
                  <a:pt x="16" y="41"/>
                  <a:pt x="15" y="41"/>
                </a:cubicBezTo>
                <a:cubicBezTo>
                  <a:pt x="14" y="41"/>
                  <a:pt x="14" y="41"/>
                  <a:pt x="13" y="40"/>
                </a:cubicBezTo>
                <a:cubicBezTo>
                  <a:pt x="12" y="40"/>
                  <a:pt x="10" y="41"/>
                  <a:pt x="9" y="40"/>
                </a:cubicBezTo>
                <a:cubicBezTo>
                  <a:pt x="9" y="40"/>
                  <a:pt x="7" y="39"/>
                  <a:pt x="7" y="39"/>
                </a:cubicBezTo>
                <a:cubicBezTo>
                  <a:pt x="6" y="39"/>
                  <a:pt x="5" y="39"/>
                  <a:pt x="5" y="38"/>
                </a:cubicBezTo>
                <a:cubicBezTo>
                  <a:pt x="4" y="38"/>
                  <a:pt x="3" y="37"/>
                  <a:pt x="3" y="36"/>
                </a:cubicBezTo>
                <a:cubicBezTo>
                  <a:pt x="3" y="34"/>
                  <a:pt x="3" y="34"/>
                  <a:pt x="1" y="33"/>
                </a:cubicBezTo>
                <a:cubicBezTo>
                  <a:pt x="0" y="32"/>
                  <a:pt x="1" y="30"/>
                  <a:pt x="1" y="26"/>
                </a:cubicBezTo>
                <a:close/>
              </a:path>
            </a:pathLst>
          </a:custGeom>
          <a:solidFill>
            <a:srgbClr val="FFD520"/>
          </a:solidFill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26" name="Line 1002"/>
          <p:cNvSpPr>
            <a:spLocks noChangeShapeType="1"/>
          </p:cNvSpPr>
          <p:nvPr/>
        </p:nvSpPr>
        <p:spPr bwMode="auto">
          <a:xfrm flipV="1">
            <a:off x="3244851" y="4918075"/>
            <a:ext cx="1588" cy="117475"/>
          </a:xfrm>
          <a:prstGeom prst="line">
            <a:avLst/>
          </a:prstGeom>
          <a:noFill/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27" name="Line 1003"/>
          <p:cNvSpPr>
            <a:spLocks noChangeShapeType="1"/>
          </p:cNvSpPr>
          <p:nvPr/>
        </p:nvSpPr>
        <p:spPr bwMode="auto">
          <a:xfrm flipH="1" flipV="1">
            <a:off x="3176588" y="4937125"/>
            <a:ext cx="57150" cy="101600"/>
          </a:xfrm>
          <a:prstGeom prst="line">
            <a:avLst/>
          </a:prstGeom>
          <a:noFill/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28" name="Line 1004"/>
          <p:cNvSpPr>
            <a:spLocks noChangeShapeType="1"/>
          </p:cNvSpPr>
          <p:nvPr/>
        </p:nvSpPr>
        <p:spPr bwMode="auto">
          <a:xfrm flipH="1" flipV="1">
            <a:off x="3124201" y="4986338"/>
            <a:ext cx="101600" cy="60325"/>
          </a:xfrm>
          <a:prstGeom prst="line">
            <a:avLst/>
          </a:prstGeom>
          <a:noFill/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29" name="Line 1005"/>
          <p:cNvSpPr>
            <a:spLocks noChangeShapeType="1"/>
          </p:cNvSpPr>
          <p:nvPr/>
        </p:nvSpPr>
        <p:spPr bwMode="auto">
          <a:xfrm flipH="1">
            <a:off x="3109913" y="5054600"/>
            <a:ext cx="115888" cy="1588"/>
          </a:xfrm>
          <a:prstGeom prst="line">
            <a:avLst/>
          </a:prstGeom>
          <a:noFill/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30" name="Line 1006"/>
          <p:cNvSpPr>
            <a:spLocks noChangeShapeType="1"/>
          </p:cNvSpPr>
          <p:nvPr/>
        </p:nvSpPr>
        <p:spPr bwMode="auto">
          <a:xfrm flipH="1">
            <a:off x="3124201" y="5065713"/>
            <a:ext cx="101600" cy="55563"/>
          </a:xfrm>
          <a:prstGeom prst="line">
            <a:avLst/>
          </a:prstGeom>
          <a:noFill/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31" name="Line 1007"/>
          <p:cNvSpPr>
            <a:spLocks noChangeShapeType="1"/>
          </p:cNvSpPr>
          <p:nvPr/>
        </p:nvSpPr>
        <p:spPr bwMode="auto">
          <a:xfrm flipH="1">
            <a:off x="3176588" y="5072063"/>
            <a:ext cx="57150" cy="101600"/>
          </a:xfrm>
          <a:prstGeom prst="line">
            <a:avLst/>
          </a:prstGeom>
          <a:noFill/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32" name="Line 1008"/>
          <p:cNvSpPr>
            <a:spLocks noChangeShapeType="1"/>
          </p:cNvSpPr>
          <p:nvPr/>
        </p:nvSpPr>
        <p:spPr bwMode="auto">
          <a:xfrm>
            <a:off x="3244851" y="5076825"/>
            <a:ext cx="1588" cy="115888"/>
          </a:xfrm>
          <a:prstGeom prst="line">
            <a:avLst/>
          </a:prstGeom>
          <a:noFill/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34" name="Line 1010"/>
          <p:cNvSpPr>
            <a:spLocks noChangeShapeType="1"/>
          </p:cNvSpPr>
          <p:nvPr/>
        </p:nvSpPr>
        <p:spPr bwMode="auto">
          <a:xfrm>
            <a:off x="3252788" y="5072063"/>
            <a:ext cx="60325" cy="101600"/>
          </a:xfrm>
          <a:prstGeom prst="line">
            <a:avLst/>
          </a:prstGeom>
          <a:noFill/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35" name="Line 1011"/>
          <p:cNvSpPr>
            <a:spLocks noChangeShapeType="1"/>
          </p:cNvSpPr>
          <p:nvPr/>
        </p:nvSpPr>
        <p:spPr bwMode="auto">
          <a:xfrm>
            <a:off x="3259138" y="5065713"/>
            <a:ext cx="101600" cy="55563"/>
          </a:xfrm>
          <a:prstGeom prst="line">
            <a:avLst/>
          </a:prstGeom>
          <a:noFill/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36" name="Line 1012"/>
          <p:cNvSpPr>
            <a:spLocks noChangeShapeType="1"/>
          </p:cNvSpPr>
          <p:nvPr/>
        </p:nvSpPr>
        <p:spPr bwMode="auto">
          <a:xfrm>
            <a:off x="3263901" y="5054600"/>
            <a:ext cx="115888" cy="1588"/>
          </a:xfrm>
          <a:prstGeom prst="line">
            <a:avLst/>
          </a:prstGeom>
          <a:noFill/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37" name="Line 1013"/>
          <p:cNvSpPr>
            <a:spLocks noChangeShapeType="1"/>
          </p:cNvSpPr>
          <p:nvPr/>
        </p:nvSpPr>
        <p:spPr bwMode="auto">
          <a:xfrm flipV="1">
            <a:off x="3259138" y="4986338"/>
            <a:ext cx="101600" cy="60325"/>
          </a:xfrm>
          <a:prstGeom prst="line">
            <a:avLst/>
          </a:prstGeom>
          <a:noFill/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38" name="Line 1014"/>
          <p:cNvSpPr>
            <a:spLocks noChangeShapeType="1"/>
          </p:cNvSpPr>
          <p:nvPr/>
        </p:nvSpPr>
        <p:spPr bwMode="auto">
          <a:xfrm flipV="1">
            <a:off x="3252788" y="4937125"/>
            <a:ext cx="60325" cy="101600"/>
          </a:xfrm>
          <a:prstGeom prst="line">
            <a:avLst/>
          </a:prstGeom>
          <a:noFill/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39" name="Oval 1015"/>
          <p:cNvSpPr>
            <a:spLocks noChangeArrowheads="1"/>
          </p:cNvSpPr>
          <p:nvPr/>
        </p:nvSpPr>
        <p:spPr bwMode="auto">
          <a:xfrm>
            <a:off x="3198813" y="5008563"/>
            <a:ext cx="90488" cy="93663"/>
          </a:xfrm>
          <a:prstGeom prst="ellipse">
            <a:avLst/>
          </a:prstGeom>
          <a:noFill/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40" name="Oval 1016"/>
          <p:cNvSpPr>
            <a:spLocks noChangeArrowheads="1"/>
          </p:cNvSpPr>
          <p:nvPr/>
        </p:nvSpPr>
        <p:spPr bwMode="auto">
          <a:xfrm>
            <a:off x="3154363" y="4964113"/>
            <a:ext cx="180975" cy="179388"/>
          </a:xfrm>
          <a:prstGeom prst="ellipse">
            <a:avLst/>
          </a:prstGeom>
          <a:noFill/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41" name="Oval 1017"/>
          <p:cNvSpPr>
            <a:spLocks noChangeArrowheads="1"/>
          </p:cNvSpPr>
          <p:nvPr/>
        </p:nvSpPr>
        <p:spPr bwMode="auto">
          <a:xfrm>
            <a:off x="3105151" y="4918075"/>
            <a:ext cx="274638" cy="274638"/>
          </a:xfrm>
          <a:prstGeom prst="ellipse">
            <a:avLst/>
          </a:prstGeom>
          <a:noFill/>
          <a:ln w="7938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42" name="Line 1018"/>
          <p:cNvSpPr>
            <a:spLocks noChangeShapeType="1"/>
          </p:cNvSpPr>
          <p:nvPr/>
        </p:nvSpPr>
        <p:spPr bwMode="auto">
          <a:xfrm flipV="1">
            <a:off x="3455988" y="4918075"/>
            <a:ext cx="1588" cy="117475"/>
          </a:xfrm>
          <a:prstGeom prst="line">
            <a:avLst/>
          </a:prstGeom>
          <a:noFill/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43" name="Line 1019"/>
          <p:cNvSpPr>
            <a:spLocks noChangeShapeType="1"/>
          </p:cNvSpPr>
          <p:nvPr/>
        </p:nvSpPr>
        <p:spPr bwMode="auto">
          <a:xfrm flipH="1" flipV="1">
            <a:off x="3384551" y="4937125"/>
            <a:ext cx="58738" cy="101600"/>
          </a:xfrm>
          <a:prstGeom prst="line">
            <a:avLst/>
          </a:prstGeom>
          <a:noFill/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44" name="Line 1020"/>
          <p:cNvSpPr>
            <a:spLocks noChangeShapeType="1"/>
          </p:cNvSpPr>
          <p:nvPr/>
        </p:nvSpPr>
        <p:spPr bwMode="auto">
          <a:xfrm flipH="1" flipV="1">
            <a:off x="3371851" y="5008563"/>
            <a:ext cx="65088" cy="38100"/>
          </a:xfrm>
          <a:prstGeom prst="line">
            <a:avLst/>
          </a:prstGeom>
          <a:noFill/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45" name="Line 1021"/>
          <p:cNvSpPr>
            <a:spLocks noChangeShapeType="1"/>
          </p:cNvSpPr>
          <p:nvPr/>
        </p:nvSpPr>
        <p:spPr bwMode="auto">
          <a:xfrm flipH="1">
            <a:off x="3379788" y="5054600"/>
            <a:ext cx="52388" cy="1588"/>
          </a:xfrm>
          <a:prstGeom prst="line">
            <a:avLst/>
          </a:prstGeom>
          <a:noFill/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46" name="Line 1022"/>
          <p:cNvSpPr>
            <a:spLocks noChangeShapeType="1"/>
          </p:cNvSpPr>
          <p:nvPr/>
        </p:nvSpPr>
        <p:spPr bwMode="auto">
          <a:xfrm flipH="1">
            <a:off x="3371851" y="5065713"/>
            <a:ext cx="65088" cy="36513"/>
          </a:xfrm>
          <a:prstGeom prst="line">
            <a:avLst/>
          </a:prstGeom>
          <a:noFill/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47" name="Line 1023"/>
          <p:cNvSpPr>
            <a:spLocks noChangeShapeType="1"/>
          </p:cNvSpPr>
          <p:nvPr/>
        </p:nvSpPr>
        <p:spPr bwMode="auto">
          <a:xfrm flipH="1">
            <a:off x="3384551" y="5072063"/>
            <a:ext cx="58738" cy="101600"/>
          </a:xfrm>
          <a:prstGeom prst="line">
            <a:avLst/>
          </a:prstGeom>
          <a:noFill/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48" name="Line 1024"/>
          <p:cNvSpPr>
            <a:spLocks noChangeShapeType="1"/>
          </p:cNvSpPr>
          <p:nvPr/>
        </p:nvSpPr>
        <p:spPr bwMode="auto">
          <a:xfrm>
            <a:off x="3455988" y="5076825"/>
            <a:ext cx="1588" cy="115888"/>
          </a:xfrm>
          <a:prstGeom prst="line">
            <a:avLst/>
          </a:prstGeom>
          <a:noFill/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49" name="Line 1025"/>
          <p:cNvSpPr>
            <a:spLocks noChangeShapeType="1"/>
          </p:cNvSpPr>
          <p:nvPr/>
        </p:nvSpPr>
        <p:spPr bwMode="auto">
          <a:xfrm>
            <a:off x="3462338" y="5072063"/>
            <a:ext cx="60325" cy="101600"/>
          </a:xfrm>
          <a:prstGeom prst="line">
            <a:avLst/>
          </a:prstGeom>
          <a:noFill/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50" name="Line 1026"/>
          <p:cNvSpPr>
            <a:spLocks noChangeShapeType="1"/>
          </p:cNvSpPr>
          <p:nvPr/>
        </p:nvSpPr>
        <p:spPr bwMode="auto">
          <a:xfrm>
            <a:off x="3470276" y="5065713"/>
            <a:ext cx="101600" cy="55563"/>
          </a:xfrm>
          <a:prstGeom prst="line">
            <a:avLst/>
          </a:prstGeom>
          <a:noFill/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51" name="Line 1027"/>
          <p:cNvSpPr>
            <a:spLocks noChangeShapeType="1"/>
          </p:cNvSpPr>
          <p:nvPr/>
        </p:nvSpPr>
        <p:spPr bwMode="auto">
          <a:xfrm>
            <a:off x="3473451" y="5054600"/>
            <a:ext cx="117475" cy="1588"/>
          </a:xfrm>
          <a:prstGeom prst="line">
            <a:avLst/>
          </a:prstGeom>
          <a:noFill/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52" name="Line 1028"/>
          <p:cNvSpPr>
            <a:spLocks noChangeShapeType="1"/>
          </p:cNvSpPr>
          <p:nvPr/>
        </p:nvSpPr>
        <p:spPr bwMode="auto">
          <a:xfrm flipV="1">
            <a:off x="3470276" y="4986338"/>
            <a:ext cx="101600" cy="60325"/>
          </a:xfrm>
          <a:prstGeom prst="line">
            <a:avLst/>
          </a:prstGeom>
          <a:noFill/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53" name="Line 1029"/>
          <p:cNvSpPr>
            <a:spLocks noChangeShapeType="1"/>
          </p:cNvSpPr>
          <p:nvPr/>
        </p:nvSpPr>
        <p:spPr bwMode="auto">
          <a:xfrm flipV="1">
            <a:off x="3462338" y="4937125"/>
            <a:ext cx="60325" cy="101600"/>
          </a:xfrm>
          <a:prstGeom prst="line">
            <a:avLst/>
          </a:prstGeom>
          <a:noFill/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54" name="Oval 1030"/>
          <p:cNvSpPr>
            <a:spLocks noChangeArrowheads="1"/>
          </p:cNvSpPr>
          <p:nvPr/>
        </p:nvSpPr>
        <p:spPr bwMode="auto">
          <a:xfrm>
            <a:off x="3406776" y="5008563"/>
            <a:ext cx="93663" cy="93663"/>
          </a:xfrm>
          <a:prstGeom prst="ellipse">
            <a:avLst/>
          </a:prstGeom>
          <a:noFill/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55" name="Freeform 1031"/>
          <p:cNvSpPr>
            <a:spLocks/>
          </p:cNvSpPr>
          <p:nvPr/>
        </p:nvSpPr>
        <p:spPr bwMode="auto">
          <a:xfrm>
            <a:off x="3371851" y="4964113"/>
            <a:ext cx="173038" cy="179388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22" y="48"/>
              </a:cxn>
              <a:cxn ang="0">
                <a:pos x="46" y="24"/>
              </a:cxn>
              <a:cxn ang="0">
                <a:pos x="22" y="0"/>
              </a:cxn>
              <a:cxn ang="0">
                <a:pos x="0" y="13"/>
              </a:cxn>
            </a:cxnLst>
            <a:rect l="0" t="0" r="r" b="b"/>
            <a:pathLst>
              <a:path w="46" h="48">
                <a:moveTo>
                  <a:pt x="0" y="36"/>
                </a:moveTo>
                <a:cubicBezTo>
                  <a:pt x="4" y="43"/>
                  <a:pt x="12" y="48"/>
                  <a:pt x="22" y="48"/>
                </a:cubicBezTo>
                <a:cubicBezTo>
                  <a:pt x="35" y="48"/>
                  <a:pt x="46" y="38"/>
                  <a:pt x="46" y="24"/>
                </a:cubicBezTo>
                <a:cubicBezTo>
                  <a:pt x="46" y="11"/>
                  <a:pt x="35" y="0"/>
                  <a:pt x="22" y="0"/>
                </a:cubicBezTo>
                <a:cubicBezTo>
                  <a:pt x="12" y="0"/>
                  <a:pt x="4" y="5"/>
                  <a:pt x="0" y="13"/>
                </a:cubicBezTo>
              </a:path>
            </a:pathLst>
          </a:custGeom>
          <a:noFill/>
          <a:ln w="3175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56" name="Freeform 1032"/>
          <p:cNvSpPr>
            <a:spLocks/>
          </p:cNvSpPr>
          <p:nvPr/>
        </p:nvSpPr>
        <p:spPr bwMode="auto">
          <a:xfrm>
            <a:off x="3349626" y="4918075"/>
            <a:ext cx="241300" cy="274638"/>
          </a:xfrm>
          <a:custGeom>
            <a:avLst/>
            <a:gdLst/>
            <a:ahLst/>
            <a:cxnLst>
              <a:cxn ang="0">
                <a:pos x="0" y="60"/>
              </a:cxn>
              <a:cxn ang="0">
                <a:pos x="28" y="73"/>
              </a:cxn>
              <a:cxn ang="0">
                <a:pos x="64" y="36"/>
              </a:cxn>
              <a:cxn ang="0">
                <a:pos x="28" y="0"/>
              </a:cxn>
              <a:cxn ang="0">
                <a:pos x="0" y="13"/>
              </a:cxn>
            </a:cxnLst>
            <a:rect l="0" t="0" r="r" b="b"/>
            <a:pathLst>
              <a:path w="64" h="73">
                <a:moveTo>
                  <a:pt x="0" y="60"/>
                </a:moveTo>
                <a:cubicBezTo>
                  <a:pt x="6" y="68"/>
                  <a:pt x="16" y="73"/>
                  <a:pt x="28" y="73"/>
                </a:cubicBezTo>
                <a:cubicBezTo>
                  <a:pt x="48" y="73"/>
                  <a:pt x="64" y="56"/>
                  <a:pt x="64" y="36"/>
                </a:cubicBezTo>
                <a:cubicBezTo>
                  <a:pt x="64" y="16"/>
                  <a:pt x="48" y="0"/>
                  <a:pt x="28" y="0"/>
                </a:cubicBezTo>
                <a:cubicBezTo>
                  <a:pt x="16" y="0"/>
                  <a:pt x="6" y="5"/>
                  <a:pt x="0" y="13"/>
                </a:cubicBezTo>
              </a:path>
            </a:pathLst>
          </a:custGeom>
          <a:noFill/>
          <a:ln w="7938" cap="flat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57" name="Freeform 1033"/>
          <p:cNvSpPr>
            <a:spLocks/>
          </p:cNvSpPr>
          <p:nvPr/>
        </p:nvSpPr>
        <p:spPr bwMode="auto">
          <a:xfrm>
            <a:off x="3019426" y="5068888"/>
            <a:ext cx="49213" cy="41275"/>
          </a:xfrm>
          <a:custGeom>
            <a:avLst/>
            <a:gdLst/>
            <a:ahLst/>
            <a:cxnLst>
              <a:cxn ang="0">
                <a:pos x="1" y="11"/>
              </a:cxn>
              <a:cxn ang="0">
                <a:pos x="10" y="1"/>
              </a:cxn>
              <a:cxn ang="0">
                <a:pos x="6" y="2"/>
              </a:cxn>
              <a:cxn ang="0">
                <a:pos x="1" y="3"/>
              </a:cxn>
              <a:cxn ang="0">
                <a:pos x="1" y="2"/>
              </a:cxn>
              <a:cxn ang="0">
                <a:pos x="0" y="2"/>
              </a:cxn>
              <a:cxn ang="0">
                <a:pos x="8" y="1"/>
              </a:cxn>
              <a:cxn ang="0">
                <a:pos x="12" y="0"/>
              </a:cxn>
              <a:cxn ang="0">
                <a:pos x="12" y="1"/>
              </a:cxn>
              <a:cxn ang="0">
                <a:pos x="4" y="10"/>
              </a:cxn>
              <a:cxn ang="0">
                <a:pos x="13" y="9"/>
              </a:cxn>
              <a:cxn ang="0">
                <a:pos x="13" y="9"/>
              </a:cxn>
              <a:cxn ang="0">
                <a:pos x="13" y="10"/>
              </a:cxn>
              <a:cxn ang="0">
                <a:pos x="8" y="10"/>
              </a:cxn>
              <a:cxn ang="0">
                <a:pos x="2" y="11"/>
              </a:cxn>
              <a:cxn ang="0">
                <a:pos x="1" y="11"/>
              </a:cxn>
            </a:cxnLst>
            <a:rect l="0" t="0" r="r" b="b"/>
            <a:pathLst>
              <a:path w="13" h="11">
                <a:moveTo>
                  <a:pt x="1" y="11"/>
                </a:moveTo>
                <a:cubicBezTo>
                  <a:pt x="4" y="8"/>
                  <a:pt x="7" y="5"/>
                  <a:pt x="10" y="1"/>
                </a:cubicBezTo>
                <a:cubicBezTo>
                  <a:pt x="9" y="2"/>
                  <a:pt x="8" y="2"/>
                  <a:pt x="6" y="2"/>
                </a:cubicBezTo>
                <a:cubicBezTo>
                  <a:pt x="5" y="2"/>
                  <a:pt x="1" y="3"/>
                  <a:pt x="1" y="3"/>
                </a:cubicBezTo>
                <a:cubicBezTo>
                  <a:pt x="1" y="3"/>
                  <a:pt x="1" y="2"/>
                  <a:pt x="1" y="2"/>
                </a:cubicBezTo>
                <a:cubicBezTo>
                  <a:pt x="1" y="2"/>
                  <a:pt x="1" y="2"/>
                  <a:pt x="0" y="2"/>
                </a:cubicBezTo>
                <a:cubicBezTo>
                  <a:pt x="1" y="2"/>
                  <a:pt x="6" y="1"/>
                  <a:pt x="8" y="1"/>
                </a:cubicBezTo>
                <a:cubicBezTo>
                  <a:pt x="10" y="1"/>
                  <a:pt x="11" y="0"/>
                  <a:pt x="12" y="0"/>
                </a:cubicBezTo>
                <a:cubicBezTo>
                  <a:pt x="12" y="1"/>
                  <a:pt x="12" y="1"/>
                  <a:pt x="12" y="1"/>
                </a:cubicBezTo>
                <a:cubicBezTo>
                  <a:pt x="10" y="4"/>
                  <a:pt x="6" y="8"/>
                  <a:pt x="4" y="10"/>
                </a:cubicBezTo>
                <a:cubicBezTo>
                  <a:pt x="7" y="10"/>
                  <a:pt x="10" y="9"/>
                  <a:pt x="13" y="9"/>
                </a:cubicBezTo>
                <a:cubicBezTo>
                  <a:pt x="13" y="9"/>
                  <a:pt x="13" y="9"/>
                  <a:pt x="13" y="9"/>
                </a:cubicBezTo>
                <a:cubicBezTo>
                  <a:pt x="13" y="10"/>
                  <a:pt x="13" y="10"/>
                  <a:pt x="13" y="10"/>
                </a:cubicBezTo>
                <a:cubicBezTo>
                  <a:pt x="12" y="10"/>
                  <a:pt x="9" y="10"/>
                  <a:pt x="8" y="10"/>
                </a:cubicBezTo>
                <a:cubicBezTo>
                  <a:pt x="6" y="11"/>
                  <a:pt x="2" y="11"/>
                  <a:pt x="2" y="11"/>
                </a:cubicBezTo>
                <a:lnTo>
                  <a:pt x="1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58" name="Freeform 1034"/>
          <p:cNvSpPr>
            <a:spLocks noEditPoints="1"/>
          </p:cNvSpPr>
          <p:nvPr/>
        </p:nvSpPr>
        <p:spPr bwMode="auto">
          <a:xfrm>
            <a:off x="3033713" y="5118100"/>
            <a:ext cx="52388" cy="52388"/>
          </a:xfrm>
          <a:custGeom>
            <a:avLst/>
            <a:gdLst/>
            <a:ahLst/>
            <a:cxnLst>
              <a:cxn ang="0">
                <a:pos x="9" y="11"/>
              </a:cxn>
              <a:cxn ang="0">
                <a:pos x="2" y="10"/>
              </a:cxn>
              <a:cxn ang="0">
                <a:pos x="5" y="3"/>
              </a:cxn>
              <a:cxn ang="0">
                <a:pos x="12" y="5"/>
              </a:cxn>
              <a:cxn ang="0">
                <a:pos x="9" y="11"/>
              </a:cxn>
              <a:cxn ang="0">
                <a:pos x="4" y="2"/>
              </a:cxn>
              <a:cxn ang="0">
                <a:pos x="2" y="10"/>
              </a:cxn>
              <a:cxn ang="0">
                <a:pos x="10" y="13"/>
              </a:cxn>
              <a:cxn ang="0">
                <a:pos x="13" y="4"/>
              </a:cxn>
              <a:cxn ang="0">
                <a:pos x="4" y="2"/>
              </a:cxn>
            </a:cxnLst>
            <a:rect l="0" t="0" r="r" b="b"/>
            <a:pathLst>
              <a:path w="14" h="14">
                <a:moveTo>
                  <a:pt x="9" y="11"/>
                </a:moveTo>
                <a:cubicBezTo>
                  <a:pt x="6" y="13"/>
                  <a:pt x="4" y="12"/>
                  <a:pt x="2" y="10"/>
                </a:cubicBezTo>
                <a:cubicBezTo>
                  <a:pt x="1" y="7"/>
                  <a:pt x="2" y="5"/>
                  <a:pt x="5" y="3"/>
                </a:cubicBezTo>
                <a:cubicBezTo>
                  <a:pt x="8" y="1"/>
                  <a:pt x="11" y="2"/>
                  <a:pt x="12" y="5"/>
                </a:cubicBezTo>
                <a:cubicBezTo>
                  <a:pt x="13" y="7"/>
                  <a:pt x="13" y="10"/>
                  <a:pt x="9" y="11"/>
                </a:cubicBezTo>
                <a:close/>
                <a:moveTo>
                  <a:pt x="4" y="2"/>
                </a:moveTo>
                <a:cubicBezTo>
                  <a:pt x="1" y="3"/>
                  <a:pt x="0" y="7"/>
                  <a:pt x="2" y="10"/>
                </a:cubicBezTo>
                <a:cubicBezTo>
                  <a:pt x="4" y="13"/>
                  <a:pt x="7" y="14"/>
                  <a:pt x="10" y="13"/>
                </a:cubicBezTo>
                <a:cubicBezTo>
                  <a:pt x="13" y="11"/>
                  <a:pt x="14" y="8"/>
                  <a:pt x="13" y="4"/>
                </a:cubicBezTo>
                <a:cubicBezTo>
                  <a:pt x="11" y="1"/>
                  <a:pt x="8" y="0"/>
                  <a:pt x="4" y="2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59" name="Freeform 1035"/>
          <p:cNvSpPr>
            <a:spLocks noEditPoints="1"/>
          </p:cNvSpPr>
          <p:nvPr/>
        </p:nvSpPr>
        <p:spPr bwMode="auto">
          <a:xfrm>
            <a:off x="3063876" y="5162550"/>
            <a:ext cx="49213" cy="52388"/>
          </a:xfrm>
          <a:custGeom>
            <a:avLst/>
            <a:gdLst/>
            <a:ahLst/>
            <a:cxnLst>
              <a:cxn ang="0">
                <a:pos x="7" y="4"/>
              </a:cxn>
              <a:cxn ang="0">
                <a:pos x="9" y="1"/>
              </a:cxn>
              <a:cxn ang="0">
                <a:pos x="11" y="3"/>
              </a:cxn>
              <a:cxn ang="0">
                <a:pos x="11" y="6"/>
              </a:cxn>
              <a:cxn ang="0">
                <a:pos x="7" y="5"/>
              </a:cxn>
              <a:cxn ang="0">
                <a:pos x="6" y="4"/>
              </a:cxn>
              <a:cxn ang="0">
                <a:pos x="7" y="4"/>
              </a:cxn>
              <a:cxn ang="0">
                <a:pos x="4" y="5"/>
              </a:cxn>
              <a:cxn ang="0">
                <a:pos x="0" y="8"/>
              </a:cxn>
              <a:cxn ang="0">
                <a:pos x="1" y="8"/>
              </a:cxn>
              <a:cxn ang="0">
                <a:pos x="1" y="9"/>
              </a:cxn>
              <a:cxn ang="0">
                <a:pos x="5" y="6"/>
              </a:cxn>
              <a:cxn ang="0">
                <a:pos x="5" y="5"/>
              </a:cxn>
              <a:cxn ang="0">
                <a:pos x="6" y="5"/>
              </a:cxn>
              <a:cxn ang="0">
                <a:pos x="5" y="12"/>
              </a:cxn>
              <a:cxn ang="0">
                <a:pos x="5" y="13"/>
              </a:cxn>
              <a:cxn ang="0">
                <a:pos x="6" y="14"/>
              </a:cxn>
              <a:cxn ang="0">
                <a:pos x="7" y="7"/>
              </a:cxn>
              <a:cxn ang="0">
                <a:pos x="12" y="7"/>
              </a:cxn>
              <a:cxn ang="0">
                <a:pos x="11" y="3"/>
              </a:cxn>
              <a:cxn ang="0">
                <a:pos x="10" y="1"/>
              </a:cxn>
              <a:cxn ang="0">
                <a:pos x="9" y="0"/>
              </a:cxn>
              <a:cxn ang="0">
                <a:pos x="6" y="3"/>
              </a:cxn>
              <a:cxn ang="0">
                <a:pos x="4" y="5"/>
              </a:cxn>
            </a:cxnLst>
            <a:rect l="0" t="0" r="r" b="b"/>
            <a:pathLst>
              <a:path w="13" h="14">
                <a:moveTo>
                  <a:pt x="7" y="4"/>
                </a:moveTo>
                <a:cubicBezTo>
                  <a:pt x="8" y="3"/>
                  <a:pt x="8" y="2"/>
                  <a:pt x="9" y="1"/>
                </a:cubicBezTo>
                <a:cubicBezTo>
                  <a:pt x="10" y="2"/>
                  <a:pt x="10" y="2"/>
                  <a:pt x="11" y="3"/>
                </a:cubicBezTo>
                <a:cubicBezTo>
                  <a:pt x="11" y="3"/>
                  <a:pt x="12" y="5"/>
                  <a:pt x="11" y="6"/>
                </a:cubicBezTo>
                <a:cubicBezTo>
                  <a:pt x="9" y="7"/>
                  <a:pt x="8" y="6"/>
                  <a:pt x="7" y="5"/>
                </a:cubicBezTo>
                <a:cubicBezTo>
                  <a:pt x="6" y="5"/>
                  <a:pt x="6" y="5"/>
                  <a:pt x="6" y="4"/>
                </a:cubicBezTo>
                <a:lnTo>
                  <a:pt x="7" y="4"/>
                </a:lnTo>
                <a:close/>
                <a:moveTo>
                  <a:pt x="4" y="5"/>
                </a:moveTo>
                <a:cubicBezTo>
                  <a:pt x="3" y="6"/>
                  <a:pt x="1" y="7"/>
                  <a:pt x="0" y="8"/>
                </a:cubicBezTo>
                <a:cubicBezTo>
                  <a:pt x="1" y="8"/>
                  <a:pt x="1" y="8"/>
                  <a:pt x="1" y="8"/>
                </a:cubicBezTo>
                <a:cubicBezTo>
                  <a:pt x="1" y="8"/>
                  <a:pt x="1" y="9"/>
                  <a:pt x="1" y="9"/>
                </a:cubicBezTo>
                <a:cubicBezTo>
                  <a:pt x="3" y="8"/>
                  <a:pt x="4" y="7"/>
                  <a:pt x="5" y="6"/>
                </a:cubicBezTo>
                <a:cubicBezTo>
                  <a:pt x="5" y="5"/>
                  <a:pt x="5" y="5"/>
                  <a:pt x="5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7"/>
                  <a:pt x="5" y="11"/>
                  <a:pt x="5" y="12"/>
                </a:cubicBezTo>
                <a:cubicBezTo>
                  <a:pt x="5" y="12"/>
                  <a:pt x="5" y="13"/>
                  <a:pt x="5" y="13"/>
                </a:cubicBezTo>
                <a:cubicBezTo>
                  <a:pt x="6" y="13"/>
                  <a:pt x="6" y="13"/>
                  <a:pt x="6" y="14"/>
                </a:cubicBezTo>
                <a:cubicBezTo>
                  <a:pt x="6" y="12"/>
                  <a:pt x="7" y="8"/>
                  <a:pt x="7" y="7"/>
                </a:cubicBezTo>
                <a:cubicBezTo>
                  <a:pt x="8" y="7"/>
                  <a:pt x="10" y="8"/>
                  <a:pt x="12" y="7"/>
                </a:cubicBezTo>
                <a:cubicBezTo>
                  <a:pt x="13" y="6"/>
                  <a:pt x="13" y="4"/>
                  <a:pt x="11" y="3"/>
                </a:cubicBezTo>
                <a:cubicBezTo>
                  <a:pt x="11" y="2"/>
                  <a:pt x="10" y="2"/>
                  <a:pt x="10" y="1"/>
                </a:cubicBezTo>
                <a:cubicBezTo>
                  <a:pt x="10" y="1"/>
                  <a:pt x="9" y="0"/>
                  <a:pt x="9" y="0"/>
                </a:cubicBezTo>
                <a:cubicBezTo>
                  <a:pt x="8" y="1"/>
                  <a:pt x="7" y="2"/>
                  <a:pt x="6" y="3"/>
                </a:cubicBezTo>
                <a:lnTo>
                  <a:pt x="4" y="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60" name="Freeform 1036"/>
          <p:cNvSpPr>
            <a:spLocks/>
          </p:cNvSpPr>
          <p:nvPr/>
        </p:nvSpPr>
        <p:spPr bwMode="auto">
          <a:xfrm>
            <a:off x="3098801" y="5192713"/>
            <a:ext cx="41275" cy="41275"/>
          </a:xfrm>
          <a:custGeom>
            <a:avLst/>
            <a:gdLst/>
            <a:ahLst/>
            <a:cxnLst>
              <a:cxn ang="0">
                <a:pos x="2" y="7"/>
              </a:cxn>
              <a:cxn ang="0">
                <a:pos x="3" y="9"/>
              </a:cxn>
              <a:cxn ang="0">
                <a:pos x="6" y="9"/>
              </a:cxn>
              <a:cxn ang="0">
                <a:pos x="5" y="1"/>
              </a:cxn>
              <a:cxn ang="0">
                <a:pos x="10" y="1"/>
              </a:cxn>
              <a:cxn ang="0">
                <a:pos x="11" y="3"/>
              </a:cxn>
              <a:cxn ang="0">
                <a:pos x="10" y="4"/>
              </a:cxn>
              <a:cxn ang="0">
                <a:pos x="10" y="4"/>
              </a:cxn>
              <a:cxn ang="0">
                <a:pos x="9" y="1"/>
              </a:cxn>
              <a:cxn ang="0">
                <a:pos x="6" y="2"/>
              </a:cxn>
              <a:cxn ang="0">
                <a:pos x="7" y="9"/>
              </a:cxn>
              <a:cxn ang="0">
                <a:pos x="2" y="10"/>
              </a:cxn>
              <a:cxn ang="0">
                <a:pos x="0" y="7"/>
              </a:cxn>
              <a:cxn ang="0">
                <a:pos x="1" y="6"/>
              </a:cxn>
              <a:cxn ang="0">
                <a:pos x="2" y="7"/>
              </a:cxn>
            </a:cxnLst>
            <a:rect l="0" t="0" r="r" b="b"/>
            <a:pathLst>
              <a:path w="11" h="11">
                <a:moveTo>
                  <a:pt x="2" y="7"/>
                </a:moveTo>
                <a:cubicBezTo>
                  <a:pt x="1" y="7"/>
                  <a:pt x="1" y="9"/>
                  <a:pt x="3" y="9"/>
                </a:cubicBezTo>
                <a:cubicBezTo>
                  <a:pt x="4" y="10"/>
                  <a:pt x="5" y="10"/>
                  <a:pt x="6" y="9"/>
                </a:cubicBezTo>
                <a:cubicBezTo>
                  <a:pt x="8" y="7"/>
                  <a:pt x="3" y="4"/>
                  <a:pt x="5" y="1"/>
                </a:cubicBezTo>
                <a:cubicBezTo>
                  <a:pt x="6" y="0"/>
                  <a:pt x="8" y="0"/>
                  <a:pt x="10" y="1"/>
                </a:cubicBezTo>
                <a:cubicBezTo>
                  <a:pt x="11" y="2"/>
                  <a:pt x="11" y="2"/>
                  <a:pt x="11" y="3"/>
                </a:cubicBezTo>
                <a:cubicBezTo>
                  <a:pt x="11" y="3"/>
                  <a:pt x="11" y="4"/>
                  <a:pt x="10" y="4"/>
                </a:cubicBezTo>
                <a:cubicBezTo>
                  <a:pt x="10" y="4"/>
                  <a:pt x="10" y="4"/>
                  <a:pt x="10" y="4"/>
                </a:cubicBezTo>
                <a:cubicBezTo>
                  <a:pt x="10" y="3"/>
                  <a:pt x="10" y="2"/>
                  <a:pt x="9" y="1"/>
                </a:cubicBezTo>
                <a:cubicBezTo>
                  <a:pt x="8" y="1"/>
                  <a:pt x="7" y="1"/>
                  <a:pt x="6" y="2"/>
                </a:cubicBezTo>
                <a:cubicBezTo>
                  <a:pt x="5" y="4"/>
                  <a:pt x="10" y="6"/>
                  <a:pt x="7" y="9"/>
                </a:cubicBezTo>
                <a:cubicBezTo>
                  <a:pt x="6" y="11"/>
                  <a:pt x="4" y="11"/>
                  <a:pt x="2" y="10"/>
                </a:cubicBezTo>
                <a:cubicBezTo>
                  <a:pt x="1" y="9"/>
                  <a:pt x="0" y="8"/>
                  <a:pt x="0" y="7"/>
                </a:cubicBezTo>
                <a:cubicBezTo>
                  <a:pt x="1" y="7"/>
                  <a:pt x="1" y="7"/>
                  <a:pt x="1" y="6"/>
                </a:cubicBezTo>
                <a:lnTo>
                  <a:pt x="2" y="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61" name="Freeform 1037"/>
          <p:cNvSpPr>
            <a:spLocks/>
          </p:cNvSpPr>
          <p:nvPr/>
        </p:nvSpPr>
        <p:spPr bwMode="auto">
          <a:xfrm>
            <a:off x="3132138" y="5208588"/>
            <a:ext cx="49213" cy="52388"/>
          </a:xfrm>
          <a:custGeom>
            <a:avLst/>
            <a:gdLst/>
            <a:ahLst/>
            <a:cxnLst>
              <a:cxn ang="0">
                <a:pos x="2" y="7"/>
              </a:cxn>
              <a:cxn ang="0">
                <a:pos x="4" y="4"/>
              </a:cxn>
              <a:cxn ang="0">
                <a:pos x="5" y="0"/>
              </a:cxn>
              <a:cxn ang="0">
                <a:pos x="6" y="1"/>
              </a:cxn>
              <a:cxn ang="0">
                <a:pos x="7" y="1"/>
              </a:cxn>
              <a:cxn ang="0">
                <a:pos x="5" y="5"/>
              </a:cxn>
              <a:cxn ang="0">
                <a:pos x="4" y="6"/>
              </a:cxn>
              <a:cxn ang="0">
                <a:pos x="4" y="6"/>
              </a:cxn>
              <a:cxn ang="0">
                <a:pos x="5" y="6"/>
              </a:cxn>
              <a:cxn ang="0">
                <a:pos x="11" y="4"/>
              </a:cxn>
              <a:cxn ang="0">
                <a:pos x="12" y="4"/>
              </a:cxn>
              <a:cxn ang="0">
                <a:pos x="13" y="4"/>
              </a:cxn>
              <a:cxn ang="0">
                <a:pos x="6" y="6"/>
              </a:cxn>
              <a:cxn ang="0">
                <a:pos x="8" y="14"/>
              </a:cxn>
              <a:cxn ang="0">
                <a:pos x="7" y="14"/>
              </a:cxn>
              <a:cxn ang="0">
                <a:pos x="6" y="14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3" y="7"/>
              </a:cxn>
              <a:cxn ang="0">
                <a:pos x="2" y="11"/>
              </a:cxn>
              <a:cxn ang="0">
                <a:pos x="1" y="11"/>
              </a:cxn>
              <a:cxn ang="0">
                <a:pos x="0" y="11"/>
              </a:cxn>
              <a:cxn ang="0">
                <a:pos x="2" y="7"/>
              </a:cxn>
            </a:cxnLst>
            <a:rect l="0" t="0" r="r" b="b"/>
            <a:pathLst>
              <a:path w="13" h="14">
                <a:moveTo>
                  <a:pt x="2" y="7"/>
                </a:moveTo>
                <a:cubicBezTo>
                  <a:pt x="4" y="4"/>
                  <a:pt x="4" y="4"/>
                  <a:pt x="4" y="4"/>
                </a:cubicBezTo>
                <a:cubicBezTo>
                  <a:pt x="4" y="3"/>
                  <a:pt x="5" y="2"/>
                  <a:pt x="5" y="0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7" y="1"/>
                  <a:pt x="7" y="1"/>
                </a:cubicBezTo>
                <a:cubicBezTo>
                  <a:pt x="6" y="2"/>
                  <a:pt x="5" y="4"/>
                  <a:pt x="5" y="5"/>
                </a:cubicBezTo>
                <a:cubicBezTo>
                  <a:pt x="4" y="6"/>
                  <a:pt x="4" y="6"/>
                  <a:pt x="4" y="6"/>
                </a:cubicBezTo>
                <a:cubicBezTo>
                  <a:pt x="4" y="6"/>
                  <a:pt x="4" y="6"/>
                  <a:pt x="4" y="6"/>
                </a:cubicBezTo>
                <a:cubicBezTo>
                  <a:pt x="4" y="6"/>
                  <a:pt x="4" y="6"/>
                  <a:pt x="5" y="6"/>
                </a:cubicBezTo>
                <a:cubicBezTo>
                  <a:pt x="7" y="5"/>
                  <a:pt x="9" y="4"/>
                  <a:pt x="11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4"/>
                  <a:pt x="13" y="4"/>
                  <a:pt x="13" y="4"/>
                </a:cubicBezTo>
                <a:cubicBezTo>
                  <a:pt x="11" y="5"/>
                  <a:pt x="7" y="6"/>
                  <a:pt x="6" y="6"/>
                </a:cubicBezTo>
                <a:cubicBezTo>
                  <a:pt x="6" y="9"/>
                  <a:pt x="7" y="12"/>
                  <a:pt x="8" y="14"/>
                </a:cubicBezTo>
                <a:cubicBezTo>
                  <a:pt x="7" y="14"/>
                  <a:pt x="7" y="14"/>
                  <a:pt x="7" y="14"/>
                </a:cubicBezTo>
                <a:cubicBezTo>
                  <a:pt x="6" y="14"/>
                  <a:pt x="6" y="14"/>
                  <a:pt x="6" y="14"/>
                </a:cubicBezTo>
                <a:cubicBezTo>
                  <a:pt x="5" y="11"/>
                  <a:pt x="5" y="7"/>
                  <a:pt x="4" y="6"/>
                </a:cubicBezTo>
                <a:cubicBezTo>
                  <a:pt x="4" y="6"/>
                  <a:pt x="4" y="6"/>
                  <a:pt x="4" y="6"/>
                </a:cubicBezTo>
                <a:cubicBezTo>
                  <a:pt x="4" y="6"/>
                  <a:pt x="4" y="6"/>
                  <a:pt x="4" y="6"/>
                </a:cubicBezTo>
                <a:cubicBezTo>
                  <a:pt x="3" y="7"/>
                  <a:pt x="3" y="7"/>
                  <a:pt x="3" y="7"/>
                </a:cubicBezTo>
                <a:cubicBezTo>
                  <a:pt x="3" y="9"/>
                  <a:pt x="2" y="10"/>
                  <a:pt x="2" y="11"/>
                </a:cubicBezTo>
                <a:cubicBezTo>
                  <a:pt x="1" y="11"/>
                  <a:pt x="1" y="11"/>
                  <a:pt x="1" y="11"/>
                </a:cubicBezTo>
                <a:cubicBezTo>
                  <a:pt x="1" y="11"/>
                  <a:pt x="0" y="11"/>
                  <a:pt x="0" y="11"/>
                </a:cubicBezTo>
                <a:cubicBezTo>
                  <a:pt x="1" y="9"/>
                  <a:pt x="2" y="8"/>
                  <a:pt x="2" y="7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62" name="Freeform 1038"/>
          <p:cNvSpPr>
            <a:spLocks/>
          </p:cNvSpPr>
          <p:nvPr/>
        </p:nvSpPr>
        <p:spPr bwMode="auto">
          <a:xfrm>
            <a:off x="3181351" y="5241925"/>
            <a:ext cx="11113" cy="11113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2"/>
              </a:cxn>
              <a:cxn ang="0">
                <a:pos x="1" y="3"/>
              </a:cxn>
              <a:cxn ang="0">
                <a:pos x="0" y="1"/>
              </a:cxn>
              <a:cxn ang="0">
                <a:pos x="2" y="0"/>
              </a:cxn>
            </a:cxnLst>
            <a:rect l="0" t="0" r="r" b="b"/>
            <a:pathLst>
              <a:path w="3" h="3">
                <a:moveTo>
                  <a:pt x="2" y="0"/>
                </a:moveTo>
                <a:cubicBezTo>
                  <a:pt x="2" y="1"/>
                  <a:pt x="3" y="1"/>
                  <a:pt x="2" y="2"/>
                </a:cubicBezTo>
                <a:cubicBezTo>
                  <a:pt x="2" y="3"/>
                  <a:pt x="1" y="3"/>
                  <a:pt x="1" y="3"/>
                </a:cubicBezTo>
                <a:cubicBezTo>
                  <a:pt x="0" y="3"/>
                  <a:pt x="0" y="2"/>
                  <a:pt x="0" y="1"/>
                </a:cubicBezTo>
                <a:cubicBezTo>
                  <a:pt x="0" y="0"/>
                  <a:pt x="1" y="0"/>
                  <a:pt x="2" y="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63" name="Freeform 1039"/>
          <p:cNvSpPr>
            <a:spLocks noEditPoints="1"/>
          </p:cNvSpPr>
          <p:nvPr/>
        </p:nvSpPr>
        <p:spPr bwMode="auto">
          <a:xfrm>
            <a:off x="3195638" y="5233988"/>
            <a:ext cx="38100" cy="41275"/>
          </a:xfrm>
          <a:custGeom>
            <a:avLst/>
            <a:gdLst/>
            <a:ahLst/>
            <a:cxnLst>
              <a:cxn ang="0">
                <a:pos x="4" y="1"/>
              </a:cxn>
              <a:cxn ang="0">
                <a:pos x="5" y="1"/>
              </a:cxn>
              <a:cxn ang="0">
                <a:pos x="7" y="4"/>
              </a:cxn>
              <a:cxn ang="0">
                <a:pos x="4" y="6"/>
              </a:cxn>
              <a:cxn ang="0">
                <a:pos x="3" y="6"/>
              </a:cxn>
              <a:cxn ang="0">
                <a:pos x="4" y="1"/>
              </a:cxn>
              <a:cxn ang="0">
                <a:pos x="1" y="7"/>
              </a:cxn>
              <a:cxn ang="0">
                <a:pos x="0" y="11"/>
              </a:cxn>
              <a:cxn ang="0">
                <a:pos x="0" y="11"/>
              </a:cxn>
              <a:cxn ang="0">
                <a:pos x="1" y="11"/>
              </a:cxn>
              <a:cxn ang="0">
                <a:pos x="2" y="7"/>
              </a:cxn>
              <a:cxn ang="0">
                <a:pos x="2" y="6"/>
              </a:cxn>
              <a:cxn ang="0">
                <a:pos x="4" y="7"/>
              </a:cxn>
              <a:cxn ang="0">
                <a:pos x="9" y="5"/>
              </a:cxn>
              <a:cxn ang="0">
                <a:pos x="6" y="1"/>
              </a:cxn>
              <a:cxn ang="0">
                <a:pos x="4" y="0"/>
              </a:cxn>
              <a:cxn ang="0">
                <a:pos x="3" y="0"/>
              </a:cxn>
              <a:cxn ang="0">
                <a:pos x="2" y="4"/>
              </a:cxn>
              <a:cxn ang="0">
                <a:pos x="1" y="7"/>
              </a:cxn>
            </a:cxnLst>
            <a:rect l="0" t="0" r="r" b="b"/>
            <a:pathLst>
              <a:path w="10" h="11">
                <a:moveTo>
                  <a:pt x="4" y="1"/>
                </a:moveTo>
                <a:cubicBezTo>
                  <a:pt x="5" y="1"/>
                  <a:pt x="5" y="1"/>
                  <a:pt x="5" y="1"/>
                </a:cubicBezTo>
                <a:cubicBezTo>
                  <a:pt x="7" y="2"/>
                  <a:pt x="8" y="3"/>
                  <a:pt x="7" y="4"/>
                </a:cubicBezTo>
                <a:cubicBezTo>
                  <a:pt x="7" y="7"/>
                  <a:pt x="5" y="7"/>
                  <a:pt x="4" y="6"/>
                </a:cubicBezTo>
                <a:cubicBezTo>
                  <a:pt x="3" y="6"/>
                  <a:pt x="3" y="6"/>
                  <a:pt x="3" y="6"/>
                </a:cubicBezTo>
                <a:lnTo>
                  <a:pt x="4" y="1"/>
                </a:lnTo>
                <a:close/>
                <a:moveTo>
                  <a:pt x="1" y="7"/>
                </a:moveTo>
                <a:cubicBezTo>
                  <a:pt x="0" y="8"/>
                  <a:pt x="0" y="10"/>
                  <a:pt x="0" y="11"/>
                </a:cubicBezTo>
                <a:cubicBezTo>
                  <a:pt x="0" y="11"/>
                  <a:pt x="0" y="11"/>
                  <a:pt x="0" y="11"/>
                </a:cubicBezTo>
                <a:cubicBezTo>
                  <a:pt x="1" y="11"/>
                  <a:pt x="1" y="11"/>
                  <a:pt x="1" y="11"/>
                </a:cubicBezTo>
                <a:cubicBezTo>
                  <a:pt x="1" y="10"/>
                  <a:pt x="2" y="9"/>
                  <a:pt x="2" y="7"/>
                </a:cubicBezTo>
                <a:cubicBezTo>
                  <a:pt x="2" y="6"/>
                  <a:pt x="2" y="6"/>
                  <a:pt x="2" y="6"/>
                </a:cubicBezTo>
                <a:cubicBezTo>
                  <a:pt x="3" y="7"/>
                  <a:pt x="3" y="7"/>
                  <a:pt x="4" y="7"/>
                </a:cubicBezTo>
                <a:cubicBezTo>
                  <a:pt x="5" y="7"/>
                  <a:pt x="8" y="8"/>
                  <a:pt x="9" y="5"/>
                </a:cubicBezTo>
                <a:cubicBezTo>
                  <a:pt x="10" y="2"/>
                  <a:pt x="7" y="1"/>
                  <a:pt x="6" y="1"/>
                </a:cubicBezTo>
                <a:cubicBezTo>
                  <a:pt x="6" y="1"/>
                  <a:pt x="5" y="1"/>
                  <a:pt x="4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1"/>
                  <a:pt x="2" y="3"/>
                  <a:pt x="2" y="4"/>
                </a:cubicBezTo>
                <a:lnTo>
                  <a:pt x="1" y="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64" name="Freeform 1040"/>
          <p:cNvSpPr>
            <a:spLocks noEditPoints="1"/>
          </p:cNvSpPr>
          <p:nvPr/>
        </p:nvSpPr>
        <p:spPr bwMode="auto">
          <a:xfrm>
            <a:off x="3233738" y="5245100"/>
            <a:ext cx="49213" cy="49213"/>
          </a:xfrm>
          <a:custGeom>
            <a:avLst/>
            <a:gdLst/>
            <a:ahLst/>
            <a:cxnLst>
              <a:cxn ang="0">
                <a:pos x="11" y="7"/>
              </a:cxn>
              <a:cxn ang="0">
                <a:pos x="6" y="12"/>
              </a:cxn>
              <a:cxn ang="0">
                <a:pos x="2" y="5"/>
              </a:cxn>
              <a:cxn ang="0">
                <a:pos x="8" y="1"/>
              </a:cxn>
              <a:cxn ang="0">
                <a:pos x="11" y="7"/>
              </a:cxn>
              <a:cxn ang="0">
                <a:pos x="1" y="5"/>
              </a:cxn>
              <a:cxn ang="0">
                <a:pos x="6" y="12"/>
              </a:cxn>
              <a:cxn ang="0">
                <a:pos x="13" y="7"/>
              </a:cxn>
              <a:cxn ang="0">
                <a:pos x="8" y="0"/>
              </a:cxn>
              <a:cxn ang="0">
                <a:pos x="1" y="5"/>
              </a:cxn>
            </a:cxnLst>
            <a:rect l="0" t="0" r="r" b="b"/>
            <a:pathLst>
              <a:path w="13" h="13">
                <a:moveTo>
                  <a:pt x="11" y="7"/>
                </a:moveTo>
                <a:cubicBezTo>
                  <a:pt x="11" y="11"/>
                  <a:pt x="8" y="12"/>
                  <a:pt x="6" y="12"/>
                </a:cubicBezTo>
                <a:cubicBezTo>
                  <a:pt x="3" y="11"/>
                  <a:pt x="2" y="9"/>
                  <a:pt x="2" y="5"/>
                </a:cubicBezTo>
                <a:cubicBezTo>
                  <a:pt x="3" y="2"/>
                  <a:pt x="5" y="1"/>
                  <a:pt x="8" y="1"/>
                </a:cubicBezTo>
                <a:cubicBezTo>
                  <a:pt x="10" y="1"/>
                  <a:pt x="12" y="3"/>
                  <a:pt x="11" y="7"/>
                </a:cubicBezTo>
                <a:close/>
                <a:moveTo>
                  <a:pt x="1" y="5"/>
                </a:moveTo>
                <a:cubicBezTo>
                  <a:pt x="0" y="9"/>
                  <a:pt x="2" y="11"/>
                  <a:pt x="6" y="12"/>
                </a:cubicBezTo>
                <a:cubicBezTo>
                  <a:pt x="9" y="13"/>
                  <a:pt x="12" y="11"/>
                  <a:pt x="13" y="7"/>
                </a:cubicBezTo>
                <a:cubicBezTo>
                  <a:pt x="13" y="4"/>
                  <a:pt x="11" y="1"/>
                  <a:pt x="8" y="0"/>
                </a:cubicBezTo>
                <a:cubicBezTo>
                  <a:pt x="4" y="0"/>
                  <a:pt x="1" y="2"/>
                  <a:pt x="1" y="5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65" name="Freeform 1041"/>
          <p:cNvSpPr>
            <a:spLocks/>
          </p:cNvSpPr>
          <p:nvPr/>
        </p:nvSpPr>
        <p:spPr bwMode="auto">
          <a:xfrm>
            <a:off x="3294063" y="5253038"/>
            <a:ext cx="22225" cy="46038"/>
          </a:xfrm>
          <a:custGeom>
            <a:avLst/>
            <a:gdLst/>
            <a:ahLst/>
            <a:cxnLst>
              <a:cxn ang="0">
                <a:pos x="1" y="4"/>
              </a:cxn>
              <a:cxn ang="0">
                <a:pos x="1" y="0"/>
              </a:cxn>
              <a:cxn ang="0">
                <a:pos x="2" y="0"/>
              </a:cxn>
              <a:cxn ang="0">
                <a:pos x="2" y="0"/>
              </a:cxn>
              <a:cxn ang="0">
                <a:pos x="2" y="4"/>
              </a:cxn>
              <a:cxn ang="0">
                <a:pos x="2" y="11"/>
              </a:cxn>
              <a:cxn ang="0">
                <a:pos x="6" y="11"/>
              </a:cxn>
              <a:cxn ang="0">
                <a:pos x="6" y="11"/>
              </a:cxn>
              <a:cxn ang="0">
                <a:pos x="6" y="12"/>
              </a:cxn>
              <a:cxn ang="0">
                <a:pos x="3" y="11"/>
              </a:cxn>
              <a:cxn ang="0">
                <a:pos x="0" y="11"/>
              </a:cxn>
              <a:cxn ang="0">
                <a:pos x="0" y="7"/>
              </a:cxn>
              <a:cxn ang="0">
                <a:pos x="1" y="4"/>
              </a:cxn>
            </a:cxnLst>
            <a:rect l="0" t="0" r="r" b="b"/>
            <a:pathLst>
              <a:path w="6" h="12">
                <a:moveTo>
                  <a:pt x="1" y="4"/>
                </a:moveTo>
                <a:cubicBezTo>
                  <a:pt x="1" y="3"/>
                  <a:pt x="1" y="1"/>
                  <a:pt x="1" y="0"/>
                </a:cubicBezTo>
                <a:cubicBezTo>
                  <a:pt x="1" y="0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1"/>
                  <a:pt x="2" y="3"/>
                  <a:pt x="2" y="4"/>
                </a:cubicBezTo>
                <a:cubicBezTo>
                  <a:pt x="2" y="7"/>
                  <a:pt x="2" y="9"/>
                  <a:pt x="2" y="11"/>
                </a:cubicBezTo>
                <a:cubicBezTo>
                  <a:pt x="3" y="11"/>
                  <a:pt x="5" y="11"/>
                  <a:pt x="6" y="11"/>
                </a:cubicBezTo>
                <a:cubicBezTo>
                  <a:pt x="6" y="11"/>
                  <a:pt x="6" y="11"/>
                  <a:pt x="6" y="11"/>
                </a:cubicBezTo>
                <a:cubicBezTo>
                  <a:pt x="6" y="11"/>
                  <a:pt x="6" y="12"/>
                  <a:pt x="6" y="12"/>
                </a:cubicBezTo>
                <a:cubicBezTo>
                  <a:pt x="5" y="12"/>
                  <a:pt x="4" y="11"/>
                  <a:pt x="3" y="11"/>
                </a:cubicBezTo>
                <a:cubicBezTo>
                  <a:pt x="2" y="11"/>
                  <a:pt x="1" y="11"/>
                  <a:pt x="0" y="11"/>
                </a:cubicBezTo>
                <a:cubicBezTo>
                  <a:pt x="0" y="10"/>
                  <a:pt x="0" y="8"/>
                  <a:pt x="0" y="7"/>
                </a:cubicBezTo>
                <a:lnTo>
                  <a:pt x="1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66" name="Freeform 1042"/>
          <p:cNvSpPr>
            <a:spLocks noEditPoints="1"/>
          </p:cNvSpPr>
          <p:nvPr/>
        </p:nvSpPr>
        <p:spPr bwMode="auto">
          <a:xfrm>
            <a:off x="3327401" y="5253038"/>
            <a:ext cx="38100" cy="46038"/>
          </a:xfrm>
          <a:custGeom>
            <a:avLst/>
            <a:gdLst/>
            <a:ahLst/>
            <a:cxnLst>
              <a:cxn ang="0">
                <a:pos x="7" y="7"/>
              </a:cxn>
              <a:cxn ang="0">
                <a:pos x="5" y="7"/>
              </a:cxn>
              <a:cxn ang="0">
                <a:pos x="3" y="7"/>
              </a:cxn>
              <a:cxn ang="0">
                <a:pos x="5" y="2"/>
              </a:cxn>
              <a:cxn ang="0">
                <a:pos x="7" y="7"/>
              </a:cxn>
              <a:cxn ang="0">
                <a:pos x="5" y="0"/>
              </a:cxn>
              <a:cxn ang="0">
                <a:pos x="0" y="12"/>
              </a:cxn>
              <a:cxn ang="0">
                <a:pos x="0" y="12"/>
              </a:cxn>
              <a:cxn ang="0">
                <a:pos x="1" y="12"/>
              </a:cxn>
              <a:cxn ang="0">
                <a:pos x="3" y="7"/>
              </a:cxn>
              <a:cxn ang="0">
                <a:pos x="5" y="7"/>
              </a:cxn>
              <a:cxn ang="0">
                <a:pos x="7" y="7"/>
              </a:cxn>
              <a:cxn ang="0">
                <a:pos x="9" y="12"/>
              </a:cxn>
              <a:cxn ang="0">
                <a:pos x="9" y="12"/>
              </a:cxn>
              <a:cxn ang="0">
                <a:pos x="10" y="12"/>
              </a:cxn>
              <a:cxn ang="0">
                <a:pos x="5" y="0"/>
              </a:cxn>
            </a:cxnLst>
            <a:rect l="0" t="0" r="r" b="b"/>
            <a:pathLst>
              <a:path w="10" h="12">
                <a:moveTo>
                  <a:pt x="7" y="7"/>
                </a:moveTo>
                <a:cubicBezTo>
                  <a:pt x="6" y="7"/>
                  <a:pt x="5" y="7"/>
                  <a:pt x="5" y="7"/>
                </a:cubicBezTo>
                <a:cubicBezTo>
                  <a:pt x="4" y="7"/>
                  <a:pt x="4" y="7"/>
                  <a:pt x="3" y="7"/>
                </a:cubicBezTo>
                <a:cubicBezTo>
                  <a:pt x="5" y="2"/>
                  <a:pt x="5" y="2"/>
                  <a:pt x="5" y="2"/>
                </a:cubicBezTo>
                <a:lnTo>
                  <a:pt x="7" y="7"/>
                </a:lnTo>
                <a:close/>
                <a:moveTo>
                  <a:pt x="5" y="0"/>
                </a:moveTo>
                <a:cubicBezTo>
                  <a:pt x="3" y="4"/>
                  <a:pt x="2" y="8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1" y="12"/>
                  <a:pt x="1" y="12"/>
                  <a:pt x="1" y="12"/>
                </a:cubicBezTo>
                <a:cubicBezTo>
                  <a:pt x="1" y="11"/>
                  <a:pt x="2" y="9"/>
                  <a:pt x="3" y="7"/>
                </a:cubicBezTo>
                <a:cubicBezTo>
                  <a:pt x="3" y="7"/>
                  <a:pt x="4" y="7"/>
                  <a:pt x="5" y="7"/>
                </a:cubicBezTo>
                <a:cubicBezTo>
                  <a:pt x="5" y="7"/>
                  <a:pt x="6" y="7"/>
                  <a:pt x="7" y="7"/>
                </a:cubicBezTo>
                <a:cubicBezTo>
                  <a:pt x="7" y="9"/>
                  <a:pt x="8" y="11"/>
                  <a:pt x="9" y="12"/>
                </a:cubicBezTo>
                <a:cubicBezTo>
                  <a:pt x="9" y="12"/>
                  <a:pt x="9" y="12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9" y="10"/>
                  <a:pt x="7" y="4"/>
                  <a:pt x="5" y="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67" name="Freeform 1043"/>
          <p:cNvSpPr>
            <a:spLocks noEditPoints="1"/>
          </p:cNvSpPr>
          <p:nvPr/>
        </p:nvSpPr>
        <p:spPr bwMode="auto">
          <a:xfrm>
            <a:off x="3376613" y="5253038"/>
            <a:ext cx="33338" cy="46038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1"/>
              </a:cxn>
              <a:cxn ang="0">
                <a:pos x="3" y="1"/>
              </a:cxn>
              <a:cxn ang="0">
                <a:pos x="6" y="3"/>
              </a:cxn>
              <a:cxn ang="0">
                <a:pos x="3" y="5"/>
              </a:cxn>
              <a:cxn ang="0">
                <a:pos x="2" y="5"/>
              </a:cxn>
              <a:cxn ang="0">
                <a:pos x="2" y="4"/>
              </a:cxn>
              <a:cxn ang="0">
                <a:pos x="1" y="7"/>
              </a:cxn>
              <a:cxn ang="0">
                <a:pos x="1" y="12"/>
              </a:cxn>
              <a:cxn ang="0">
                <a:pos x="2" y="12"/>
              </a:cxn>
              <a:cxn ang="0">
                <a:pos x="2" y="12"/>
              </a:cxn>
              <a:cxn ang="0">
                <a:pos x="2" y="7"/>
              </a:cxn>
              <a:cxn ang="0">
                <a:pos x="2" y="6"/>
              </a:cxn>
              <a:cxn ang="0">
                <a:pos x="3" y="6"/>
              </a:cxn>
              <a:cxn ang="0">
                <a:pos x="7" y="11"/>
              </a:cxn>
              <a:cxn ang="0">
                <a:pos x="8" y="11"/>
              </a:cxn>
              <a:cxn ang="0">
                <a:pos x="9" y="11"/>
              </a:cxn>
              <a:cxn ang="0">
                <a:pos x="4" y="6"/>
              </a:cxn>
              <a:cxn ang="0">
                <a:pos x="7" y="2"/>
              </a:cxn>
              <a:cxn ang="0">
                <a:pos x="4" y="0"/>
              </a:cxn>
              <a:cxn ang="0">
                <a:pos x="2" y="0"/>
              </a:cxn>
              <a:cxn ang="0">
                <a:pos x="0" y="0"/>
              </a:cxn>
              <a:cxn ang="0">
                <a:pos x="0" y="5"/>
              </a:cxn>
              <a:cxn ang="0">
                <a:pos x="1" y="7"/>
              </a:cxn>
            </a:cxnLst>
            <a:rect l="0" t="0" r="r" b="b"/>
            <a:pathLst>
              <a:path w="9" h="12">
                <a:moveTo>
                  <a:pt x="2" y="4"/>
                </a:moveTo>
                <a:cubicBezTo>
                  <a:pt x="2" y="3"/>
                  <a:pt x="2" y="2"/>
                  <a:pt x="2" y="1"/>
                </a:cubicBezTo>
                <a:cubicBezTo>
                  <a:pt x="2" y="1"/>
                  <a:pt x="2" y="1"/>
                  <a:pt x="3" y="1"/>
                </a:cubicBezTo>
                <a:cubicBezTo>
                  <a:pt x="4" y="1"/>
                  <a:pt x="6" y="1"/>
                  <a:pt x="6" y="3"/>
                </a:cubicBezTo>
                <a:cubicBezTo>
                  <a:pt x="6" y="5"/>
                  <a:pt x="4" y="5"/>
                  <a:pt x="3" y="5"/>
                </a:cubicBezTo>
                <a:cubicBezTo>
                  <a:pt x="3" y="5"/>
                  <a:pt x="2" y="5"/>
                  <a:pt x="2" y="5"/>
                </a:cubicBezTo>
                <a:lnTo>
                  <a:pt x="2" y="4"/>
                </a:lnTo>
                <a:close/>
                <a:moveTo>
                  <a:pt x="1" y="7"/>
                </a:moveTo>
                <a:cubicBezTo>
                  <a:pt x="1" y="9"/>
                  <a:pt x="1" y="10"/>
                  <a:pt x="1" y="12"/>
                </a:cubicBezTo>
                <a:cubicBezTo>
                  <a:pt x="1" y="12"/>
                  <a:pt x="1" y="12"/>
                  <a:pt x="2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2" y="10"/>
                  <a:pt x="2" y="9"/>
                  <a:pt x="2" y="7"/>
                </a:cubicBezTo>
                <a:cubicBezTo>
                  <a:pt x="2" y="6"/>
                  <a:pt x="2" y="6"/>
                  <a:pt x="2" y="6"/>
                </a:cubicBezTo>
                <a:cubicBezTo>
                  <a:pt x="3" y="6"/>
                  <a:pt x="3" y="6"/>
                  <a:pt x="3" y="6"/>
                </a:cubicBezTo>
                <a:cubicBezTo>
                  <a:pt x="4" y="7"/>
                  <a:pt x="6" y="10"/>
                  <a:pt x="7" y="11"/>
                </a:cubicBezTo>
                <a:cubicBezTo>
                  <a:pt x="8" y="11"/>
                  <a:pt x="8" y="11"/>
                  <a:pt x="8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8" y="10"/>
                  <a:pt x="5" y="7"/>
                  <a:pt x="4" y="6"/>
                </a:cubicBezTo>
                <a:cubicBezTo>
                  <a:pt x="5" y="6"/>
                  <a:pt x="8" y="4"/>
                  <a:pt x="7" y="2"/>
                </a:cubicBezTo>
                <a:cubicBezTo>
                  <a:pt x="7" y="0"/>
                  <a:pt x="6" y="0"/>
                  <a:pt x="4" y="0"/>
                </a:cubicBezTo>
                <a:cubicBezTo>
                  <a:pt x="3" y="0"/>
                  <a:pt x="2" y="0"/>
                  <a:pt x="2" y="0"/>
                </a:cubicBezTo>
                <a:cubicBezTo>
                  <a:pt x="1" y="0"/>
                  <a:pt x="1" y="0"/>
                  <a:pt x="0" y="0"/>
                </a:cubicBezTo>
                <a:cubicBezTo>
                  <a:pt x="0" y="2"/>
                  <a:pt x="0" y="3"/>
                  <a:pt x="0" y="5"/>
                </a:cubicBezTo>
                <a:lnTo>
                  <a:pt x="1" y="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68" name="Freeform 1044"/>
          <p:cNvSpPr>
            <a:spLocks/>
          </p:cNvSpPr>
          <p:nvPr/>
        </p:nvSpPr>
        <p:spPr bwMode="auto">
          <a:xfrm>
            <a:off x="3417888" y="5249863"/>
            <a:ext cx="11113" cy="44450"/>
          </a:xfrm>
          <a:custGeom>
            <a:avLst/>
            <a:gdLst/>
            <a:ahLst/>
            <a:cxnLst>
              <a:cxn ang="0">
                <a:pos x="1" y="4"/>
              </a:cxn>
              <a:cxn ang="0">
                <a:pos x="0" y="0"/>
              </a:cxn>
              <a:cxn ang="0">
                <a:pos x="1" y="0"/>
              </a:cxn>
              <a:cxn ang="0">
                <a:pos x="2" y="0"/>
              </a:cxn>
              <a:cxn ang="0">
                <a:pos x="2" y="4"/>
              </a:cxn>
              <a:cxn ang="0">
                <a:pos x="2" y="7"/>
              </a:cxn>
              <a:cxn ang="0">
                <a:pos x="3" y="11"/>
              </a:cxn>
              <a:cxn ang="0">
                <a:pos x="2" y="11"/>
              </a:cxn>
              <a:cxn ang="0">
                <a:pos x="2" y="12"/>
              </a:cxn>
              <a:cxn ang="0">
                <a:pos x="1" y="7"/>
              </a:cxn>
              <a:cxn ang="0">
                <a:pos x="1" y="4"/>
              </a:cxn>
            </a:cxnLst>
            <a:rect l="0" t="0" r="r" b="b"/>
            <a:pathLst>
              <a:path w="3" h="12">
                <a:moveTo>
                  <a:pt x="1" y="4"/>
                </a:moveTo>
                <a:cubicBezTo>
                  <a:pt x="0" y="3"/>
                  <a:pt x="0" y="2"/>
                  <a:pt x="0" y="0"/>
                </a:cubicBezTo>
                <a:cubicBezTo>
                  <a:pt x="0" y="0"/>
                  <a:pt x="1" y="0"/>
                  <a:pt x="1" y="0"/>
                </a:cubicBezTo>
                <a:cubicBezTo>
                  <a:pt x="1" y="0"/>
                  <a:pt x="1" y="0"/>
                  <a:pt x="2" y="0"/>
                </a:cubicBezTo>
                <a:cubicBezTo>
                  <a:pt x="2" y="1"/>
                  <a:pt x="2" y="3"/>
                  <a:pt x="2" y="4"/>
                </a:cubicBezTo>
                <a:cubicBezTo>
                  <a:pt x="2" y="7"/>
                  <a:pt x="2" y="7"/>
                  <a:pt x="2" y="7"/>
                </a:cubicBezTo>
                <a:cubicBezTo>
                  <a:pt x="3" y="9"/>
                  <a:pt x="3" y="10"/>
                  <a:pt x="3" y="11"/>
                </a:cubicBezTo>
                <a:cubicBezTo>
                  <a:pt x="3" y="11"/>
                  <a:pt x="3" y="11"/>
                  <a:pt x="2" y="11"/>
                </a:cubicBezTo>
                <a:cubicBezTo>
                  <a:pt x="2" y="11"/>
                  <a:pt x="2" y="11"/>
                  <a:pt x="2" y="12"/>
                </a:cubicBezTo>
                <a:cubicBezTo>
                  <a:pt x="1" y="10"/>
                  <a:pt x="1" y="9"/>
                  <a:pt x="1" y="7"/>
                </a:cubicBezTo>
                <a:lnTo>
                  <a:pt x="1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69" name="Freeform 1045"/>
          <p:cNvSpPr>
            <a:spLocks/>
          </p:cNvSpPr>
          <p:nvPr/>
        </p:nvSpPr>
        <p:spPr bwMode="auto">
          <a:xfrm>
            <a:off x="3440113" y="5238750"/>
            <a:ext cx="41275" cy="52388"/>
          </a:xfrm>
          <a:custGeom>
            <a:avLst/>
            <a:gdLst/>
            <a:ahLst/>
            <a:cxnLst>
              <a:cxn ang="0">
                <a:pos x="11" y="12"/>
              </a:cxn>
              <a:cxn ang="0">
                <a:pos x="1" y="5"/>
              </a:cxn>
              <a:cxn ang="0">
                <a:pos x="2" y="8"/>
              </a:cxn>
              <a:cxn ang="0">
                <a:pos x="3" y="13"/>
              </a:cxn>
              <a:cxn ang="0">
                <a:pos x="3" y="13"/>
              </a:cxn>
              <a:cxn ang="0">
                <a:pos x="2" y="14"/>
              </a:cxn>
              <a:cxn ang="0">
                <a:pos x="1" y="7"/>
              </a:cxn>
              <a:cxn ang="0">
                <a:pos x="0" y="2"/>
              </a:cxn>
              <a:cxn ang="0">
                <a:pos x="0" y="2"/>
              </a:cxn>
              <a:cxn ang="0">
                <a:pos x="10" y="9"/>
              </a:cxn>
              <a:cxn ang="0">
                <a:pos x="8" y="1"/>
              </a:cxn>
              <a:cxn ang="0">
                <a:pos x="8" y="0"/>
              </a:cxn>
              <a:cxn ang="0">
                <a:pos x="9" y="0"/>
              </a:cxn>
              <a:cxn ang="0">
                <a:pos x="10" y="6"/>
              </a:cxn>
              <a:cxn ang="0">
                <a:pos x="11" y="12"/>
              </a:cxn>
            </a:cxnLst>
            <a:rect l="0" t="0" r="r" b="b"/>
            <a:pathLst>
              <a:path w="11" h="14">
                <a:moveTo>
                  <a:pt x="11" y="12"/>
                </a:moveTo>
                <a:cubicBezTo>
                  <a:pt x="8" y="9"/>
                  <a:pt x="4" y="7"/>
                  <a:pt x="1" y="5"/>
                </a:cubicBezTo>
                <a:cubicBezTo>
                  <a:pt x="1" y="5"/>
                  <a:pt x="1" y="6"/>
                  <a:pt x="2" y="8"/>
                </a:cubicBezTo>
                <a:cubicBezTo>
                  <a:pt x="2" y="9"/>
                  <a:pt x="3" y="13"/>
                  <a:pt x="3" y="13"/>
                </a:cubicBezTo>
                <a:cubicBezTo>
                  <a:pt x="3" y="13"/>
                  <a:pt x="3" y="13"/>
                  <a:pt x="3" y="13"/>
                </a:cubicBezTo>
                <a:cubicBezTo>
                  <a:pt x="2" y="13"/>
                  <a:pt x="2" y="14"/>
                  <a:pt x="2" y="14"/>
                </a:cubicBezTo>
                <a:cubicBezTo>
                  <a:pt x="2" y="13"/>
                  <a:pt x="1" y="9"/>
                  <a:pt x="1" y="7"/>
                </a:cubicBezTo>
                <a:cubicBezTo>
                  <a:pt x="0" y="5"/>
                  <a:pt x="0" y="3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3" y="4"/>
                  <a:pt x="8" y="7"/>
                  <a:pt x="10" y="9"/>
                </a:cubicBezTo>
                <a:cubicBezTo>
                  <a:pt x="9" y="6"/>
                  <a:pt x="9" y="3"/>
                  <a:pt x="8" y="1"/>
                </a:cubicBezTo>
                <a:cubicBezTo>
                  <a:pt x="8" y="1"/>
                  <a:pt x="8" y="1"/>
                  <a:pt x="8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1"/>
                  <a:pt x="10" y="4"/>
                  <a:pt x="10" y="6"/>
                </a:cubicBezTo>
                <a:cubicBezTo>
                  <a:pt x="10" y="7"/>
                  <a:pt x="11" y="11"/>
                  <a:pt x="11" y="12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70" name="Freeform 1046"/>
          <p:cNvSpPr>
            <a:spLocks/>
          </p:cNvSpPr>
          <p:nvPr/>
        </p:nvSpPr>
        <p:spPr bwMode="auto">
          <a:xfrm>
            <a:off x="3484563" y="5227638"/>
            <a:ext cx="38100" cy="47625"/>
          </a:xfrm>
          <a:custGeom>
            <a:avLst/>
            <a:gdLst/>
            <a:ahLst/>
            <a:cxnLst>
              <a:cxn ang="0">
                <a:pos x="3" y="11"/>
              </a:cxn>
              <a:cxn ang="0">
                <a:pos x="6" y="12"/>
              </a:cxn>
              <a:cxn ang="0">
                <a:pos x="8" y="8"/>
              </a:cxn>
              <a:cxn ang="0">
                <a:pos x="1" y="5"/>
              </a:cxn>
              <a:cxn ang="0">
                <a:pos x="3" y="1"/>
              </a:cxn>
              <a:cxn ang="0">
                <a:pos x="6" y="1"/>
              </a:cxn>
              <a:cxn ang="0">
                <a:pos x="6" y="2"/>
              </a:cxn>
              <a:cxn ang="0">
                <a:pos x="6" y="2"/>
              </a:cxn>
              <a:cxn ang="0">
                <a:pos x="3" y="1"/>
              </a:cxn>
              <a:cxn ang="0">
                <a:pos x="2" y="4"/>
              </a:cxn>
              <a:cxn ang="0">
                <a:pos x="9" y="7"/>
              </a:cxn>
              <a:cxn ang="0">
                <a:pos x="6" y="12"/>
              </a:cxn>
              <a:cxn ang="0">
                <a:pos x="3" y="12"/>
              </a:cxn>
              <a:cxn ang="0">
                <a:pos x="3" y="11"/>
              </a:cxn>
            </a:cxnLst>
            <a:rect l="0" t="0" r="r" b="b"/>
            <a:pathLst>
              <a:path w="10" h="13">
                <a:moveTo>
                  <a:pt x="3" y="11"/>
                </a:moveTo>
                <a:cubicBezTo>
                  <a:pt x="4" y="11"/>
                  <a:pt x="5" y="12"/>
                  <a:pt x="6" y="12"/>
                </a:cubicBezTo>
                <a:cubicBezTo>
                  <a:pt x="8" y="11"/>
                  <a:pt x="8" y="10"/>
                  <a:pt x="8" y="8"/>
                </a:cubicBezTo>
                <a:cubicBezTo>
                  <a:pt x="7" y="6"/>
                  <a:pt x="2" y="9"/>
                  <a:pt x="1" y="5"/>
                </a:cubicBezTo>
                <a:cubicBezTo>
                  <a:pt x="0" y="3"/>
                  <a:pt x="1" y="2"/>
                  <a:pt x="3" y="1"/>
                </a:cubicBezTo>
                <a:cubicBezTo>
                  <a:pt x="4" y="0"/>
                  <a:pt x="5" y="0"/>
                  <a:pt x="6" y="1"/>
                </a:cubicBezTo>
                <a:cubicBezTo>
                  <a:pt x="6" y="1"/>
                  <a:pt x="6" y="2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5" y="2"/>
                  <a:pt x="5" y="1"/>
                  <a:pt x="3" y="1"/>
                </a:cubicBezTo>
                <a:cubicBezTo>
                  <a:pt x="2" y="2"/>
                  <a:pt x="2" y="3"/>
                  <a:pt x="2" y="4"/>
                </a:cubicBezTo>
                <a:cubicBezTo>
                  <a:pt x="3" y="7"/>
                  <a:pt x="8" y="4"/>
                  <a:pt x="9" y="7"/>
                </a:cubicBezTo>
                <a:cubicBezTo>
                  <a:pt x="10" y="9"/>
                  <a:pt x="9" y="11"/>
                  <a:pt x="6" y="12"/>
                </a:cubicBezTo>
                <a:cubicBezTo>
                  <a:pt x="5" y="13"/>
                  <a:pt x="4" y="13"/>
                  <a:pt x="3" y="12"/>
                </a:cubicBezTo>
                <a:cubicBezTo>
                  <a:pt x="3" y="12"/>
                  <a:pt x="3" y="12"/>
                  <a:pt x="3" y="11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71" name="Freeform 1047"/>
          <p:cNvSpPr>
            <a:spLocks/>
          </p:cNvSpPr>
          <p:nvPr/>
        </p:nvSpPr>
        <p:spPr bwMode="auto">
          <a:xfrm>
            <a:off x="3514726" y="5208588"/>
            <a:ext cx="34925" cy="49213"/>
          </a:xfrm>
          <a:custGeom>
            <a:avLst/>
            <a:gdLst/>
            <a:ahLst/>
            <a:cxnLst>
              <a:cxn ang="0">
                <a:pos x="5" y="7"/>
              </a:cxn>
              <a:cxn ang="0">
                <a:pos x="3" y="4"/>
              </a:cxn>
              <a:cxn ang="0">
                <a:pos x="0" y="5"/>
              </a:cxn>
              <a:cxn ang="0">
                <a:pos x="0" y="5"/>
              </a:cxn>
              <a:cxn ang="0">
                <a:pos x="0" y="4"/>
              </a:cxn>
              <a:cxn ang="0">
                <a:pos x="4" y="3"/>
              </a:cxn>
              <a:cxn ang="0">
                <a:pos x="7" y="0"/>
              </a:cxn>
              <a:cxn ang="0">
                <a:pos x="7" y="1"/>
              </a:cxn>
              <a:cxn ang="0">
                <a:pos x="8" y="1"/>
              </a:cxn>
              <a:cxn ang="0">
                <a:pos x="5" y="3"/>
              </a:cxn>
              <a:cxn ang="0">
                <a:pos x="6" y="6"/>
              </a:cxn>
              <a:cxn ang="0">
                <a:pos x="7" y="8"/>
              </a:cxn>
              <a:cxn ang="0">
                <a:pos x="9" y="12"/>
              </a:cxn>
              <a:cxn ang="0">
                <a:pos x="9" y="13"/>
              </a:cxn>
              <a:cxn ang="0">
                <a:pos x="8" y="13"/>
              </a:cxn>
              <a:cxn ang="0">
                <a:pos x="6" y="9"/>
              </a:cxn>
              <a:cxn ang="0">
                <a:pos x="5" y="7"/>
              </a:cxn>
            </a:cxnLst>
            <a:rect l="0" t="0" r="r" b="b"/>
            <a:pathLst>
              <a:path w="9" h="13">
                <a:moveTo>
                  <a:pt x="5" y="7"/>
                </a:moveTo>
                <a:cubicBezTo>
                  <a:pt x="4" y="6"/>
                  <a:pt x="4" y="5"/>
                  <a:pt x="3" y="4"/>
                </a:cubicBezTo>
                <a:cubicBezTo>
                  <a:pt x="2" y="4"/>
                  <a:pt x="1" y="5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4"/>
                </a:cubicBezTo>
                <a:cubicBezTo>
                  <a:pt x="1" y="4"/>
                  <a:pt x="2" y="3"/>
                  <a:pt x="4" y="3"/>
                </a:cubicBezTo>
                <a:cubicBezTo>
                  <a:pt x="5" y="2"/>
                  <a:pt x="6" y="1"/>
                  <a:pt x="7" y="0"/>
                </a:cubicBezTo>
                <a:cubicBezTo>
                  <a:pt x="7" y="1"/>
                  <a:pt x="7" y="1"/>
                  <a:pt x="7" y="1"/>
                </a:cubicBezTo>
                <a:cubicBezTo>
                  <a:pt x="8" y="1"/>
                  <a:pt x="8" y="1"/>
                  <a:pt x="8" y="1"/>
                </a:cubicBezTo>
                <a:cubicBezTo>
                  <a:pt x="7" y="2"/>
                  <a:pt x="6" y="2"/>
                  <a:pt x="5" y="3"/>
                </a:cubicBezTo>
                <a:cubicBezTo>
                  <a:pt x="5" y="4"/>
                  <a:pt x="6" y="5"/>
                  <a:pt x="6" y="6"/>
                </a:cubicBezTo>
                <a:cubicBezTo>
                  <a:pt x="7" y="8"/>
                  <a:pt x="7" y="8"/>
                  <a:pt x="7" y="8"/>
                </a:cubicBezTo>
                <a:cubicBezTo>
                  <a:pt x="8" y="10"/>
                  <a:pt x="9" y="11"/>
                  <a:pt x="9" y="12"/>
                </a:cubicBezTo>
                <a:cubicBezTo>
                  <a:pt x="9" y="12"/>
                  <a:pt x="9" y="12"/>
                  <a:pt x="9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7" y="12"/>
                  <a:pt x="7" y="10"/>
                  <a:pt x="6" y="9"/>
                </a:cubicBezTo>
                <a:lnTo>
                  <a:pt x="5" y="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72" name="Freeform 1048"/>
          <p:cNvSpPr>
            <a:spLocks/>
          </p:cNvSpPr>
          <p:nvPr/>
        </p:nvSpPr>
        <p:spPr bwMode="auto">
          <a:xfrm>
            <a:off x="3549651" y="5200650"/>
            <a:ext cx="30163" cy="41275"/>
          </a:xfrm>
          <a:custGeom>
            <a:avLst/>
            <a:gdLst/>
            <a:ahLst/>
            <a:cxnLst>
              <a:cxn ang="0">
                <a:pos x="3" y="5"/>
              </a:cxn>
              <a:cxn ang="0">
                <a:pos x="0" y="1"/>
              </a:cxn>
              <a:cxn ang="0">
                <a:pos x="1" y="1"/>
              </a:cxn>
              <a:cxn ang="0">
                <a:pos x="2" y="0"/>
              </a:cxn>
              <a:cxn ang="0">
                <a:pos x="4" y="4"/>
              </a:cxn>
              <a:cxn ang="0">
                <a:pos x="6" y="6"/>
              </a:cxn>
              <a:cxn ang="0">
                <a:pos x="8" y="10"/>
              </a:cxn>
              <a:cxn ang="0">
                <a:pos x="7" y="10"/>
              </a:cxn>
              <a:cxn ang="0">
                <a:pos x="7" y="11"/>
              </a:cxn>
              <a:cxn ang="0">
                <a:pos x="4" y="7"/>
              </a:cxn>
              <a:cxn ang="0">
                <a:pos x="3" y="5"/>
              </a:cxn>
            </a:cxnLst>
            <a:rect l="0" t="0" r="r" b="b"/>
            <a:pathLst>
              <a:path w="8" h="11">
                <a:moveTo>
                  <a:pt x="3" y="5"/>
                </a:moveTo>
                <a:cubicBezTo>
                  <a:pt x="2" y="3"/>
                  <a:pt x="1" y="2"/>
                  <a:pt x="0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0"/>
                  <a:pt x="2" y="0"/>
                </a:cubicBezTo>
                <a:cubicBezTo>
                  <a:pt x="2" y="1"/>
                  <a:pt x="3" y="3"/>
                  <a:pt x="4" y="4"/>
                </a:cubicBezTo>
                <a:cubicBezTo>
                  <a:pt x="6" y="6"/>
                  <a:pt x="6" y="6"/>
                  <a:pt x="6" y="6"/>
                </a:cubicBezTo>
                <a:cubicBezTo>
                  <a:pt x="6" y="7"/>
                  <a:pt x="7" y="8"/>
                  <a:pt x="8" y="10"/>
                </a:cubicBezTo>
                <a:cubicBezTo>
                  <a:pt x="8" y="10"/>
                  <a:pt x="8" y="10"/>
                  <a:pt x="7" y="10"/>
                </a:cubicBezTo>
                <a:cubicBezTo>
                  <a:pt x="7" y="10"/>
                  <a:pt x="7" y="10"/>
                  <a:pt x="7" y="11"/>
                </a:cubicBezTo>
                <a:cubicBezTo>
                  <a:pt x="6" y="9"/>
                  <a:pt x="5" y="8"/>
                  <a:pt x="4" y="7"/>
                </a:cubicBezTo>
                <a:lnTo>
                  <a:pt x="3" y="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73" name="Freeform 1049"/>
          <p:cNvSpPr>
            <a:spLocks/>
          </p:cNvSpPr>
          <p:nvPr/>
        </p:nvSpPr>
        <p:spPr bwMode="auto">
          <a:xfrm>
            <a:off x="3563938" y="5173663"/>
            <a:ext cx="41275" cy="46038"/>
          </a:xfrm>
          <a:custGeom>
            <a:avLst/>
            <a:gdLst/>
            <a:ahLst/>
            <a:cxnLst>
              <a:cxn ang="0">
                <a:pos x="5" y="7"/>
              </a:cxn>
              <a:cxn ang="0">
                <a:pos x="3" y="4"/>
              </a:cxn>
              <a:cxn ang="0">
                <a:pos x="1" y="7"/>
              </a:cxn>
              <a:cxn ang="0">
                <a:pos x="0" y="6"/>
              </a:cxn>
              <a:cxn ang="0">
                <a:pos x="0" y="6"/>
              </a:cxn>
              <a:cxn ang="0">
                <a:pos x="3" y="3"/>
              </a:cxn>
              <a:cxn ang="0">
                <a:pos x="6" y="0"/>
              </a:cxn>
              <a:cxn ang="0">
                <a:pos x="6" y="1"/>
              </a:cxn>
              <a:cxn ang="0">
                <a:pos x="7" y="1"/>
              </a:cxn>
              <a:cxn ang="0">
                <a:pos x="4" y="3"/>
              </a:cxn>
              <a:cxn ang="0">
                <a:pos x="6" y="6"/>
              </a:cxn>
              <a:cxn ang="0">
                <a:pos x="8" y="8"/>
              </a:cxn>
              <a:cxn ang="0">
                <a:pos x="11" y="11"/>
              </a:cxn>
              <a:cxn ang="0">
                <a:pos x="11" y="11"/>
              </a:cxn>
              <a:cxn ang="0">
                <a:pos x="10" y="12"/>
              </a:cxn>
              <a:cxn ang="0">
                <a:pos x="7" y="9"/>
              </a:cxn>
              <a:cxn ang="0">
                <a:pos x="5" y="7"/>
              </a:cxn>
            </a:cxnLst>
            <a:rect l="0" t="0" r="r" b="b"/>
            <a:pathLst>
              <a:path w="11" h="12">
                <a:moveTo>
                  <a:pt x="5" y="7"/>
                </a:moveTo>
                <a:cubicBezTo>
                  <a:pt x="5" y="6"/>
                  <a:pt x="4" y="5"/>
                  <a:pt x="3" y="4"/>
                </a:cubicBezTo>
                <a:cubicBezTo>
                  <a:pt x="2" y="5"/>
                  <a:pt x="1" y="6"/>
                  <a:pt x="1" y="7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1" y="5"/>
                  <a:pt x="2" y="4"/>
                  <a:pt x="3" y="3"/>
                </a:cubicBezTo>
                <a:cubicBezTo>
                  <a:pt x="4" y="2"/>
                  <a:pt x="5" y="1"/>
                  <a:pt x="6" y="0"/>
                </a:cubicBezTo>
                <a:cubicBezTo>
                  <a:pt x="6" y="0"/>
                  <a:pt x="6" y="0"/>
                  <a:pt x="6" y="1"/>
                </a:cubicBezTo>
                <a:cubicBezTo>
                  <a:pt x="7" y="1"/>
                  <a:pt x="7" y="1"/>
                  <a:pt x="7" y="1"/>
                </a:cubicBezTo>
                <a:cubicBezTo>
                  <a:pt x="6" y="1"/>
                  <a:pt x="5" y="2"/>
                  <a:pt x="4" y="3"/>
                </a:cubicBezTo>
                <a:cubicBezTo>
                  <a:pt x="5" y="4"/>
                  <a:pt x="6" y="5"/>
                  <a:pt x="6" y="6"/>
                </a:cubicBezTo>
                <a:cubicBezTo>
                  <a:pt x="8" y="8"/>
                  <a:pt x="8" y="8"/>
                  <a:pt x="8" y="8"/>
                </a:cubicBezTo>
                <a:cubicBezTo>
                  <a:pt x="9" y="9"/>
                  <a:pt x="10" y="10"/>
                  <a:pt x="11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0" y="12"/>
                  <a:pt x="10" y="12"/>
                  <a:pt x="10" y="12"/>
                </a:cubicBezTo>
                <a:cubicBezTo>
                  <a:pt x="9" y="11"/>
                  <a:pt x="8" y="10"/>
                  <a:pt x="7" y="9"/>
                </a:cubicBezTo>
                <a:lnTo>
                  <a:pt x="5" y="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74" name="Freeform 1050"/>
          <p:cNvSpPr>
            <a:spLocks/>
          </p:cNvSpPr>
          <p:nvPr/>
        </p:nvSpPr>
        <p:spPr bwMode="auto">
          <a:xfrm>
            <a:off x="3594101" y="5137150"/>
            <a:ext cx="52388" cy="52388"/>
          </a:xfrm>
          <a:custGeom>
            <a:avLst/>
            <a:gdLst/>
            <a:ahLst/>
            <a:cxnLst>
              <a:cxn ang="0">
                <a:pos x="5" y="1"/>
              </a:cxn>
              <a:cxn ang="0">
                <a:pos x="5" y="1"/>
              </a:cxn>
              <a:cxn ang="0">
                <a:pos x="5" y="0"/>
              </a:cxn>
              <a:cxn ang="0">
                <a:pos x="11" y="5"/>
              </a:cxn>
              <a:cxn ang="0">
                <a:pos x="12" y="11"/>
              </a:cxn>
              <a:cxn ang="0">
                <a:pos x="5" y="12"/>
              </a:cxn>
              <a:cxn ang="0">
                <a:pos x="3" y="11"/>
              </a:cxn>
              <a:cxn ang="0">
                <a:pos x="0" y="8"/>
              </a:cxn>
              <a:cxn ang="0">
                <a:pos x="0" y="8"/>
              </a:cxn>
              <a:cxn ang="0">
                <a:pos x="1" y="7"/>
              </a:cxn>
              <a:cxn ang="0">
                <a:pos x="5" y="11"/>
              </a:cxn>
              <a:cxn ang="0">
                <a:pos x="12" y="10"/>
              </a:cxn>
              <a:cxn ang="0">
                <a:pos x="9" y="4"/>
              </a:cxn>
              <a:cxn ang="0">
                <a:pos x="5" y="1"/>
              </a:cxn>
            </a:cxnLst>
            <a:rect l="0" t="0" r="r" b="b"/>
            <a:pathLst>
              <a:path w="14" h="14">
                <a:moveTo>
                  <a:pt x="5" y="1"/>
                </a:moveTo>
                <a:cubicBezTo>
                  <a:pt x="5" y="1"/>
                  <a:pt x="5" y="1"/>
                  <a:pt x="5" y="1"/>
                </a:cubicBezTo>
                <a:cubicBezTo>
                  <a:pt x="5" y="1"/>
                  <a:pt x="5" y="1"/>
                  <a:pt x="5" y="0"/>
                </a:cubicBezTo>
                <a:cubicBezTo>
                  <a:pt x="6" y="1"/>
                  <a:pt x="9" y="3"/>
                  <a:pt x="11" y="5"/>
                </a:cubicBezTo>
                <a:cubicBezTo>
                  <a:pt x="13" y="6"/>
                  <a:pt x="14" y="9"/>
                  <a:pt x="12" y="11"/>
                </a:cubicBezTo>
                <a:cubicBezTo>
                  <a:pt x="10" y="14"/>
                  <a:pt x="8" y="14"/>
                  <a:pt x="5" y="12"/>
                </a:cubicBezTo>
                <a:cubicBezTo>
                  <a:pt x="5" y="12"/>
                  <a:pt x="4" y="11"/>
                  <a:pt x="3" y="11"/>
                </a:cubicBezTo>
                <a:cubicBezTo>
                  <a:pt x="2" y="10"/>
                  <a:pt x="1" y="9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8"/>
                  <a:pt x="1" y="7"/>
                  <a:pt x="1" y="7"/>
                </a:cubicBezTo>
                <a:cubicBezTo>
                  <a:pt x="1" y="8"/>
                  <a:pt x="3" y="9"/>
                  <a:pt x="5" y="11"/>
                </a:cubicBezTo>
                <a:cubicBezTo>
                  <a:pt x="7" y="12"/>
                  <a:pt x="10" y="13"/>
                  <a:pt x="12" y="10"/>
                </a:cubicBezTo>
                <a:cubicBezTo>
                  <a:pt x="14" y="7"/>
                  <a:pt x="11" y="5"/>
                  <a:pt x="9" y="4"/>
                </a:cubicBezTo>
                <a:cubicBezTo>
                  <a:pt x="7" y="3"/>
                  <a:pt x="5" y="2"/>
                  <a:pt x="5" y="1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75" name="Freeform 1051"/>
          <p:cNvSpPr>
            <a:spLocks/>
          </p:cNvSpPr>
          <p:nvPr/>
        </p:nvSpPr>
        <p:spPr bwMode="auto">
          <a:xfrm>
            <a:off x="3616326" y="5099050"/>
            <a:ext cx="49213" cy="33338"/>
          </a:xfrm>
          <a:custGeom>
            <a:avLst/>
            <a:gdLst/>
            <a:ahLst/>
            <a:cxnLst>
              <a:cxn ang="0">
                <a:pos x="5" y="6"/>
              </a:cxn>
              <a:cxn ang="0">
                <a:pos x="2" y="5"/>
              </a:cxn>
              <a:cxn ang="0">
                <a:pos x="1" y="9"/>
              </a:cxn>
              <a:cxn ang="0">
                <a:pos x="1" y="9"/>
              </a:cxn>
              <a:cxn ang="0">
                <a:pos x="0" y="9"/>
              </a:cxn>
              <a:cxn ang="0">
                <a:pos x="2" y="4"/>
              </a:cxn>
              <a:cxn ang="0">
                <a:pos x="3" y="0"/>
              </a:cxn>
              <a:cxn ang="0">
                <a:pos x="3" y="1"/>
              </a:cxn>
              <a:cxn ang="0">
                <a:pos x="4" y="1"/>
              </a:cxn>
              <a:cxn ang="0">
                <a:pos x="3" y="4"/>
              </a:cxn>
              <a:cxn ang="0">
                <a:pos x="6" y="5"/>
              </a:cxn>
              <a:cxn ang="0">
                <a:pos x="9" y="6"/>
              </a:cxn>
              <a:cxn ang="0">
                <a:pos x="13" y="7"/>
              </a:cxn>
              <a:cxn ang="0">
                <a:pos x="12" y="8"/>
              </a:cxn>
              <a:cxn ang="0">
                <a:pos x="12" y="9"/>
              </a:cxn>
              <a:cxn ang="0">
                <a:pos x="8" y="7"/>
              </a:cxn>
              <a:cxn ang="0">
                <a:pos x="5" y="6"/>
              </a:cxn>
            </a:cxnLst>
            <a:rect l="0" t="0" r="r" b="b"/>
            <a:pathLst>
              <a:path w="13" h="9">
                <a:moveTo>
                  <a:pt x="5" y="6"/>
                </a:moveTo>
                <a:cubicBezTo>
                  <a:pt x="4" y="6"/>
                  <a:pt x="3" y="6"/>
                  <a:pt x="2" y="5"/>
                </a:cubicBezTo>
                <a:cubicBezTo>
                  <a:pt x="2" y="7"/>
                  <a:pt x="1" y="8"/>
                  <a:pt x="1" y="9"/>
                </a:cubicBezTo>
                <a:cubicBezTo>
                  <a:pt x="1" y="9"/>
                  <a:pt x="1" y="9"/>
                  <a:pt x="1" y="9"/>
                </a:cubicBezTo>
                <a:cubicBezTo>
                  <a:pt x="1" y="9"/>
                  <a:pt x="0" y="9"/>
                  <a:pt x="0" y="9"/>
                </a:cubicBezTo>
                <a:cubicBezTo>
                  <a:pt x="1" y="7"/>
                  <a:pt x="1" y="6"/>
                  <a:pt x="2" y="4"/>
                </a:cubicBezTo>
                <a:cubicBezTo>
                  <a:pt x="2" y="3"/>
                  <a:pt x="2" y="2"/>
                  <a:pt x="3" y="0"/>
                </a:cubicBezTo>
                <a:cubicBezTo>
                  <a:pt x="3" y="1"/>
                  <a:pt x="3" y="1"/>
                  <a:pt x="3" y="1"/>
                </a:cubicBezTo>
                <a:cubicBezTo>
                  <a:pt x="4" y="1"/>
                  <a:pt x="4" y="1"/>
                  <a:pt x="4" y="1"/>
                </a:cubicBezTo>
                <a:cubicBezTo>
                  <a:pt x="3" y="2"/>
                  <a:pt x="3" y="3"/>
                  <a:pt x="3" y="4"/>
                </a:cubicBezTo>
                <a:cubicBezTo>
                  <a:pt x="4" y="4"/>
                  <a:pt x="5" y="5"/>
                  <a:pt x="6" y="5"/>
                </a:cubicBezTo>
                <a:cubicBezTo>
                  <a:pt x="9" y="6"/>
                  <a:pt x="9" y="6"/>
                  <a:pt x="9" y="6"/>
                </a:cubicBezTo>
                <a:cubicBezTo>
                  <a:pt x="10" y="7"/>
                  <a:pt x="11" y="7"/>
                  <a:pt x="13" y="7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2" y="9"/>
                  <a:pt x="12" y="9"/>
                </a:cubicBezTo>
                <a:cubicBezTo>
                  <a:pt x="11" y="8"/>
                  <a:pt x="9" y="8"/>
                  <a:pt x="8" y="7"/>
                </a:cubicBezTo>
                <a:lnTo>
                  <a:pt x="5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76" name="Freeform 1052"/>
          <p:cNvSpPr>
            <a:spLocks/>
          </p:cNvSpPr>
          <p:nvPr/>
        </p:nvSpPr>
        <p:spPr bwMode="auto">
          <a:xfrm>
            <a:off x="3629026" y="5065713"/>
            <a:ext cx="44450" cy="33338"/>
          </a:xfrm>
          <a:custGeom>
            <a:avLst/>
            <a:gdLst/>
            <a:ahLst/>
            <a:cxnLst>
              <a:cxn ang="0">
                <a:pos x="5" y="5"/>
              </a:cxn>
              <a:cxn ang="0">
                <a:pos x="1" y="5"/>
              </a:cxn>
              <a:cxn ang="0">
                <a:pos x="1" y="9"/>
              </a:cxn>
              <a:cxn ang="0">
                <a:pos x="1" y="8"/>
              </a:cxn>
              <a:cxn ang="0">
                <a:pos x="0" y="8"/>
              </a:cxn>
              <a:cxn ang="0">
                <a:pos x="1" y="4"/>
              </a:cxn>
              <a:cxn ang="0">
                <a:pos x="1" y="0"/>
              </a:cxn>
              <a:cxn ang="0">
                <a:pos x="1" y="0"/>
              </a:cxn>
              <a:cxn ang="0">
                <a:pos x="2" y="0"/>
              </a:cxn>
              <a:cxn ang="0">
                <a:pos x="1" y="4"/>
              </a:cxn>
              <a:cxn ang="0">
                <a:pos x="5" y="4"/>
              </a:cxn>
              <a:cxn ang="0">
                <a:pos x="8" y="4"/>
              </a:cxn>
              <a:cxn ang="0">
                <a:pos x="12" y="4"/>
              </a:cxn>
              <a:cxn ang="0">
                <a:pos x="12" y="5"/>
              </a:cxn>
              <a:cxn ang="0">
                <a:pos x="12" y="6"/>
              </a:cxn>
              <a:cxn ang="0">
                <a:pos x="7" y="5"/>
              </a:cxn>
              <a:cxn ang="0">
                <a:pos x="5" y="5"/>
              </a:cxn>
            </a:cxnLst>
            <a:rect l="0" t="0" r="r" b="b"/>
            <a:pathLst>
              <a:path w="12" h="9">
                <a:moveTo>
                  <a:pt x="5" y="5"/>
                </a:moveTo>
                <a:cubicBezTo>
                  <a:pt x="4" y="5"/>
                  <a:pt x="2" y="5"/>
                  <a:pt x="1" y="5"/>
                </a:cubicBezTo>
                <a:cubicBezTo>
                  <a:pt x="1" y="6"/>
                  <a:pt x="1" y="8"/>
                  <a:pt x="1" y="9"/>
                </a:cubicBezTo>
                <a:cubicBezTo>
                  <a:pt x="1" y="8"/>
                  <a:pt x="1" y="8"/>
                  <a:pt x="1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7"/>
                  <a:pt x="0" y="6"/>
                  <a:pt x="1" y="4"/>
                </a:cubicBezTo>
                <a:cubicBezTo>
                  <a:pt x="1" y="3"/>
                  <a:pt x="1" y="1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2" y="0"/>
                  <a:pt x="2" y="0"/>
                </a:cubicBezTo>
                <a:cubicBezTo>
                  <a:pt x="2" y="1"/>
                  <a:pt x="1" y="2"/>
                  <a:pt x="1" y="4"/>
                </a:cubicBezTo>
                <a:cubicBezTo>
                  <a:pt x="2" y="4"/>
                  <a:pt x="4" y="4"/>
                  <a:pt x="5" y="4"/>
                </a:cubicBezTo>
                <a:cubicBezTo>
                  <a:pt x="8" y="4"/>
                  <a:pt x="8" y="4"/>
                  <a:pt x="8" y="4"/>
                </a:cubicBezTo>
                <a:cubicBezTo>
                  <a:pt x="9" y="4"/>
                  <a:pt x="10" y="4"/>
                  <a:pt x="12" y="4"/>
                </a:cubicBezTo>
                <a:cubicBezTo>
                  <a:pt x="12" y="5"/>
                  <a:pt x="12" y="5"/>
                  <a:pt x="12" y="5"/>
                </a:cubicBezTo>
                <a:cubicBezTo>
                  <a:pt x="12" y="5"/>
                  <a:pt x="12" y="6"/>
                  <a:pt x="12" y="6"/>
                </a:cubicBezTo>
                <a:cubicBezTo>
                  <a:pt x="10" y="6"/>
                  <a:pt x="9" y="6"/>
                  <a:pt x="7" y="5"/>
                </a:cubicBezTo>
                <a:lnTo>
                  <a:pt x="5" y="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61</Words>
  <Application>Microsoft Office PowerPoint</Application>
  <PresentationFormat>Skjermfremvisning (4:3)</PresentationFormat>
  <Paragraphs>42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2" baseType="lpstr">
      <vt:lpstr>Office-tema</vt:lpstr>
      <vt:lpstr>Lysbilde 1</vt:lpstr>
    </vt:vector>
  </TitlesOfParts>
  <Company>Statens kartverk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stoing</dc:creator>
  <cp:lastModifiedBy>stoing</cp:lastModifiedBy>
  <cp:revision>1</cp:revision>
  <dcterms:created xsi:type="dcterms:W3CDTF">2014-08-15T10:37:00Z</dcterms:created>
  <dcterms:modified xsi:type="dcterms:W3CDTF">2014-08-15T10:38:57Z</dcterms:modified>
</cp:coreProperties>
</file>